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0058400" cy="7772400"/>
  <p:notesSz cx="10058400" cy="7772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1354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30446" y="3043505"/>
            <a:ext cx="8331682" cy="1539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5745" y="695957"/>
            <a:ext cx="9586909" cy="365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‹#›</a:t>
            </a:fld>
            <a:endParaRPr spc="5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‹#›</a:t>
            </a:fld>
            <a:endParaRPr spc="5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‹#›</a:t>
            </a:fld>
            <a:endParaRPr spc="5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‹#›</a:t>
            </a:fld>
            <a:endParaRPr spc="5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‹#›</a:t>
            </a:fld>
            <a:endParaRPr spc="5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5745" y="695957"/>
            <a:ext cx="7315200" cy="365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8036" y="1978151"/>
            <a:ext cx="9488805" cy="4834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160639" y="7201151"/>
            <a:ext cx="1367790" cy="12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2688" y="7155689"/>
            <a:ext cx="2900045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Noto Sans CJK JP Regular"/>
                <a:cs typeface="Noto Sans CJK JP Regular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924499" y="7162674"/>
            <a:ext cx="180975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08080"/>
                </a:solidFill>
                <a:latin typeface="Times New Roman"/>
                <a:cs typeface="Times New Roman"/>
              </a:defRPr>
            </a:lvl1pPr>
          </a:lstStyle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‹#›</a:t>
            </a:fld>
            <a:endParaRPr spc="5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26" Type="http://schemas.openxmlformats.org/officeDocument/2006/relationships/image" Target="../media/image171.png"/><Relationship Id="rId39" Type="http://schemas.openxmlformats.org/officeDocument/2006/relationships/image" Target="../media/image184.png"/><Relationship Id="rId21" Type="http://schemas.openxmlformats.org/officeDocument/2006/relationships/image" Target="../media/image166.png"/><Relationship Id="rId34" Type="http://schemas.openxmlformats.org/officeDocument/2006/relationships/image" Target="../media/image179.png"/><Relationship Id="rId42" Type="http://schemas.openxmlformats.org/officeDocument/2006/relationships/image" Target="../media/image187.png"/><Relationship Id="rId47" Type="http://schemas.openxmlformats.org/officeDocument/2006/relationships/image" Target="../media/image192.png"/><Relationship Id="rId50" Type="http://schemas.openxmlformats.org/officeDocument/2006/relationships/image" Target="../media/image195.png"/><Relationship Id="rId55" Type="http://schemas.openxmlformats.org/officeDocument/2006/relationships/image" Target="../media/image200.png"/><Relationship Id="rId63" Type="http://schemas.openxmlformats.org/officeDocument/2006/relationships/image" Target="../media/image208.png"/><Relationship Id="rId68" Type="http://schemas.openxmlformats.org/officeDocument/2006/relationships/image" Target="../media/image213.png"/><Relationship Id="rId7" Type="http://schemas.openxmlformats.org/officeDocument/2006/relationships/image" Target="../media/image152.png"/><Relationship Id="rId71" Type="http://schemas.openxmlformats.org/officeDocument/2006/relationships/image" Target="../media/image216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29" Type="http://schemas.openxmlformats.org/officeDocument/2006/relationships/image" Target="../media/image174.png"/><Relationship Id="rId11" Type="http://schemas.openxmlformats.org/officeDocument/2006/relationships/image" Target="../media/image156.pn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37" Type="http://schemas.openxmlformats.org/officeDocument/2006/relationships/image" Target="../media/image182.png"/><Relationship Id="rId40" Type="http://schemas.openxmlformats.org/officeDocument/2006/relationships/image" Target="../media/image185.png"/><Relationship Id="rId45" Type="http://schemas.openxmlformats.org/officeDocument/2006/relationships/image" Target="../media/image190.png"/><Relationship Id="rId53" Type="http://schemas.openxmlformats.org/officeDocument/2006/relationships/image" Target="../media/image198.png"/><Relationship Id="rId58" Type="http://schemas.openxmlformats.org/officeDocument/2006/relationships/image" Target="../media/image203.png"/><Relationship Id="rId66" Type="http://schemas.openxmlformats.org/officeDocument/2006/relationships/image" Target="../media/image211.png"/><Relationship Id="rId74" Type="http://schemas.openxmlformats.org/officeDocument/2006/relationships/image" Target="../media/image219.jpg"/><Relationship Id="rId5" Type="http://schemas.openxmlformats.org/officeDocument/2006/relationships/image" Target="../media/image150.png"/><Relationship Id="rId15" Type="http://schemas.openxmlformats.org/officeDocument/2006/relationships/image" Target="../media/image160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36" Type="http://schemas.openxmlformats.org/officeDocument/2006/relationships/image" Target="../media/image181.png"/><Relationship Id="rId49" Type="http://schemas.openxmlformats.org/officeDocument/2006/relationships/image" Target="../media/image194.png"/><Relationship Id="rId57" Type="http://schemas.openxmlformats.org/officeDocument/2006/relationships/image" Target="../media/image202.png"/><Relationship Id="rId61" Type="http://schemas.openxmlformats.org/officeDocument/2006/relationships/image" Target="../media/image206.png"/><Relationship Id="rId10" Type="http://schemas.openxmlformats.org/officeDocument/2006/relationships/image" Target="../media/image155.png"/><Relationship Id="rId19" Type="http://schemas.openxmlformats.org/officeDocument/2006/relationships/image" Target="../media/image164.png"/><Relationship Id="rId31" Type="http://schemas.openxmlformats.org/officeDocument/2006/relationships/image" Target="../media/image176.png"/><Relationship Id="rId44" Type="http://schemas.openxmlformats.org/officeDocument/2006/relationships/image" Target="../media/image189.png"/><Relationship Id="rId52" Type="http://schemas.openxmlformats.org/officeDocument/2006/relationships/image" Target="../media/image197.png"/><Relationship Id="rId60" Type="http://schemas.openxmlformats.org/officeDocument/2006/relationships/image" Target="../media/image205.png"/><Relationship Id="rId65" Type="http://schemas.openxmlformats.org/officeDocument/2006/relationships/image" Target="../media/image210.png"/><Relationship Id="rId73" Type="http://schemas.openxmlformats.org/officeDocument/2006/relationships/image" Target="../media/image218.jp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../media/image180.png"/><Relationship Id="rId43" Type="http://schemas.openxmlformats.org/officeDocument/2006/relationships/image" Target="../media/image188.png"/><Relationship Id="rId48" Type="http://schemas.openxmlformats.org/officeDocument/2006/relationships/image" Target="../media/image193.png"/><Relationship Id="rId56" Type="http://schemas.openxmlformats.org/officeDocument/2006/relationships/image" Target="../media/image201.png"/><Relationship Id="rId64" Type="http://schemas.openxmlformats.org/officeDocument/2006/relationships/image" Target="../media/image209.png"/><Relationship Id="rId69" Type="http://schemas.openxmlformats.org/officeDocument/2006/relationships/image" Target="../media/image214.png"/><Relationship Id="rId8" Type="http://schemas.openxmlformats.org/officeDocument/2006/relationships/image" Target="../media/image153.png"/><Relationship Id="rId51" Type="http://schemas.openxmlformats.org/officeDocument/2006/relationships/image" Target="../media/image196.png"/><Relationship Id="rId72" Type="http://schemas.openxmlformats.org/officeDocument/2006/relationships/image" Target="../media/image217.png"/><Relationship Id="rId3" Type="http://schemas.openxmlformats.org/officeDocument/2006/relationships/image" Target="../media/image148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38" Type="http://schemas.openxmlformats.org/officeDocument/2006/relationships/image" Target="../media/image183.png"/><Relationship Id="rId46" Type="http://schemas.openxmlformats.org/officeDocument/2006/relationships/image" Target="../media/image191.png"/><Relationship Id="rId59" Type="http://schemas.openxmlformats.org/officeDocument/2006/relationships/image" Target="../media/image204.png"/><Relationship Id="rId67" Type="http://schemas.openxmlformats.org/officeDocument/2006/relationships/image" Target="../media/image212.png"/><Relationship Id="rId20" Type="http://schemas.openxmlformats.org/officeDocument/2006/relationships/image" Target="../media/image165.png"/><Relationship Id="rId41" Type="http://schemas.openxmlformats.org/officeDocument/2006/relationships/image" Target="../media/image186.png"/><Relationship Id="rId54" Type="http://schemas.openxmlformats.org/officeDocument/2006/relationships/image" Target="../media/image199.png"/><Relationship Id="rId62" Type="http://schemas.openxmlformats.org/officeDocument/2006/relationships/image" Target="../media/image207.png"/><Relationship Id="rId70" Type="http://schemas.openxmlformats.org/officeDocument/2006/relationships/image" Target="../media/image215.png"/><Relationship Id="rId75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12" Type="http://schemas.openxmlformats.org/officeDocument/2006/relationships/image" Target="../media/image231.jpg"/><Relationship Id="rId17" Type="http://schemas.openxmlformats.org/officeDocument/2006/relationships/image" Target="../media/image236.png"/><Relationship Id="rId2" Type="http://schemas.openxmlformats.org/officeDocument/2006/relationships/image" Target="../media/image221.png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0.png"/><Relationship Id="rId39" Type="http://schemas.openxmlformats.org/officeDocument/2006/relationships/image" Target="../media/image272.png"/><Relationship Id="rId3" Type="http://schemas.openxmlformats.org/officeDocument/2006/relationships/image" Target="../media/image238.png"/><Relationship Id="rId21" Type="http://schemas.openxmlformats.org/officeDocument/2006/relationships/image" Target="../media/image256.png"/><Relationship Id="rId34" Type="http://schemas.openxmlformats.org/officeDocument/2006/relationships/image" Target="../media/image61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54.png"/><Relationship Id="rId33" Type="http://schemas.openxmlformats.org/officeDocument/2006/relationships/image" Target="../media/image267.png"/><Relationship Id="rId38" Type="http://schemas.openxmlformats.org/officeDocument/2006/relationships/image" Target="../media/image271.png"/><Relationship Id="rId2" Type="http://schemas.openxmlformats.org/officeDocument/2006/relationships/image" Target="../media/image11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29" Type="http://schemas.openxmlformats.org/officeDocument/2006/relationships/image" Target="../media/image263.png"/><Relationship Id="rId41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32" Type="http://schemas.openxmlformats.org/officeDocument/2006/relationships/image" Target="../media/image266.png"/><Relationship Id="rId37" Type="http://schemas.openxmlformats.org/officeDocument/2006/relationships/image" Target="../media/image270.png"/><Relationship Id="rId40" Type="http://schemas.openxmlformats.org/officeDocument/2006/relationships/image" Target="../media/image273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28" Type="http://schemas.openxmlformats.org/officeDocument/2006/relationships/image" Target="../media/image262.png"/><Relationship Id="rId36" Type="http://schemas.openxmlformats.org/officeDocument/2006/relationships/image" Target="../media/image269.png"/><Relationship Id="rId10" Type="http://schemas.openxmlformats.org/officeDocument/2006/relationships/image" Target="../media/image245.jpg"/><Relationship Id="rId19" Type="http://schemas.openxmlformats.org/officeDocument/2006/relationships/image" Target="../media/image254.png"/><Relationship Id="rId31" Type="http://schemas.openxmlformats.org/officeDocument/2006/relationships/image" Target="../media/image26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1.png"/><Relationship Id="rId30" Type="http://schemas.openxmlformats.org/officeDocument/2006/relationships/image" Target="../media/image264.png"/><Relationship Id="rId35" Type="http://schemas.openxmlformats.org/officeDocument/2006/relationships/image" Target="../media/image2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jpg"/><Relationship Id="rId11" Type="http://schemas.openxmlformats.org/officeDocument/2006/relationships/image" Target="../media/image284.png"/><Relationship Id="rId5" Type="http://schemas.openxmlformats.org/officeDocument/2006/relationships/image" Target="../media/image278.jpg"/><Relationship Id="rId10" Type="http://schemas.openxmlformats.org/officeDocument/2006/relationships/image" Target="../media/image283.png"/><Relationship Id="rId4" Type="http://schemas.openxmlformats.org/officeDocument/2006/relationships/image" Target="../media/image277.jpg"/><Relationship Id="rId9" Type="http://schemas.openxmlformats.org/officeDocument/2006/relationships/image" Target="../media/image2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jpg"/><Relationship Id="rId3" Type="http://schemas.openxmlformats.org/officeDocument/2006/relationships/image" Target="../media/image294.jpg"/><Relationship Id="rId7" Type="http://schemas.openxmlformats.org/officeDocument/2006/relationships/image" Target="../media/image298.jp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jpg"/><Relationship Id="rId5" Type="http://schemas.openxmlformats.org/officeDocument/2006/relationships/image" Target="../media/image296.jp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" Type="http://schemas.openxmlformats.org/officeDocument/2006/relationships/image" Target="../media/image221.png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g"/><Relationship Id="rId7" Type="http://schemas.openxmlformats.org/officeDocument/2006/relationships/image" Target="../media/image326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8.jpg"/><Relationship Id="rId7" Type="http://schemas.openxmlformats.org/officeDocument/2006/relationships/image" Target="../media/image332.jpg"/><Relationship Id="rId12" Type="http://schemas.openxmlformats.org/officeDocument/2006/relationships/image" Target="../media/image337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5" Type="http://schemas.openxmlformats.org/officeDocument/2006/relationships/image" Target="../media/image330.png"/><Relationship Id="rId10" Type="http://schemas.openxmlformats.org/officeDocument/2006/relationships/image" Target="../media/image335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5" Type="http://schemas.openxmlformats.org/officeDocument/2006/relationships/image" Target="../media/image341.png"/><Relationship Id="rId4" Type="http://schemas.openxmlformats.org/officeDocument/2006/relationships/image" Target="../media/image3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jpg"/><Relationship Id="rId3" Type="http://schemas.openxmlformats.org/officeDocument/2006/relationships/image" Target="../media/image352.jpg"/><Relationship Id="rId7" Type="http://schemas.openxmlformats.org/officeDocument/2006/relationships/image" Target="../media/image356.jpg"/><Relationship Id="rId12" Type="http://schemas.openxmlformats.org/officeDocument/2006/relationships/image" Target="../media/image361.jp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jpg"/><Relationship Id="rId11" Type="http://schemas.openxmlformats.org/officeDocument/2006/relationships/image" Target="../media/image360.jpg"/><Relationship Id="rId5" Type="http://schemas.openxmlformats.org/officeDocument/2006/relationships/image" Target="../media/image354.jpg"/><Relationship Id="rId10" Type="http://schemas.openxmlformats.org/officeDocument/2006/relationships/image" Target="../media/image359.jpg"/><Relationship Id="rId4" Type="http://schemas.openxmlformats.org/officeDocument/2006/relationships/image" Target="../media/image353.jpg"/><Relationship Id="rId9" Type="http://schemas.openxmlformats.org/officeDocument/2006/relationships/image" Target="../media/image35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5.png"/><Relationship Id="rId5" Type="http://schemas.openxmlformats.org/officeDocument/2006/relationships/image" Target="../media/image364.png"/><Relationship Id="rId4" Type="http://schemas.openxmlformats.org/officeDocument/2006/relationships/image" Target="../media/image3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50.jpg"/><Relationship Id="rId7" Type="http://schemas.openxmlformats.org/officeDocument/2006/relationships/image" Target="../media/image373.jp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jpg"/><Relationship Id="rId11" Type="http://schemas.openxmlformats.org/officeDocument/2006/relationships/image" Target="../media/image377.png"/><Relationship Id="rId5" Type="http://schemas.openxmlformats.org/officeDocument/2006/relationships/image" Target="../media/image371.jpg"/><Relationship Id="rId10" Type="http://schemas.openxmlformats.org/officeDocument/2006/relationships/image" Target="../media/image376.png"/><Relationship Id="rId4" Type="http://schemas.openxmlformats.org/officeDocument/2006/relationships/image" Target="../media/image370.jpg"/><Relationship Id="rId9" Type="http://schemas.openxmlformats.org/officeDocument/2006/relationships/image" Target="../media/image3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3" Type="http://schemas.openxmlformats.org/officeDocument/2006/relationships/image" Target="../media/image328.jpg"/><Relationship Id="rId7" Type="http://schemas.openxmlformats.org/officeDocument/2006/relationships/image" Target="../media/image382.jp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jpg"/><Relationship Id="rId4" Type="http://schemas.openxmlformats.org/officeDocument/2006/relationships/image" Target="../media/image379.png"/><Relationship Id="rId9" Type="http://schemas.openxmlformats.org/officeDocument/2006/relationships/image" Target="../media/image38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jpg"/><Relationship Id="rId2" Type="http://schemas.openxmlformats.org/officeDocument/2006/relationships/image" Target="../media/image13.png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png"/><Relationship Id="rId5" Type="http://schemas.openxmlformats.org/officeDocument/2006/relationships/image" Target="../media/image16.jpg"/><Relationship Id="rId15" Type="http://schemas.openxmlformats.org/officeDocument/2006/relationships/image" Target="../media/image2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Relationship Id="rId14" Type="http://schemas.openxmlformats.org/officeDocument/2006/relationships/image" Target="../media/image2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png"/><Relationship Id="rId18" Type="http://schemas.openxmlformats.org/officeDocument/2006/relationships/image" Target="../media/image45.jp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9" Type="http://schemas.openxmlformats.org/officeDocument/2006/relationships/image" Target="../media/image85.jpg"/><Relationship Id="rId21" Type="http://schemas.openxmlformats.org/officeDocument/2006/relationships/image" Target="../media/image67.png"/><Relationship Id="rId34" Type="http://schemas.openxmlformats.org/officeDocument/2006/relationships/image" Target="../media/image80.png"/><Relationship Id="rId42" Type="http://schemas.openxmlformats.org/officeDocument/2006/relationships/image" Target="../media/image88.png"/><Relationship Id="rId47" Type="http://schemas.openxmlformats.org/officeDocument/2006/relationships/image" Target="../media/image93.png"/><Relationship Id="rId50" Type="http://schemas.openxmlformats.org/officeDocument/2006/relationships/image" Target="../media/image96.png"/><Relationship Id="rId55" Type="http://schemas.openxmlformats.org/officeDocument/2006/relationships/image" Target="../media/image10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84.jpg"/><Relationship Id="rId46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41" Type="http://schemas.openxmlformats.org/officeDocument/2006/relationships/image" Target="../media/image87.png"/><Relationship Id="rId5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53" Type="http://schemas.openxmlformats.org/officeDocument/2006/relationships/image" Target="../media/image99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49" Type="http://schemas.openxmlformats.org/officeDocument/2006/relationships/image" Target="../media/image95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4" Type="http://schemas.openxmlformats.org/officeDocument/2006/relationships/image" Target="../media/image90.png"/><Relationship Id="rId52" Type="http://schemas.openxmlformats.org/officeDocument/2006/relationships/image" Target="../media/image98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43" Type="http://schemas.openxmlformats.org/officeDocument/2006/relationships/image" Target="../media/image89.png"/><Relationship Id="rId48" Type="http://schemas.openxmlformats.org/officeDocument/2006/relationships/image" Target="../media/image94.jpg"/><Relationship Id="rId8" Type="http://schemas.openxmlformats.org/officeDocument/2006/relationships/image" Target="../media/image54.png"/><Relationship Id="rId51" Type="http://schemas.openxmlformats.org/officeDocument/2006/relationships/image" Target="../media/image97.png"/><Relationship Id="rId3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jpg"/><Relationship Id="rId18" Type="http://schemas.openxmlformats.org/officeDocument/2006/relationships/image" Target="../media/image118.png"/><Relationship Id="rId26" Type="http://schemas.openxmlformats.org/officeDocument/2006/relationships/image" Target="../media/image126.jp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jpg"/><Relationship Id="rId33" Type="http://schemas.openxmlformats.org/officeDocument/2006/relationships/image" Target="../media/image133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jp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388" y="7168389"/>
            <a:ext cx="9270365" cy="1828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"/>
              </a:spcBef>
              <a:tabLst>
                <a:tab pos="7927340" algn="l"/>
              </a:tabLst>
            </a:pPr>
            <a:r>
              <a:rPr sz="1350" spc="82" baseline="3086" dirty="0">
                <a:latin typeface="Times New Roman"/>
                <a:cs typeface="Times New Roman"/>
              </a:rPr>
              <a:t>SCB </a:t>
            </a:r>
            <a:r>
              <a:rPr sz="1350" spc="52" baseline="3086" dirty="0">
                <a:latin typeface="Times New Roman"/>
                <a:cs typeface="Times New Roman"/>
              </a:rPr>
              <a:t>Project </a:t>
            </a:r>
            <a:r>
              <a:rPr sz="1350" spc="-15" baseline="3086" dirty="0">
                <a:latin typeface="Times New Roman"/>
                <a:cs typeface="Times New Roman"/>
              </a:rPr>
              <a:t>SAIL </a:t>
            </a:r>
            <a:r>
              <a:rPr sz="1350" spc="120" baseline="3086" dirty="0">
                <a:latin typeface="Noto Sans CJK JP Regular"/>
                <a:cs typeface="Noto Sans CJK JP Regular"/>
              </a:rPr>
              <a:t>프로젝트를 위한 </a:t>
            </a:r>
            <a:r>
              <a:rPr sz="1350" spc="-44" baseline="3086" dirty="0">
                <a:latin typeface="Times New Roman"/>
                <a:cs typeface="Times New Roman"/>
              </a:rPr>
              <a:t>IBM</a:t>
            </a:r>
            <a:r>
              <a:rPr sz="1350" spc="37" baseline="3086" dirty="0">
                <a:latin typeface="Times New Roman"/>
                <a:cs typeface="Times New Roman"/>
              </a:rPr>
              <a:t> </a:t>
            </a:r>
            <a:r>
              <a:rPr sz="1350" spc="120" baseline="3086" dirty="0">
                <a:latin typeface="Noto Sans CJK JP Regular"/>
                <a:cs typeface="Noto Sans CJK JP Regular"/>
              </a:rPr>
              <a:t>제안서	</a:t>
            </a:r>
            <a:r>
              <a:rPr sz="700" spc="-15" dirty="0">
                <a:latin typeface="Times New Roman"/>
                <a:cs typeface="Times New Roman"/>
              </a:rPr>
              <a:t>©</a:t>
            </a:r>
            <a:r>
              <a:rPr sz="700" spc="-65" dirty="0">
                <a:latin typeface="Times New Roman"/>
                <a:cs typeface="Times New Roman"/>
              </a:rPr>
              <a:t> </a:t>
            </a:r>
            <a:r>
              <a:rPr sz="700" spc="20" dirty="0">
                <a:latin typeface="Times New Roman"/>
                <a:cs typeface="Times New Roman"/>
              </a:rPr>
              <a:t>Copyright</a:t>
            </a:r>
            <a:r>
              <a:rPr sz="700" spc="-85" dirty="0">
                <a:latin typeface="Times New Roman"/>
                <a:cs typeface="Times New Roman"/>
              </a:rPr>
              <a:t> </a:t>
            </a:r>
            <a:r>
              <a:rPr sz="700" spc="-30" dirty="0">
                <a:latin typeface="Times New Roman"/>
                <a:cs typeface="Times New Roman"/>
              </a:rPr>
              <a:t>IBM</a:t>
            </a:r>
            <a:r>
              <a:rPr sz="700" spc="-40" dirty="0">
                <a:latin typeface="Times New Roman"/>
                <a:cs typeface="Times New Roman"/>
              </a:rPr>
              <a:t> </a:t>
            </a:r>
            <a:r>
              <a:rPr sz="700" spc="25" dirty="0">
                <a:latin typeface="Times New Roman"/>
                <a:cs typeface="Times New Roman"/>
              </a:rPr>
              <a:t>Corporation</a:t>
            </a:r>
            <a:r>
              <a:rPr sz="700" spc="-75" dirty="0">
                <a:latin typeface="Times New Roman"/>
                <a:cs typeface="Times New Roman"/>
              </a:rPr>
              <a:t> </a:t>
            </a:r>
            <a:r>
              <a:rPr sz="700" spc="40" dirty="0">
                <a:latin typeface="Times New Roman"/>
                <a:cs typeface="Times New Roman"/>
              </a:rPr>
              <a:t>2015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3" y="405384"/>
            <a:ext cx="10056875" cy="6963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4651" y="6519671"/>
            <a:ext cx="562355" cy="237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712597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394710" algn="l"/>
              </a:tabLst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</a:t>
            </a:r>
            <a:r>
              <a:rPr spc="55" dirty="0"/>
              <a:t> </a:t>
            </a:r>
            <a:r>
              <a:rPr spc="204" dirty="0"/>
              <a:t>방안</a:t>
            </a:r>
            <a:r>
              <a:rPr spc="125" dirty="0"/>
              <a:t> </a:t>
            </a:r>
            <a:r>
              <a:rPr spc="60" dirty="0">
                <a:latin typeface="Times New Roman"/>
                <a:cs typeface="Times New Roman"/>
              </a:rPr>
              <a:t>&gt;	</a:t>
            </a:r>
            <a:r>
              <a:rPr spc="45" dirty="0">
                <a:latin typeface="Times New Roman"/>
                <a:cs typeface="Times New Roman"/>
              </a:rPr>
              <a:t>KAIS </a:t>
            </a:r>
            <a:r>
              <a:rPr spc="165" dirty="0"/>
              <a:t>화면</a:t>
            </a:r>
            <a:r>
              <a:rPr spc="165" dirty="0">
                <a:latin typeface="Times New Roman"/>
                <a:cs typeface="Times New Roman"/>
              </a:rPr>
              <a:t>/</a:t>
            </a:r>
            <a:r>
              <a:rPr spc="165" dirty="0"/>
              <a:t>배치 </a:t>
            </a:r>
            <a:r>
              <a:rPr spc="204" dirty="0"/>
              <a:t>개선 </a:t>
            </a:r>
            <a:r>
              <a:rPr spc="10" dirty="0">
                <a:latin typeface="Times New Roman"/>
                <a:cs typeface="Times New Roman"/>
              </a:rPr>
              <a:t>-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204" dirty="0"/>
              <a:t>고도화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4216" y="1442722"/>
            <a:ext cx="9588500" cy="456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5"/>
              </a:spcBef>
            </a:pPr>
            <a:r>
              <a:rPr sz="1400" spc="130" dirty="0">
                <a:latin typeface="Noto Sans CJK JP Regular"/>
                <a:cs typeface="Noto Sans CJK JP Regular"/>
              </a:rPr>
              <a:t>자금세탁</a:t>
            </a:r>
            <a:r>
              <a:rPr sz="1400" spc="190" dirty="0">
                <a:latin typeface="Noto Sans CJK JP Regular"/>
                <a:cs typeface="Noto Sans CJK JP Regular"/>
              </a:rPr>
              <a:t> </a:t>
            </a:r>
            <a:r>
              <a:rPr sz="1400" spc="130" dirty="0">
                <a:latin typeface="Noto Sans CJK JP Regular"/>
                <a:cs typeface="Noto Sans CJK JP Regular"/>
              </a:rPr>
              <a:t>고도화</a:t>
            </a:r>
            <a:r>
              <a:rPr sz="1400" spc="210" dirty="0">
                <a:latin typeface="Noto Sans CJK JP Regular"/>
                <a:cs typeface="Noto Sans CJK JP Regular"/>
              </a:rPr>
              <a:t> </a:t>
            </a:r>
            <a:r>
              <a:rPr sz="1400" spc="130" dirty="0">
                <a:latin typeface="Noto Sans CJK JP Regular"/>
                <a:cs typeface="Noto Sans CJK JP Regular"/>
              </a:rPr>
              <a:t>개선요건에</a:t>
            </a:r>
            <a:r>
              <a:rPr sz="1400" spc="210" dirty="0">
                <a:latin typeface="Noto Sans CJK JP Regular"/>
                <a:cs typeface="Noto Sans CJK JP Regular"/>
              </a:rPr>
              <a:t> </a:t>
            </a:r>
            <a:r>
              <a:rPr sz="1400" spc="130" dirty="0">
                <a:latin typeface="Noto Sans CJK JP Regular"/>
                <a:cs typeface="Noto Sans CJK JP Regular"/>
              </a:rPr>
              <a:t>대해</a:t>
            </a:r>
            <a:r>
              <a:rPr sz="1400" spc="204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금융감독원의</a:t>
            </a:r>
            <a:r>
              <a:rPr sz="1400" spc="-55" dirty="0">
                <a:latin typeface="Noto Sans CJK JP Regular"/>
                <a:cs typeface="Noto Sans CJK JP Regular"/>
              </a:rPr>
              <a:t> </a:t>
            </a:r>
            <a:r>
              <a:rPr sz="1400" spc="15" dirty="0">
                <a:latin typeface="Droid Sans Fallback"/>
                <a:cs typeface="Droid Sans Fallback"/>
              </a:rPr>
              <a:t>『</a:t>
            </a:r>
            <a:r>
              <a:rPr sz="1400" spc="130" dirty="0">
                <a:latin typeface="Noto Sans CJK JP Regular"/>
                <a:cs typeface="Noto Sans CJK JP Regular"/>
              </a:rPr>
              <a:t>자금세탁</a:t>
            </a:r>
            <a:r>
              <a:rPr sz="1400" spc="21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리스크</a:t>
            </a:r>
            <a:r>
              <a:rPr sz="1400" spc="210" dirty="0">
                <a:latin typeface="Noto Sans CJK JP Regular"/>
                <a:cs typeface="Noto Sans CJK JP Regular"/>
              </a:rPr>
              <a:t> </a:t>
            </a:r>
            <a:r>
              <a:rPr sz="1400" spc="130" dirty="0">
                <a:latin typeface="Noto Sans CJK JP Regular"/>
                <a:cs typeface="Noto Sans CJK JP Regular"/>
              </a:rPr>
              <a:t>관리</a:t>
            </a:r>
            <a:r>
              <a:rPr sz="1400" spc="204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수준</a:t>
            </a:r>
            <a:r>
              <a:rPr sz="1400" spc="195" dirty="0">
                <a:latin typeface="Noto Sans CJK JP Regular"/>
                <a:cs typeface="Noto Sans CJK JP Regular"/>
              </a:rPr>
              <a:t> </a:t>
            </a:r>
            <a:r>
              <a:rPr sz="1400" spc="130" dirty="0">
                <a:latin typeface="Noto Sans CJK JP Regular"/>
                <a:cs typeface="Noto Sans CJK JP Regular"/>
              </a:rPr>
              <a:t>평가</a:t>
            </a:r>
            <a:r>
              <a:rPr sz="1400" spc="195" dirty="0">
                <a:latin typeface="Noto Sans CJK JP Regular"/>
                <a:cs typeface="Noto Sans CJK JP Regular"/>
              </a:rPr>
              <a:t> </a:t>
            </a:r>
            <a:r>
              <a:rPr sz="1400" spc="135" dirty="0">
                <a:latin typeface="Noto Sans CJK JP Regular"/>
                <a:cs typeface="Noto Sans CJK JP Regular"/>
              </a:rPr>
              <a:t>요소</a:t>
            </a:r>
            <a:r>
              <a:rPr sz="1400" spc="10" dirty="0">
                <a:latin typeface="Droid Sans Fallback"/>
                <a:cs typeface="Droid Sans Fallback"/>
              </a:rPr>
              <a:t>』</a:t>
            </a:r>
            <a:r>
              <a:rPr sz="1400" spc="125" dirty="0">
                <a:latin typeface="Noto Sans CJK JP Regular"/>
                <a:cs typeface="Noto Sans CJK JP Regular"/>
              </a:rPr>
              <a:t>를</a:t>
            </a:r>
            <a:r>
              <a:rPr sz="1400" spc="190" dirty="0">
                <a:latin typeface="Noto Sans CJK JP Regular"/>
                <a:cs typeface="Noto Sans CJK JP Regular"/>
              </a:rPr>
              <a:t> </a:t>
            </a:r>
            <a:r>
              <a:rPr sz="1400" spc="130" dirty="0">
                <a:latin typeface="Noto Sans CJK JP Regular"/>
                <a:cs typeface="Noto Sans CJK JP Regular"/>
              </a:rPr>
              <a:t>반영하여</a:t>
            </a:r>
            <a:r>
              <a:rPr sz="1400" spc="22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위험관리</a:t>
            </a:r>
            <a:r>
              <a:rPr sz="1400" spc="225" dirty="0">
                <a:latin typeface="Noto Sans CJK JP Regular"/>
                <a:cs typeface="Noto Sans CJK JP Regular"/>
              </a:rPr>
              <a:t> </a:t>
            </a:r>
            <a:r>
              <a:rPr sz="1400" spc="95" dirty="0">
                <a:latin typeface="Noto Sans CJK JP Regular"/>
                <a:cs typeface="Noto Sans CJK JP Regular"/>
              </a:rPr>
              <a:t>체계</a:t>
            </a:r>
            <a:r>
              <a:rPr sz="1400" spc="95" dirty="0">
                <a:latin typeface="Times New Roman"/>
                <a:cs typeface="Times New Roman"/>
              </a:rPr>
              <a:t>,  </a:t>
            </a:r>
            <a:r>
              <a:rPr sz="1400" spc="125" dirty="0">
                <a:latin typeface="Noto Sans CJK JP Regular"/>
                <a:cs typeface="Noto Sans CJK JP Regular"/>
              </a:rPr>
              <a:t>대내외 </a:t>
            </a:r>
            <a:r>
              <a:rPr sz="1400" spc="105" dirty="0">
                <a:latin typeface="Noto Sans CJK JP Regular"/>
                <a:cs typeface="Noto Sans CJK JP Regular"/>
              </a:rPr>
              <a:t>보고체계</a:t>
            </a:r>
            <a:r>
              <a:rPr sz="1400" spc="105" dirty="0">
                <a:latin typeface="Times New Roman"/>
                <a:cs typeface="Times New Roman"/>
              </a:rPr>
              <a:t>, </a:t>
            </a:r>
            <a:r>
              <a:rPr sz="1400" spc="125" dirty="0">
                <a:latin typeface="Noto Sans CJK JP Regular"/>
                <a:cs typeface="Noto Sans CJK JP Regular"/>
              </a:rPr>
              <a:t>기록 및 보안 영역의 관리수준을</a:t>
            </a:r>
            <a:r>
              <a:rPr sz="1400" spc="-120" dirty="0"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latin typeface="Noto Sans CJK JP Regular"/>
                <a:cs typeface="Noto Sans CJK JP Regular"/>
              </a:rPr>
              <a:t>높이겠습니다</a:t>
            </a:r>
            <a:r>
              <a:rPr sz="1400" spc="114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68" y="2089404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385"/>
              </a:spcBef>
            </a:pPr>
            <a:r>
              <a:rPr sz="1400" spc="60" dirty="0">
                <a:latin typeface="Times New Roman"/>
                <a:cs typeface="Times New Roman"/>
              </a:rPr>
              <a:t>AML</a:t>
            </a:r>
            <a:r>
              <a:rPr sz="1400" spc="60" dirty="0">
                <a:latin typeface="Noto Sans CJK JP Regular"/>
                <a:cs typeface="Noto Sans CJK JP Regular"/>
              </a:rPr>
              <a:t>시스템의 </a:t>
            </a:r>
            <a:r>
              <a:rPr sz="1400" spc="125" dirty="0">
                <a:latin typeface="Noto Sans CJK JP Regular"/>
                <a:cs typeface="Noto Sans CJK JP Regular"/>
              </a:rPr>
              <a:t>고도화 기능요건</a:t>
            </a:r>
            <a:r>
              <a:rPr sz="1400" spc="14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구현방안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842" y="208940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2111" y="2860548"/>
            <a:ext cx="509015" cy="390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78935" y="2572511"/>
            <a:ext cx="3069590" cy="285115"/>
          </a:xfrm>
          <a:custGeom>
            <a:avLst/>
            <a:gdLst/>
            <a:ahLst/>
            <a:cxnLst/>
            <a:rect l="l" t="t" r="r" b="b"/>
            <a:pathLst>
              <a:path w="3069590" h="285114">
                <a:moveTo>
                  <a:pt x="3069336" y="284988"/>
                </a:moveTo>
                <a:lnTo>
                  <a:pt x="0" y="284988"/>
                </a:lnTo>
                <a:lnTo>
                  <a:pt x="0" y="47244"/>
                </a:lnTo>
                <a:lnTo>
                  <a:pt x="3738" y="28289"/>
                </a:lnTo>
                <a:lnTo>
                  <a:pt x="13906" y="13335"/>
                </a:lnTo>
                <a:lnTo>
                  <a:pt x="28932" y="3524"/>
                </a:lnTo>
                <a:lnTo>
                  <a:pt x="47244" y="0"/>
                </a:lnTo>
                <a:lnTo>
                  <a:pt x="3022092" y="0"/>
                </a:lnTo>
                <a:lnTo>
                  <a:pt x="3040403" y="3524"/>
                </a:lnTo>
                <a:lnTo>
                  <a:pt x="3055429" y="13335"/>
                </a:lnTo>
                <a:lnTo>
                  <a:pt x="3065597" y="28289"/>
                </a:lnTo>
                <a:lnTo>
                  <a:pt x="3069336" y="47244"/>
                </a:lnTo>
                <a:lnTo>
                  <a:pt x="3069336" y="28498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62611" y="6798012"/>
            <a:ext cx="998219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35" dirty="0">
                <a:solidFill>
                  <a:srgbClr val="7E7E7E"/>
                </a:solidFill>
                <a:latin typeface="Times New Roman"/>
                <a:cs typeface="Times New Roman"/>
              </a:rPr>
              <a:t>[</a:t>
            </a:r>
            <a:r>
              <a:rPr sz="900" spc="35" dirty="0">
                <a:solidFill>
                  <a:srgbClr val="7E7E7E"/>
                </a:solidFill>
                <a:latin typeface="Noto Sans CJK JP Regular"/>
                <a:cs typeface="Noto Sans CJK JP Regular"/>
              </a:rPr>
              <a:t>출처 </a:t>
            </a:r>
            <a:r>
              <a:rPr sz="900" dirty="0">
                <a:solidFill>
                  <a:srgbClr val="7E7E7E"/>
                </a:solidFill>
                <a:latin typeface="Times New Roman"/>
                <a:cs typeface="Times New Roman"/>
              </a:rPr>
              <a:t>:</a:t>
            </a:r>
            <a:r>
              <a:rPr sz="900" spc="-1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900" spc="60" dirty="0">
                <a:solidFill>
                  <a:srgbClr val="7E7E7E"/>
                </a:solidFill>
                <a:latin typeface="Noto Sans CJK JP Regular"/>
                <a:cs typeface="Noto Sans CJK JP Regular"/>
              </a:rPr>
              <a:t>금융감독원</a:t>
            </a:r>
            <a:r>
              <a:rPr sz="900" spc="60" dirty="0">
                <a:latin typeface="Times New Roman"/>
                <a:cs typeface="Times New Roman"/>
              </a:rPr>
              <a:t>]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97223" y="2875788"/>
            <a:ext cx="3075431" cy="3872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4552" y="4361688"/>
            <a:ext cx="3122930" cy="608330"/>
          </a:xfrm>
          <a:custGeom>
            <a:avLst/>
            <a:gdLst/>
            <a:ahLst/>
            <a:cxnLst/>
            <a:rect l="l" t="t" r="r" b="b"/>
            <a:pathLst>
              <a:path w="3122929" h="608329">
                <a:moveTo>
                  <a:pt x="3119628" y="608076"/>
                </a:moveTo>
                <a:lnTo>
                  <a:pt x="4572" y="608076"/>
                </a:lnTo>
                <a:lnTo>
                  <a:pt x="0" y="605028"/>
                </a:lnTo>
                <a:lnTo>
                  <a:pt x="0" y="4572"/>
                </a:lnTo>
                <a:lnTo>
                  <a:pt x="4572" y="0"/>
                </a:lnTo>
                <a:lnTo>
                  <a:pt x="3119628" y="0"/>
                </a:lnTo>
                <a:lnTo>
                  <a:pt x="3122676" y="4572"/>
                </a:lnTo>
                <a:lnTo>
                  <a:pt x="3122676" y="9144"/>
                </a:lnTo>
                <a:lnTo>
                  <a:pt x="18288" y="9144"/>
                </a:lnTo>
                <a:lnTo>
                  <a:pt x="9144" y="18288"/>
                </a:lnTo>
                <a:lnTo>
                  <a:pt x="18288" y="18288"/>
                </a:lnTo>
                <a:lnTo>
                  <a:pt x="18288" y="589788"/>
                </a:lnTo>
                <a:lnTo>
                  <a:pt x="9144" y="589788"/>
                </a:lnTo>
                <a:lnTo>
                  <a:pt x="18288" y="598932"/>
                </a:lnTo>
                <a:lnTo>
                  <a:pt x="3122676" y="598932"/>
                </a:lnTo>
                <a:lnTo>
                  <a:pt x="3122676" y="605028"/>
                </a:lnTo>
                <a:lnTo>
                  <a:pt x="3119628" y="608076"/>
                </a:lnTo>
                <a:close/>
              </a:path>
              <a:path w="3122929" h="608329">
                <a:moveTo>
                  <a:pt x="18288" y="18288"/>
                </a:moveTo>
                <a:lnTo>
                  <a:pt x="9144" y="18288"/>
                </a:lnTo>
                <a:lnTo>
                  <a:pt x="18288" y="9144"/>
                </a:lnTo>
                <a:lnTo>
                  <a:pt x="18288" y="18288"/>
                </a:lnTo>
                <a:close/>
              </a:path>
              <a:path w="3122929" h="608329">
                <a:moveTo>
                  <a:pt x="3104388" y="18288"/>
                </a:moveTo>
                <a:lnTo>
                  <a:pt x="18288" y="18288"/>
                </a:lnTo>
                <a:lnTo>
                  <a:pt x="18288" y="9144"/>
                </a:lnTo>
                <a:lnTo>
                  <a:pt x="3104388" y="9144"/>
                </a:lnTo>
                <a:lnTo>
                  <a:pt x="3104388" y="18288"/>
                </a:lnTo>
                <a:close/>
              </a:path>
              <a:path w="3122929" h="608329">
                <a:moveTo>
                  <a:pt x="3104388" y="598932"/>
                </a:moveTo>
                <a:lnTo>
                  <a:pt x="3104388" y="9144"/>
                </a:lnTo>
                <a:lnTo>
                  <a:pt x="3113532" y="18288"/>
                </a:lnTo>
                <a:lnTo>
                  <a:pt x="3122676" y="18288"/>
                </a:lnTo>
                <a:lnTo>
                  <a:pt x="3122676" y="589788"/>
                </a:lnTo>
                <a:lnTo>
                  <a:pt x="3113532" y="589788"/>
                </a:lnTo>
                <a:lnTo>
                  <a:pt x="3104388" y="598932"/>
                </a:lnTo>
                <a:close/>
              </a:path>
              <a:path w="3122929" h="608329">
                <a:moveTo>
                  <a:pt x="3122676" y="18288"/>
                </a:moveTo>
                <a:lnTo>
                  <a:pt x="3113532" y="18288"/>
                </a:lnTo>
                <a:lnTo>
                  <a:pt x="3104388" y="9144"/>
                </a:lnTo>
                <a:lnTo>
                  <a:pt x="3122676" y="9144"/>
                </a:lnTo>
                <a:lnTo>
                  <a:pt x="3122676" y="18288"/>
                </a:lnTo>
                <a:close/>
              </a:path>
              <a:path w="3122929" h="608329">
                <a:moveTo>
                  <a:pt x="18288" y="598932"/>
                </a:moveTo>
                <a:lnTo>
                  <a:pt x="9144" y="589788"/>
                </a:lnTo>
                <a:lnTo>
                  <a:pt x="18288" y="589788"/>
                </a:lnTo>
                <a:lnTo>
                  <a:pt x="18288" y="598932"/>
                </a:lnTo>
                <a:close/>
              </a:path>
              <a:path w="3122929" h="608329">
                <a:moveTo>
                  <a:pt x="3104388" y="598932"/>
                </a:moveTo>
                <a:lnTo>
                  <a:pt x="18288" y="598932"/>
                </a:lnTo>
                <a:lnTo>
                  <a:pt x="18288" y="589788"/>
                </a:lnTo>
                <a:lnTo>
                  <a:pt x="3104388" y="589788"/>
                </a:lnTo>
                <a:lnTo>
                  <a:pt x="3104388" y="598932"/>
                </a:lnTo>
                <a:close/>
              </a:path>
              <a:path w="3122929" h="608329">
                <a:moveTo>
                  <a:pt x="3122676" y="598932"/>
                </a:moveTo>
                <a:lnTo>
                  <a:pt x="3104388" y="598932"/>
                </a:lnTo>
                <a:lnTo>
                  <a:pt x="3113532" y="589788"/>
                </a:lnTo>
                <a:lnTo>
                  <a:pt x="3122676" y="589788"/>
                </a:lnTo>
                <a:lnTo>
                  <a:pt x="3122676" y="59893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63696" y="4370832"/>
            <a:ext cx="3104515" cy="589915"/>
          </a:xfrm>
          <a:custGeom>
            <a:avLst/>
            <a:gdLst/>
            <a:ahLst/>
            <a:cxnLst/>
            <a:rect l="l" t="t" r="r" b="b"/>
            <a:pathLst>
              <a:path w="3104515" h="589914">
                <a:moveTo>
                  <a:pt x="0" y="0"/>
                </a:moveTo>
                <a:lnTo>
                  <a:pt x="3104388" y="0"/>
                </a:lnTo>
                <a:lnTo>
                  <a:pt x="3104388" y="589788"/>
                </a:lnTo>
                <a:lnTo>
                  <a:pt x="0" y="589788"/>
                </a:lnTo>
                <a:lnTo>
                  <a:pt x="0" y="0"/>
                </a:lnTo>
                <a:close/>
              </a:path>
            </a:pathLst>
          </a:custGeom>
          <a:solidFill>
            <a:srgbClr val="FFBF00">
              <a:alpha val="19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54552" y="4361688"/>
            <a:ext cx="3122930" cy="608330"/>
          </a:xfrm>
          <a:custGeom>
            <a:avLst/>
            <a:gdLst/>
            <a:ahLst/>
            <a:cxnLst/>
            <a:rect l="l" t="t" r="r" b="b"/>
            <a:pathLst>
              <a:path w="3122929" h="608329">
                <a:moveTo>
                  <a:pt x="3119628" y="608076"/>
                </a:moveTo>
                <a:lnTo>
                  <a:pt x="4572" y="608076"/>
                </a:lnTo>
                <a:lnTo>
                  <a:pt x="0" y="605028"/>
                </a:lnTo>
                <a:lnTo>
                  <a:pt x="0" y="4572"/>
                </a:lnTo>
                <a:lnTo>
                  <a:pt x="4572" y="0"/>
                </a:lnTo>
                <a:lnTo>
                  <a:pt x="3119628" y="0"/>
                </a:lnTo>
                <a:lnTo>
                  <a:pt x="3122676" y="4572"/>
                </a:lnTo>
                <a:lnTo>
                  <a:pt x="3122676" y="9144"/>
                </a:lnTo>
                <a:lnTo>
                  <a:pt x="18288" y="9144"/>
                </a:lnTo>
                <a:lnTo>
                  <a:pt x="9144" y="18288"/>
                </a:lnTo>
                <a:lnTo>
                  <a:pt x="18288" y="18288"/>
                </a:lnTo>
                <a:lnTo>
                  <a:pt x="18288" y="589788"/>
                </a:lnTo>
                <a:lnTo>
                  <a:pt x="9144" y="589788"/>
                </a:lnTo>
                <a:lnTo>
                  <a:pt x="18288" y="598932"/>
                </a:lnTo>
                <a:lnTo>
                  <a:pt x="3122676" y="598932"/>
                </a:lnTo>
                <a:lnTo>
                  <a:pt x="3122676" y="605028"/>
                </a:lnTo>
                <a:lnTo>
                  <a:pt x="3119628" y="608076"/>
                </a:lnTo>
                <a:close/>
              </a:path>
              <a:path w="3122929" h="608329">
                <a:moveTo>
                  <a:pt x="18288" y="18288"/>
                </a:moveTo>
                <a:lnTo>
                  <a:pt x="9144" y="18288"/>
                </a:lnTo>
                <a:lnTo>
                  <a:pt x="18288" y="9144"/>
                </a:lnTo>
                <a:lnTo>
                  <a:pt x="18288" y="18288"/>
                </a:lnTo>
                <a:close/>
              </a:path>
              <a:path w="3122929" h="608329">
                <a:moveTo>
                  <a:pt x="3104388" y="18288"/>
                </a:moveTo>
                <a:lnTo>
                  <a:pt x="18288" y="18288"/>
                </a:lnTo>
                <a:lnTo>
                  <a:pt x="18288" y="9144"/>
                </a:lnTo>
                <a:lnTo>
                  <a:pt x="3104388" y="9144"/>
                </a:lnTo>
                <a:lnTo>
                  <a:pt x="3104388" y="18288"/>
                </a:lnTo>
                <a:close/>
              </a:path>
              <a:path w="3122929" h="608329">
                <a:moveTo>
                  <a:pt x="3104388" y="598932"/>
                </a:moveTo>
                <a:lnTo>
                  <a:pt x="3104388" y="9144"/>
                </a:lnTo>
                <a:lnTo>
                  <a:pt x="3113532" y="18288"/>
                </a:lnTo>
                <a:lnTo>
                  <a:pt x="3122676" y="18288"/>
                </a:lnTo>
                <a:lnTo>
                  <a:pt x="3122676" y="589788"/>
                </a:lnTo>
                <a:lnTo>
                  <a:pt x="3113532" y="589788"/>
                </a:lnTo>
                <a:lnTo>
                  <a:pt x="3104388" y="598932"/>
                </a:lnTo>
                <a:close/>
              </a:path>
              <a:path w="3122929" h="608329">
                <a:moveTo>
                  <a:pt x="3122676" y="18288"/>
                </a:moveTo>
                <a:lnTo>
                  <a:pt x="3113532" y="18288"/>
                </a:lnTo>
                <a:lnTo>
                  <a:pt x="3104388" y="9144"/>
                </a:lnTo>
                <a:lnTo>
                  <a:pt x="3122676" y="9144"/>
                </a:lnTo>
                <a:lnTo>
                  <a:pt x="3122676" y="18288"/>
                </a:lnTo>
                <a:close/>
              </a:path>
              <a:path w="3122929" h="608329">
                <a:moveTo>
                  <a:pt x="18288" y="598932"/>
                </a:moveTo>
                <a:lnTo>
                  <a:pt x="9144" y="589788"/>
                </a:lnTo>
                <a:lnTo>
                  <a:pt x="18288" y="589788"/>
                </a:lnTo>
                <a:lnTo>
                  <a:pt x="18288" y="598932"/>
                </a:lnTo>
                <a:close/>
              </a:path>
              <a:path w="3122929" h="608329">
                <a:moveTo>
                  <a:pt x="3104388" y="598932"/>
                </a:moveTo>
                <a:lnTo>
                  <a:pt x="18288" y="598932"/>
                </a:lnTo>
                <a:lnTo>
                  <a:pt x="18288" y="589788"/>
                </a:lnTo>
                <a:lnTo>
                  <a:pt x="3104388" y="589788"/>
                </a:lnTo>
                <a:lnTo>
                  <a:pt x="3104388" y="598932"/>
                </a:lnTo>
                <a:close/>
              </a:path>
              <a:path w="3122929" h="608329">
                <a:moveTo>
                  <a:pt x="3122676" y="598932"/>
                </a:moveTo>
                <a:lnTo>
                  <a:pt x="3104388" y="598932"/>
                </a:lnTo>
                <a:lnTo>
                  <a:pt x="3113532" y="589788"/>
                </a:lnTo>
                <a:lnTo>
                  <a:pt x="3122676" y="589788"/>
                </a:lnTo>
                <a:lnTo>
                  <a:pt x="3122676" y="59893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54552" y="5416296"/>
            <a:ext cx="3122930" cy="1339850"/>
          </a:xfrm>
          <a:custGeom>
            <a:avLst/>
            <a:gdLst/>
            <a:ahLst/>
            <a:cxnLst/>
            <a:rect l="l" t="t" r="r" b="b"/>
            <a:pathLst>
              <a:path w="3122929" h="1339850">
                <a:moveTo>
                  <a:pt x="3119628" y="1339596"/>
                </a:moveTo>
                <a:lnTo>
                  <a:pt x="4572" y="1339596"/>
                </a:lnTo>
                <a:lnTo>
                  <a:pt x="0" y="1335024"/>
                </a:lnTo>
                <a:lnTo>
                  <a:pt x="0" y="4572"/>
                </a:lnTo>
                <a:lnTo>
                  <a:pt x="4572" y="0"/>
                </a:lnTo>
                <a:lnTo>
                  <a:pt x="3119628" y="0"/>
                </a:lnTo>
                <a:lnTo>
                  <a:pt x="3122676" y="4572"/>
                </a:lnTo>
                <a:lnTo>
                  <a:pt x="3122676" y="10668"/>
                </a:lnTo>
                <a:lnTo>
                  <a:pt x="18288" y="10668"/>
                </a:lnTo>
                <a:lnTo>
                  <a:pt x="9144" y="19812"/>
                </a:lnTo>
                <a:lnTo>
                  <a:pt x="18288" y="19812"/>
                </a:lnTo>
                <a:lnTo>
                  <a:pt x="18288" y="1321308"/>
                </a:lnTo>
                <a:lnTo>
                  <a:pt x="9144" y="1321308"/>
                </a:lnTo>
                <a:lnTo>
                  <a:pt x="18288" y="1330452"/>
                </a:lnTo>
                <a:lnTo>
                  <a:pt x="3122676" y="1330452"/>
                </a:lnTo>
                <a:lnTo>
                  <a:pt x="3122676" y="1335024"/>
                </a:lnTo>
                <a:lnTo>
                  <a:pt x="3119628" y="1339596"/>
                </a:lnTo>
                <a:close/>
              </a:path>
              <a:path w="3122929" h="1339850">
                <a:moveTo>
                  <a:pt x="18288" y="19812"/>
                </a:moveTo>
                <a:lnTo>
                  <a:pt x="9144" y="19812"/>
                </a:lnTo>
                <a:lnTo>
                  <a:pt x="18288" y="10668"/>
                </a:lnTo>
                <a:lnTo>
                  <a:pt x="18288" y="19812"/>
                </a:lnTo>
                <a:close/>
              </a:path>
              <a:path w="3122929" h="1339850">
                <a:moveTo>
                  <a:pt x="3104388" y="19812"/>
                </a:moveTo>
                <a:lnTo>
                  <a:pt x="18288" y="19812"/>
                </a:lnTo>
                <a:lnTo>
                  <a:pt x="18288" y="10668"/>
                </a:lnTo>
                <a:lnTo>
                  <a:pt x="3104388" y="10668"/>
                </a:lnTo>
                <a:lnTo>
                  <a:pt x="3104388" y="19812"/>
                </a:lnTo>
                <a:close/>
              </a:path>
              <a:path w="3122929" h="1339850">
                <a:moveTo>
                  <a:pt x="3104388" y="1330452"/>
                </a:moveTo>
                <a:lnTo>
                  <a:pt x="3104388" y="10668"/>
                </a:lnTo>
                <a:lnTo>
                  <a:pt x="3113532" y="19812"/>
                </a:lnTo>
                <a:lnTo>
                  <a:pt x="3122676" y="19812"/>
                </a:lnTo>
                <a:lnTo>
                  <a:pt x="3122676" y="1321308"/>
                </a:lnTo>
                <a:lnTo>
                  <a:pt x="3113532" y="1321308"/>
                </a:lnTo>
                <a:lnTo>
                  <a:pt x="3104388" y="1330452"/>
                </a:lnTo>
                <a:close/>
              </a:path>
              <a:path w="3122929" h="1339850">
                <a:moveTo>
                  <a:pt x="3122676" y="19812"/>
                </a:moveTo>
                <a:lnTo>
                  <a:pt x="3113532" y="19812"/>
                </a:lnTo>
                <a:lnTo>
                  <a:pt x="3104388" y="10668"/>
                </a:lnTo>
                <a:lnTo>
                  <a:pt x="3122676" y="10668"/>
                </a:lnTo>
                <a:lnTo>
                  <a:pt x="3122676" y="19812"/>
                </a:lnTo>
                <a:close/>
              </a:path>
              <a:path w="3122929" h="1339850">
                <a:moveTo>
                  <a:pt x="18288" y="1330452"/>
                </a:moveTo>
                <a:lnTo>
                  <a:pt x="9144" y="1321308"/>
                </a:lnTo>
                <a:lnTo>
                  <a:pt x="18288" y="1321308"/>
                </a:lnTo>
                <a:lnTo>
                  <a:pt x="18288" y="1330452"/>
                </a:lnTo>
                <a:close/>
              </a:path>
              <a:path w="3122929" h="1339850">
                <a:moveTo>
                  <a:pt x="3104388" y="1330452"/>
                </a:moveTo>
                <a:lnTo>
                  <a:pt x="18288" y="1330452"/>
                </a:lnTo>
                <a:lnTo>
                  <a:pt x="18288" y="1321308"/>
                </a:lnTo>
                <a:lnTo>
                  <a:pt x="3104388" y="1321308"/>
                </a:lnTo>
                <a:lnTo>
                  <a:pt x="3104388" y="1330452"/>
                </a:lnTo>
                <a:close/>
              </a:path>
              <a:path w="3122929" h="1339850">
                <a:moveTo>
                  <a:pt x="3122676" y="1330452"/>
                </a:moveTo>
                <a:lnTo>
                  <a:pt x="3104388" y="1330452"/>
                </a:lnTo>
                <a:lnTo>
                  <a:pt x="3113532" y="1321308"/>
                </a:lnTo>
                <a:lnTo>
                  <a:pt x="3122676" y="1321308"/>
                </a:lnTo>
                <a:lnTo>
                  <a:pt x="3122676" y="133045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3696" y="5426964"/>
            <a:ext cx="3104515" cy="1320165"/>
          </a:xfrm>
          <a:custGeom>
            <a:avLst/>
            <a:gdLst/>
            <a:ahLst/>
            <a:cxnLst/>
            <a:rect l="l" t="t" r="r" b="b"/>
            <a:pathLst>
              <a:path w="3104515" h="1320165">
                <a:moveTo>
                  <a:pt x="0" y="0"/>
                </a:moveTo>
                <a:lnTo>
                  <a:pt x="3104388" y="0"/>
                </a:lnTo>
                <a:lnTo>
                  <a:pt x="3104388" y="1319784"/>
                </a:lnTo>
                <a:lnTo>
                  <a:pt x="0" y="1319784"/>
                </a:lnTo>
                <a:lnTo>
                  <a:pt x="0" y="0"/>
                </a:lnTo>
                <a:close/>
              </a:path>
            </a:pathLst>
          </a:custGeom>
          <a:solidFill>
            <a:srgbClr val="FFBF00">
              <a:alpha val="19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54552" y="5416296"/>
            <a:ext cx="3122930" cy="1339850"/>
          </a:xfrm>
          <a:custGeom>
            <a:avLst/>
            <a:gdLst/>
            <a:ahLst/>
            <a:cxnLst/>
            <a:rect l="l" t="t" r="r" b="b"/>
            <a:pathLst>
              <a:path w="3122929" h="1339850">
                <a:moveTo>
                  <a:pt x="3119628" y="1339596"/>
                </a:moveTo>
                <a:lnTo>
                  <a:pt x="4572" y="1339596"/>
                </a:lnTo>
                <a:lnTo>
                  <a:pt x="0" y="1335024"/>
                </a:lnTo>
                <a:lnTo>
                  <a:pt x="0" y="4572"/>
                </a:lnTo>
                <a:lnTo>
                  <a:pt x="4572" y="0"/>
                </a:lnTo>
                <a:lnTo>
                  <a:pt x="3119628" y="0"/>
                </a:lnTo>
                <a:lnTo>
                  <a:pt x="3122676" y="4572"/>
                </a:lnTo>
                <a:lnTo>
                  <a:pt x="3122676" y="10668"/>
                </a:lnTo>
                <a:lnTo>
                  <a:pt x="18288" y="10668"/>
                </a:lnTo>
                <a:lnTo>
                  <a:pt x="9144" y="19812"/>
                </a:lnTo>
                <a:lnTo>
                  <a:pt x="18288" y="19812"/>
                </a:lnTo>
                <a:lnTo>
                  <a:pt x="18288" y="1321308"/>
                </a:lnTo>
                <a:lnTo>
                  <a:pt x="9144" y="1321308"/>
                </a:lnTo>
                <a:lnTo>
                  <a:pt x="18288" y="1330452"/>
                </a:lnTo>
                <a:lnTo>
                  <a:pt x="3122676" y="1330452"/>
                </a:lnTo>
                <a:lnTo>
                  <a:pt x="3122676" y="1335024"/>
                </a:lnTo>
                <a:lnTo>
                  <a:pt x="3119628" y="1339596"/>
                </a:lnTo>
                <a:close/>
              </a:path>
              <a:path w="3122929" h="1339850">
                <a:moveTo>
                  <a:pt x="18288" y="19812"/>
                </a:moveTo>
                <a:lnTo>
                  <a:pt x="9144" y="19812"/>
                </a:lnTo>
                <a:lnTo>
                  <a:pt x="18288" y="10668"/>
                </a:lnTo>
                <a:lnTo>
                  <a:pt x="18288" y="19812"/>
                </a:lnTo>
                <a:close/>
              </a:path>
              <a:path w="3122929" h="1339850">
                <a:moveTo>
                  <a:pt x="3104388" y="19812"/>
                </a:moveTo>
                <a:lnTo>
                  <a:pt x="18288" y="19812"/>
                </a:lnTo>
                <a:lnTo>
                  <a:pt x="18288" y="10668"/>
                </a:lnTo>
                <a:lnTo>
                  <a:pt x="3104388" y="10668"/>
                </a:lnTo>
                <a:lnTo>
                  <a:pt x="3104388" y="19812"/>
                </a:lnTo>
                <a:close/>
              </a:path>
              <a:path w="3122929" h="1339850">
                <a:moveTo>
                  <a:pt x="3104388" y="1330452"/>
                </a:moveTo>
                <a:lnTo>
                  <a:pt x="3104388" y="10668"/>
                </a:lnTo>
                <a:lnTo>
                  <a:pt x="3113532" y="19812"/>
                </a:lnTo>
                <a:lnTo>
                  <a:pt x="3122676" y="19812"/>
                </a:lnTo>
                <a:lnTo>
                  <a:pt x="3122676" y="1321308"/>
                </a:lnTo>
                <a:lnTo>
                  <a:pt x="3113532" y="1321308"/>
                </a:lnTo>
                <a:lnTo>
                  <a:pt x="3104388" y="1330452"/>
                </a:lnTo>
                <a:close/>
              </a:path>
              <a:path w="3122929" h="1339850">
                <a:moveTo>
                  <a:pt x="3122676" y="19812"/>
                </a:moveTo>
                <a:lnTo>
                  <a:pt x="3113532" y="19812"/>
                </a:lnTo>
                <a:lnTo>
                  <a:pt x="3104388" y="10668"/>
                </a:lnTo>
                <a:lnTo>
                  <a:pt x="3122676" y="10668"/>
                </a:lnTo>
                <a:lnTo>
                  <a:pt x="3122676" y="19812"/>
                </a:lnTo>
                <a:close/>
              </a:path>
              <a:path w="3122929" h="1339850">
                <a:moveTo>
                  <a:pt x="18288" y="1330452"/>
                </a:moveTo>
                <a:lnTo>
                  <a:pt x="9144" y="1321308"/>
                </a:lnTo>
                <a:lnTo>
                  <a:pt x="18288" y="1321308"/>
                </a:lnTo>
                <a:lnTo>
                  <a:pt x="18288" y="1330452"/>
                </a:lnTo>
                <a:close/>
              </a:path>
              <a:path w="3122929" h="1339850">
                <a:moveTo>
                  <a:pt x="3104388" y="1330452"/>
                </a:moveTo>
                <a:lnTo>
                  <a:pt x="18288" y="1330452"/>
                </a:lnTo>
                <a:lnTo>
                  <a:pt x="18288" y="1321308"/>
                </a:lnTo>
                <a:lnTo>
                  <a:pt x="3104388" y="1321308"/>
                </a:lnTo>
                <a:lnTo>
                  <a:pt x="3104388" y="1330452"/>
                </a:lnTo>
                <a:close/>
              </a:path>
              <a:path w="3122929" h="1339850">
                <a:moveTo>
                  <a:pt x="3122676" y="1330452"/>
                </a:moveTo>
                <a:lnTo>
                  <a:pt x="3104388" y="1330452"/>
                </a:lnTo>
                <a:lnTo>
                  <a:pt x="3113532" y="1321308"/>
                </a:lnTo>
                <a:lnTo>
                  <a:pt x="3122676" y="1321308"/>
                </a:lnTo>
                <a:lnTo>
                  <a:pt x="3122676" y="133045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0792" y="2939796"/>
            <a:ext cx="2961640" cy="321945"/>
          </a:xfrm>
          <a:custGeom>
            <a:avLst/>
            <a:gdLst/>
            <a:ahLst/>
            <a:cxnLst/>
            <a:rect l="l" t="t" r="r" b="b"/>
            <a:pathLst>
              <a:path w="2961640" h="321945">
                <a:moveTo>
                  <a:pt x="0" y="0"/>
                </a:moveTo>
                <a:lnTo>
                  <a:pt x="2961132" y="0"/>
                </a:lnTo>
                <a:lnTo>
                  <a:pt x="2961132" y="321564"/>
                </a:lnTo>
                <a:lnTo>
                  <a:pt x="0" y="321564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1044" y="3307007"/>
            <a:ext cx="1530350" cy="4038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95"/>
              </a:spcBef>
              <a:buClr>
                <a:srgbClr val="7E7E7E"/>
              </a:buClr>
              <a:buSzPct val="109090"/>
              <a:buChar char="•"/>
              <a:tabLst>
                <a:tab pos="106045" algn="l"/>
              </a:tabLst>
            </a:pPr>
            <a:r>
              <a:rPr sz="1100" spc="5" dirty="0">
                <a:latin typeface="Times New Roman"/>
                <a:cs typeface="Times New Roman"/>
              </a:rPr>
              <a:t>RBA </a:t>
            </a:r>
            <a:r>
              <a:rPr sz="1100" spc="100" dirty="0">
                <a:latin typeface="Noto Sans CJK JP Regular"/>
                <a:cs typeface="Noto Sans CJK JP Regular"/>
              </a:rPr>
              <a:t>기능</a:t>
            </a:r>
            <a:r>
              <a:rPr sz="1100" spc="7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개선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09090"/>
              <a:buChar char="•"/>
              <a:tabLst>
                <a:tab pos="106045" algn="l"/>
              </a:tabLst>
            </a:pPr>
            <a:r>
              <a:rPr sz="1100" spc="40" dirty="0">
                <a:latin typeface="Times New Roman"/>
                <a:cs typeface="Times New Roman"/>
              </a:rPr>
              <a:t>SAR/CTR </a:t>
            </a:r>
            <a:r>
              <a:rPr sz="1100" spc="100" dirty="0">
                <a:latin typeface="Noto Sans CJK JP Regular"/>
                <a:cs typeface="Noto Sans CJK JP Regular"/>
              </a:rPr>
              <a:t>보고서</a:t>
            </a:r>
            <a:r>
              <a:rPr sz="1100" spc="1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개선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7179" y="2971800"/>
            <a:ext cx="234696" cy="234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79449" y="2994177"/>
            <a:ext cx="850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792" y="3817620"/>
            <a:ext cx="2961640" cy="320040"/>
          </a:xfrm>
          <a:custGeom>
            <a:avLst/>
            <a:gdLst/>
            <a:ahLst/>
            <a:cxnLst/>
            <a:rect l="l" t="t" r="r" b="b"/>
            <a:pathLst>
              <a:path w="2961640" h="320039">
                <a:moveTo>
                  <a:pt x="0" y="0"/>
                </a:moveTo>
                <a:lnTo>
                  <a:pt x="2961132" y="0"/>
                </a:lnTo>
                <a:lnTo>
                  <a:pt x="2961132" y="320040"/>
                </a:lnTo>
                <a:lnTo>
                  <a:pt x="0" y="320040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39756" y="3858249"/>
            <a:ext cx="17881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50" dirty="0">
                <a:latin typeface="Noto Sans CJK JP Regular"/>
                <a:cs typeface="Noto Sans CJK JP Regular"/>
              </a:rPr>
              <a:t>거래종료고객</a:t>
            </a:r>
            <a:r>
              <a:rPr sz="1300" spc="-114" dirty="0">
                <a:latin typeface="Noto Sans CJK JP Regular"/>
                <a:cs typeface="Noto Sans CJK JP Regular"/>
              </a:rPr>
              <a:t> </a:t>
            </a:r>
            <a:r>
              <a:rPr sz="1300" spc="50" dirty="0">
                <a:latin typeface="Noto Sans CJK JP Regular"/>
                <a:cs typeface="Noto Sans CJK JP Regular"/>
              </a:rPr>
              <a:t>데이터관리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1044" y="4184824"/>
            <a:ext cx="2542540" cy="4038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9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거래종료 고객에 대한 데이터</a:t>
            </a:r>
            <a:r>
              <a:rPr sz="1100" spc="-10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분리보관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거래종료 고객에 대한 활용절차</a:t>
            </a:r>
            <a:r>
              <a:rPr sz="1100" spc="-9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마련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7179" y="3848100"/>
            <a:ext cx="234696" cy="236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79449" y="3870472"/>
            <a:ext cx="850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0791" y="2572511"/>
            <a:ext cx="2962910" cy="285115"/>
          </a:xfrm>
          <a:custGeom>
            <a:avLst/>
            <a:gdLst/>
            <a:ahLst/>
            <a:cxnLst/>
            <a:rect l="l" t="t" r="r" b="b"/>
            <a:pathLst>
              <a:path w="2962910" h="285114">
                <a:moveTo>
                  <a:pt x="2962656" y="284988"/>
                </a:moveTo>
                <a:lnTo>
                  <a:pt x="0" y="284988"/>
                </a:lnTo>
                <a:lnTo>
                  <a:pt x="0" y="47244"/>
                </a:lnTo>
                <a:lnTo>
                  <a:pt x="3738" y="28289"/>
                </a:lnTo>
                <a:lnTo>
                  <a:pt x="13906" y="13335"/>
                </a:lnTo>
                <a:lnTo>
                  <a:pt x="28932" y="3524"/>
                </a:lnTo>
                <a:lnTo>
                  <a:pt x="47244" y="0"/>
                </a:lnTo>
                <a:lnTo>
                  <a:pt x="2913888" y="0"/>
                </a:lnTo>
                <a:lnTo>
                  <a:pt x="2933080" y="3524"/>
                </a:lnTo>
                <a:lnTo>
                  <a:pt x="2948559" y="13335"/>
                </a:lnTo>
                <a:lnTo>
                  <a:pt x="2958893" y="28289"/>
                </a:lnTo>
                <a:lnTo>
                  <a:pt x="2962656" y="47244"/>
                </a:lnTo>
                <a:lnTo>
                  <a:pt x="2962656" y="28498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8516" y="2594855"/>
            <a:ext cx="5803900" cy="6140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296285" algn="l"/>
              </a:tabLst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자금세탁</a:t>
            </a:r>
            <a:r>
              <a:rPr sz="14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고도화</a:t>
            </a:r>
            <a:r>
              <a:rPr sz="14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개선요건	자금세탁 리스크 관리수준</a:t>
            </a:r>
            <a:r>
              <a:rPr sz="1400" spc="-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평가</a:t>
            </a:r>
            <a:endParaRPr sz="1400">
              <a:latin typeface="Noto Sans CJK JP Regular"/>
              <a:cs typeface="Noto Sans CJK JP Regular"/>
            </a:endParaRPr>
          </a:p>
          <a:p>
            <a:pPr marL="498475">
              <a:lnSpc>
                <a:spcPct val="100000"/>
              </a:lnSpc>
              <a:spcBef>
                <a:spcPts val="1370"/>
              </a:spcBef>
            </a:pPr>
            <a:r>
              <a:rPr sz="1300" spc="-30" dirty="0">
                <a:latin typeface="Times New Roman"/>
                <a:cs typeface="Times New Roman"/>
              </a:rPr>
              <a:t>KoFIU</a:t>
            </a:r>
            <a:r>
              <a:rPr sz="1300" spc="-95" dirty="0">
                <a:latin typeface="Times New Roman"/>
                <a:cs typeface="Times New Roman"/>
              </a:rPr>
              <a:t> </a:t>
            </a:r>
            <a:r>
              <a:rPr sz="1300" spc="60" dirty="0">
                <a:latin typeface="Noto Sans CJK JP Regular"/>
                <a:cs typeface="Noto Sans CJK JP Regular"/>
              </a:rPr>
              <a:t>요구사항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0792" y="4741164"/>
            <a:ext cx="2961640" cy="320040"/>
          </a:xfrm>
          <a:custGeom>
            <a:avLst/>
            <a:gdLst/>
            <a:ahLst/>
            <a:cxnLst/>
            <a:rect l="l" t="t" r="r" b="b"/>
            <a:pathLst>
              <a:path w="2961640" h="320039">
                <a:moveTo>
                  <a:pt x="0" y="0"/>
                </a:moveTo>
                <a:lnTo>
                  <a:pt x="2961132" y="0"/>
                </a:lnTo>
                <a:lnTo>
                  <a:pt x="2961132" y="320040"/>
                </a:lnTo>
                <a:lnTo>
                  <a:pt x="0" y="320040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57409" y="4783299"/>
            <a:ext cx="19532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50" dirty="0">
                <a:latin typeface="Noto Sans CJK JP Regular"/>
                <a:cs typeface="Noto Sans CJK JP Regular"/>
              </a:rPr>
              <a:t>데이터관점의</a:t>
            </a:r>
            <a:r>
              <a:rPr sz="1300" spc="-105" dirty="0">
                <a:latin typeface="Noto Sans CJK JP Regular"/>
                <a:cs typeface="Noto Sans CJK JP Regular"/>
              </a:rPr>
              <a:t> </a:t>
            </a:r>
            <a:r>
              <a:rPr sz="1300" spc="20" dirty="0">
                <a:latin typeface="Times New Roman"/>
                <a:cs typeface="Times New Roman"/>
              </a:rPr>
              <a:t>E2E</a:t>
            </a:r>
            <a:r>
              <a:rPr sz="1300" spc="-140" dirty="0">
                <a:latin typeface="Times New Roman"/>
                <a:cs typeface="Times New Roman"/>
              </a:rPr>
              <a:t> </a:t>
            </a:r>
            <a:r>
              <a:rPr sz="1300" spc="60" dirty="0">
                <a:latin typeface="Noto Sans CJK JP Regular"/>
                <a:cs typeface="Noto Sans CJK JP Regular"/>
              </a:rPr>
              <a:t>대사기능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1044" y="5108352"/>
            <a:ext cx="2542540" cy="40386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9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금융상품 및 신규거래 추가시</a:t>
            </a:r>
            <a:r>
              <a:rPr sz="1100" spc="-10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누락방지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09090"/>
              <a:buChar char="•"/>
              <a:tabLst>
                <a:tab pos="106045" algn="l"/>
              </a:tabLst>
            </a:pPr>
            <a:r>
              <a:rPr sz="1100" spc="-60" dirty="0">
                <a:latin typeface="Times New Roman"/>
                <a:cs typeface="Times New Roman"/>
              </a:rPr>
              <a:t>AML </a:t>
            </a:r>
            <a:r>
              <a:rPr sz="1100" spc="100" dirty="0">
                <a:latin typeface="Noto Sans CJK JP Regular"/>
                <a:cs typeface="Noto Sans CJK JP Regular"/>
              </a:rPr>
              <a:t>분석데이터의 </a:t>
            </a:r>
            <a:r>
              <a:rPr sz="1100" spc="70" dirty="0">
                <a:latin typeface="Times New Roman"/>
                <a:cs typeface="Times New Roman"/>
              </a:rPr>
              <a:t>E2E </a:t>
            </a:r>
            <a:r>
              <a:rPr sz="1100" spc="100" dirty="0">
                <a:latin typeface="Noto Sans CJK JP Regular"/>
                <a:cs typeface="Noto Sans CJK JP Regular"/>
              </a:rPr>
              <a:t>정합성</a:t>
            </a:r>
            <a:r>
              <a:rPr sz="1100" spc="-15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확보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7179" y="4773167"/>
            <a:ext cx="234696" cy="234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79449" y="4795534"/>
            <a:ext cx="850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792" y="5666232"/>
            <a:ext cx="2961640" cy="320040"/>
          </a:xfrm>
          <a:custGeom>
            <a:avLst/>
            <a:gdLst/>
            <a:ahLst/>
            <a:cxnLst/>
            <a:rect l="l" t="t" r="r" b="b"/>
            <a:pathLst>
              <a:path w="2961640" h="320039">
                <a:moveTo>
                  <a:pt x="0" y="0"/>
                </a:moveTo>
                <a:lnTo>
                  <a:pt x="2961132" y="0"/>
                </a:lnTo>
                <a:lnTo>
                  <a:pt x="2961132" y="320040"/>
                </a:lnTo>
                <a:lnTo>
                  <a:pt x="0" y="320040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44612" y="5706865"/>
            <a:ext cx="217741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50" dirty="0">
                <a:latin typeface="Noto Sans CJK JP Regular"/>
                <a:cs typeface="Noto Sans CJK JP Regular"/>
              </a:rPr>
              <a:t>거래모니터링</a:t>
            </a:r>
            <a:r>
              <a:rPr sz="1300" spc="-95" dirty="0">
                <a:latin typeface="Noto Sans CJK JP Regular"/>
                <a:cs typeface="Noto Sans CJK JP Regular"/>
              </a:rPr>
              <a:t> </a:t>
            </a:r>
            <a:r>
              <a:rPr sz="1300" spc="120" dirty="0">
                <a:latin typeface="Noto Sans CJK JP Regular"/>
                <a:cs typeface="Noto Sans CJK JP Regular"/>
              </a:rPr>
              <a:t>및</a:t>
            </a:r>
            <a:r>
              <a:rPr sz="1300" spc="-114" dirty="0">
                <a:latin typeface="Noto Sans CJK JP Regular"/>
                <a:cs typeface="Noto Sans CJK JP Regular"/>
              </a:rPr>
              <a:t> </a:t>
            </a:r>
            <a:r>
              <a:rPr sz="1300" spc="60" dirty="0">
                <a:latin typeface="Noto Sans CJK JP Regular"/>
                <a:cs typeface="Noto Sans CJK JP Regular"/>
              </a:rPr>
              <a:t>사후관리</a:t>
            </a:r>
            <a:r>
              <a:rPr sz="1300" spc="-100" dirty="0">
                <a:latin typeface="Noto Sans CJK JP Regular"/>
                <a:cs typeface="Noto Sans CJK JP Regular"/>
              </a:rPr>
              <a:t> </a:t>
            </a:r>
            <a:r>
              <a:rPr sz="1300" spc="80" dirty="0">
                <a:latin typeface="Noto Sans CJK JP Regular"/>
                <a:cs typeface="Noto Sans CJK JP Regular"/>
              </a:rPr>
              <a:t>개선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1044" y="6033417"/>
            <a:ext cx="2400300" cy="7956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9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거래모니터링 사용자 지원</a:t>
            </a:r>
            <a:r>
              <a:rPr sz="1100" spc="-5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화면개발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거래모니터링 </a:t>
            </a:r>
            <a:r>
              <a:rPr sz="1100" spc="80" dirty="0">
                <a:latin typeface="Noto Sans CJK JP Regular"/>
                <a:cs typeface="Noto Sans CJK JP Regular"/>
              </a:rPr>
              <a:t>분석</a:t>
            </a:r>
            <a:r>
              <a:rPr sz="1100" spc="80" dirty="0">
                <a:latin typeface="Times New Roman"/>
                <a:cs typeface="Times New Roman"/>
              </a:rPr>
              <a:t>/</a:t>
            </a:r>
            <a:r>
              <a:rPr sz="1100" spc="80" dirty="0">
                <a:latin typeface="Noto Sans CJK JP Regular"/>
                <a:cs typeface="Noto Sans CJK JP Regular"/>
              </a:rPr>
              <a:t>통제 </a:t>
            </a:r>
            <a:r>
              <a:rPr sz="1100" spc="100" dirty="0">
                <a:latin typeface="Noto Sans CJK JP Regular"/>
                <a:cs typeface="Noto Sans CJK JP Regular"/>
              </a:rPr>
              <a:t>보고서</a:t>
            </a:r>
            <a:r>
              <a:rPr sz="1100" spc="-5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출력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29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거래모니터링 업무활동 및</a:t>
            </a:r>
            <a:r>
              <a:rPr sz="1100" spc="-5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자료보관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09090"/>
              <a:buChar char="•"/>
              <a:tabLst>
                <a:tab pos="106045" algn="l"/>
              </a:tabLst>
            </a:pPr>
            <a:r>
              <a:rPr sz="1100" spc="45" dirty="0">
                <a:latin typeface="Times New Roman"/>
                <a:cs typeface="Times New Roman"/>
              </a:rPr>
              <a:t>SAR </a:t>
            </a:r>
            <a:r>
              <a:rPr sz="1100" spc="100" dirty="0">
                <a:latin typeface="Noto Sans CJK JP Regular"/>
                <a:cs typeface="Noto Sans CJK JP Regular"/>
              </a:rPr>
              <a:t>보고 후 사후관리</a:t>
            </a:r>
            <a:r>
              <a:rPr sz="1100" spc="-5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화면개선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7179" y="5696711"/>
            <a:ext cx="234696" cy="236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79449" y="5719094"/>
            <a:ext cx="850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30124" y="6958584"/>
            <a:ext cx="2961640" cy="0"/>
          </a:xfrm>
          <a:custGeom>
            <a:avLst/>
            <a:gdLst/>
            <a:ahLst/>
            <a:cxnLst/>
            <a:rect l="l" t="t" r="r" b="b"/>
            <a:pathLst>
              <a:path w="2961640">
                <a:moveTo>
                  <a:pt x="0" y="0"/>
                </a:moveTo>
                <a:lnTo>
                  <a:pt x="2961132" y="0"/>
                </a:lnTo>
              </a:path>
            </a:pathLst>
          </a:custGeom>
          <a:ln w="18288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12864" y="2572512"/>
            <a:ext cx="728980" cy="1534795"/>
          </a:xfrm>
          <a:custGeom>
            <a:avLst/>
            <a:gdLst/>
            <a:ahLst/>
            <a:cxnLst/>
            <a:rect l="l" t="t" r="r" b="b"/>
            <a:pathLst>
              <a:path w="728979" h="1534795">
                <a:moveTo>
                  <a:pt x="0" y="0"/>
                </a:moveTo>
                <a:lnTo>
                  <a:pt x="728472" y="0"/>
                </a:lnTo>
                <a:lnTo>
                  <a:pt x="728472" y="1534668"/>
                </a:lnTo>
                <a:lnTo>
                  <a:pt x="0" y="1534668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912864" y="3058828"/>
            <a:ext cx="728980" cy="50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 marR="58419">
              <a:lnSpc>
                <a:spcPct val="130000"/>
              </a:lnSpc>
              <a:spcBef>
                <a:spcPts val="95"/>
              </a:spcBef>
            </a:pPr>
            <a:r>
              <a:rPr sz="1200" spc="20" dirty="0">
                <a:latin typeface="Noto Sans CJK JP Regular"/>
                <a:cs typeface="Noto Sans CJK JP Regular"/>
              </a:rPr>
              <a:t>위험관</a:t>
            </a:r>
            <a:r>
              <a:rPr sz="1200" spc="55" dirty="0">
                <a:latin typeface="Noto Sans CJK JP Regular"/>
                <a:cs typeface="Noto Sans CJK JP Regular"/>
              </a:rPr>
              <a:t>리  </a:t>
            </a:r>
            <a:r>
              <a:rPr sz="1200" spc="20" dirty="0">
                <a:latin typeface="Noto Sans CJK JP Regular"/>
                <a:cs typeface="Noto Sans CJK JP Regular"/>
              </a:rPr>
              <a:t>체계개</a:t>
            </a:r>
            <a:r>
              <a:rPr sz="1200" spc="120" dirty="0">
                <a:latin typeface="Noto Sans CJK JP Regular"/>
                <a:cs typeface="Noto Sans CJK JP Regular"/>
              </a:rPr>
              <a:t>선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641335" y="2572512"/>
            <a:ext cx="2176780" cy="153479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06045" rIns="0" bIns="0" rtlCol="0">
            <a:spAutoFit/>
          </a:bodyPr>
          <a:lstStyle/>
          <a:p>
            <a:pPr marL="182245" indent="-89535">
              <a:lnSpc>
                <a:spcPct val="100000"/>
              </a:lnSpc>
              <a:spcBef>
                <a:spcPts val="835"/>
              </a:spcBef>
              <a:buClr>
                <a:srgbClr val="7E7E7E"/>
              </a:buClr>
              <a:buSzPct val="110000"/>
              <a:buChar char="•"/>
              <a:tabLst>
                <a:tab pos="182880" algn="l"/>
              </a:tabLst>
            </a:pPr>
            <a:r>
              <a:rPr sz="1000" spc="10" dirty="0">
                <a:latin typeface="Times New Roman"/>
                <a:cs typeface="Times New Roman"/>
              </a:rPr>
              <a:t>RBA </a:t>
            </a:r>
            <a:r>
              <a:rPr sz="1000" spc="100" dirty="0">
                <a:latin typeface="Noto Sans CJK JP Regular"/>
                <a:cs typeface="Noto Sans CJK JP Regular"/>
              </a:rPr>
              <a:t>기능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고도화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5"/>
              </a:spcBef>
              <a:buChar char="-"/>
              <a:tabLst>
                <a:tab pos="242570" algn="l"/>
              </a:tabLst>
            </a:pPr>
            <a:r>
              <a:rPr sz="1000" spc="10" dirty="0">
                <a:latin typeface="Times New Roman"/>
                <a:cs typeface="Times New Roman"/>
              </a:rPr>
              <a:t>RBA </a:t>
            </a:r>
            <a:r>
              <a:rPr sz="1000" spc="100" dirty="0">
                <a:latin typeface="Noto Sans CJK JP Regular"/>
                <a:cs typeface="Noto Sans CJK JP Regular"/>
              </a:rPr>
              <a:t>지표 관리 및 </a:t>
            </a:r>
            <a:r>
              <a:rPr sz="1000" spc="-45" dirty="0">
                <a:latin typeface="Times New Roman"/>
                <a:cs typeface="Times New Roman"/>
              </a:rPr>
              <a:t>MI</a:t>
            </a:r>
            <a:r>
              <a:rPr sz="1000" spc="-17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개발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0"/>
              </a:spcBef>
              <a:buChar char="-"/>
              <a:tabLst>
                <a:tab pos="242570" algn="l"/>
              </a:tabLst>
            </a:pPr>
            <a:r>
              <a:rPr sz="1000" spc="10" dirty="0">
                <a:latin typeface="Times New Roman"/>
                <a:cs typeface="Times New Roman"/>
              </a:rPr>
              <a:t>RBA </a:t>
            </a:r>
            <a:r>
              <a:rPr sz="1000" spc="100" dirty="0">
                <a:latin typeface="Noto Sans CJK JP Regular"/>
                <a:cs typeface="Noto Sans CJK JP Regular"/>
              </a:rPr>
              <a:t>지표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자동추출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5"/>
              </a:spcBef>
              <a:buChar char="-"/>
              <a:tabLst>
                <a:tab pos="242570" algn="l"/>
              </a:tabLst>
            </a:pPr>
            <a:r>
              <a:rPr sz="1000" spc="10" dirty="0">
                <a:latin typeface="Times New Roman"/>
                <a:cs typeface="Times New Roman"/>
              </a:rPr>
              <a:t>RBA </a:t>
            </a:r>
            <a:r>
              <a:rPr sz="1000" spc="100" dirty="0">
                <a:latin typeface="Noto Sans CJK JP Regular"/>
                <a:cs typeface="Noto Sans CJK JP Regular"/>
              </a:rPr>
              <a:t>지표의 시스템</a:t>
            </a:r>
            <a:r>
              <a:rPr sz="1000" spc="-114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입력개선</a:t>
            </a:r>
            <a:endParaRPr sz="1000">
              <a:latin typeface="Noto Sans CJK JP Regular"/>
              <a:cs typeface="Noto Sans CJK JP Regular"/>
            </a:endParaRPr>
          </a:p>
          <a:p>
            <a:pPr marL="182245" indent="-89535">
              <a:lnSpc>
                <a:spcPct val="100000"/>
              </a:lnSpc>
              <a:spcBef>
                <a:spcPts val="3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8288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거래모니터링 및</a:t>
            </a:r>
            <a:r>
              <a:rPr sz="1000" spc="-75" dirty="0">
                <a:latin typeface="Noto Sans CJK JP Regular"/>
                <a:cs typeface="Noto Sans CJK JP Regular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AML </a:t>
            </a:r>
            <a:r>
              <a:rPr sz="1000" spc="100" dirty="0">
                <a:latin typeface="Noto Sans CJK JP Regular"/>
                <a:cs typeface="Noto Sans CJK JP Regular"/>
              </a:rPr>
              <a:t>사후관리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5"/>
              </a:spcBef>
              <a:buFont typeface="Times New Roman"/>
              <a:buChar char="-"/>
              <a:tabLst>
                <a:tab pos="24257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거래모니터링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업무개선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5"/>
              </a:spcBef>
              <a:buChar char="-"/>
              <a:tabLst>
                <a:tab pos="242570" algn="l"/>
              </a:tabLst>
            </a:pPr>
            <a:r>
              <a:rPr sz="1000" spc="45" dirty="0">
                <a:latin typeface="Times New Roman"/>
                <a:cs typeface="Times New Roman"/>
              </a:rPr>
              <a:t>SAR </a:t>
            </a:r>
            <a:r>
              <a:rPr sz="1000" spc="100" dirty="0">
                <a:latin typeface="Noto Sans CJK JP Regular"/>
                <a:cs typeface="Noto Sans CJK JP Regular"/>
              </a:rPr>
              <a:t>보고후 사후관리</a:t>
            </a:r>
            <a:r>
              <a:rPr sz="1000" spc="-7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912864" y="2572512"/>
            <a:ext cx="138684" cy="143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12864" y="4172711"/>
            <a:ext cx="728980" cy="1571625"/>
          </a:xfrm>
          <a:custGeom>
            <a:avLst/>
            <a:gdLst/>
            <a:ahLst/>
            <a:cxnLst/>
            <a:rect l="l" t="t" r="r" b="b"/>
            <a:pathLst>
              <a:path w="728979" h="1571625">
                <a:moveTo>
                  <a:pt x="0" y="0"/>
                </a:moveTo>
                <a:lnTo>
                  <a:pt x="728472" y="0"/>
                </a:lnTo>
                <a:lnTo>
                  <a:pt x="728472" y="1571244"/>
                </a:lnTo>
                <a:lnTo>
                  <a:pt x="0" y="1571244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912864" y="4678822"/>
            <a:ext cx="728980" cy="501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 marR="58419" indent="71120">
              <a:lnSpc>
                <a:spcPct val="130000"/>
              </a:lnSpc>
              <a:spcBef>
                <a:spcPts val="95"/>
              </a:spcBef>
            </a:pPr>
            <a:r>
              <a:rPr sz="1200" spc="50" dirty="0">
                <a:latin typeface="Noto Sans CJK JP Regular"/>
                <a:cs typeface="Noto Sans CJK JP Regular"/>
              </a:rPr>
              <a:t>대내외  </a:t>
            </a:r>
            <a:r>
              <a:rPr sz="1200" spc="20" dirty="0">
                <a:latin typeface="Noto Sans CJK JP Regular"/>
                <a:cs typeface="Noto Sans CJK JP Regular"/>
              </a:rPr>
              <a:t>보고체</a:t>
            </a:r>
            <a:r>
              <a:rPr sz="1200" spc="120" dirty="0">
                <a:latin typeface="Noto Sans CJK JP Regular"/>
                <a:cs typeface="Noto Sans CJK JP Regular"/>
              </a:rPr>
              <a:t>계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41335" y="4172711"/>
            <a:ext cx="2176780" cy="157162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25730" rIns="0" bIns="0" rtlCol="0">
            <a:spAutoFit/>
          </a:bodyPr>
          <a:lstStyle/>
          <a:p>
            <a:pPr marL="182245" indent="-89535">
              <a:lnSpc>
                <a:spcPct val="100000"/>
              </a:lnSpc>
              <a:spcBef>
                <a:spcPts val="99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8288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대내외 보고환경</a:t>
            </a:r>
            <a:r>
              <a:rPr sz="1000" spc="-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개선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5"/>
              </a:spcBef>
              <a:buFont typeface="Times New Roman"/>
              <a:buChar char="-"/>
              <a:tabLst>
                <a:tab pos="24257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보고서 항목의 완전성</a:t>
            </a:r>
            <a:r>
              <a:rPr sz="1000" spc="-10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확보</a:t>
            </a:r>
            <a:endParaRPr sz="1000">
              <a:latin typeface="Noto Sans CJK JP Regular"/>
              <a:cs typeface="Noto Sans CJK JP Regular"/>
            </a:endParaRPr>
          </a:p>
          <a:p>
            <a:pPr marL="182245" indent="-89535">
              <a:lnSpc>
                <a:spcPct val="100000"/>
              </a:lnSpc>
              <a:spcBef>
                <a:spcPts val="325"/>
              </a:spcBef>
              <a:buClr>
                <a:srgbClr val="7E7E7E"/>
              </a:buClr>
              <a:buSzPct val="110000"/>
              <a:buChar char="•"/>
              <a:tabLst>
                <a:tab pos="182880" algn="l"/>
              </a:tabLst>
            </a:pPr>
            <a:r>
              <a:rPr sz="1000" spc="-15" dirty="0">
                <a:latin typeface="Times New Roman"/>
                <a:cs typeface="Times New Roman"/>
              </a:rPr>
              <a:t>AML </a:t>
            </a:r>
            <a:r>
              <a:rPr sz="1000" spc="100" dirty="0">
                <a:latin typeface="Noto Sans CJK JP Regular"/>
                <a:cs typeface="Noto Sans CJK JP Regular"/>
              </a:rPr>
              <a:t>데이터품질의 정합성</a:t>
            </a:r>
            <a:r>
              <a:rPr sz="100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확보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0"/>
              </a:spcBef>
              <a:buChar char="-"/>
              <a:tabLst>
                <a:tab pos="242570" algn="l"/>
              </a:tabLst>
            </a:pPr>
            <a:r>
              <a:rPr sz="1000" spc="60" dirty="0">
                <a:latin typeface="Times New Roman"/>
                <a:cs typeface="Times New Roman"/>
              </a:rPr>
              <a:t>E2E </a:t>
            </a:r>
            <a:r>
              <a:rPr sz="1000" spc="100" dirty="0">
                <a:latin typeface="Noto Sans CJK JP Regular"/>
                <a:cs typeface="Noto Sans CJK JP Regular"/>
              </a:rPr>
              <a:t>데이터품질</a:t>
            </a:r>
            <a:r>
              <a:rPr sz="1000" spc="-1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대사기능</a:t>
            </a:r>
            <a:endParaRPr sz="1000">
              <a:latin typeface="Noto Sans CJK JP Regular"/>
              <a:cs typeface="Noto Sans CJK JP Regular"/>
            </a:endParaRPr>
          </a:p>
          <a:p>
            <a:pPr marL="236220">
              <a:lnSpc>
                <a:spcPct val="100000"/>
              </a:lnSpc>
              <a:spcBef>
                <a:spcPts val="325"/>
              </a:spcBef>
            </a:pPr>
            <a:r>
              <a:rPr sz="1000" spc="50" dirty="0">
                <a:latin typeface="Times New Roman"/>
                <a:cs typeface="Times New Roman"/>
              </a:rPr>
              <a:t>(DQMF</a:t>
            </a:r>
            <a:r>
              <a:rPr sz="1000" spc="50" dirty="0">
                <a:latin typeface="Noto Sans CJK JP Regular"/>
                <a:cs typeface="Noto Sans CJK JP Regular"/>
              </a:rPr>
              <a:t>관점의 </a:t>
            </a:r>
            <a:r>
              <a:rPr sz="1000" spc="100" dirty="0">
                <a:latin typeface="Noto Sans CJK JP Regular"/>
                <a:cs typeface="Noto Sans CJK JP Regular"/>
              </a:rPr>
              <a:t>품질지표</a:t>
            </a:r>
            <a:r>
              <a:rPr sz="1000" spc="-75" dirty="0">
                <a:latin typeface="Noto Sans CJK JP Regular"/>
                <a:cs typeface="Noto Sans CJK JP Regular"/>
              </a:rPr>
              <a:t> </a:t>
            </a:r>
            <a:r>
              <a:rPr sz="1000" spc="65" dirty="0">
                <a:latin typeface="Noto Sans CJK JP Regular"/>
                <a:cs typeface="Noto Sans CJK JP Regular"/>
              </a:rPr>
              <a:t>관리</a:t>
            </a:r>
            <a:r>
              <a:rPr sz="1000" spc="65" dirty="0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  <a:p>
            <a:pPr marL="241935" lvl="1" indent="-77470">
              <a:lnSpc>
                <a:spcPct val="100000"/>
              </a:lnSpc>
              <a:spcBef>
                <a:spcPts val="325"/>
              </a:spcBef>
              <a:buFont typeface="Times New Roman"/>
              <a:buChar char="-"/>
              <a:tabLst>
                <a:tab pos="24257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신규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상품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거래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모니터링</a:t>
            </a:r>
            <a:endParaRPr sz="1000">
              <a:latin typeface="Noto Sans CJK JP Regular"/>
              <a:cs typeface="Noto Sans CJK JP Regular"/>
            </a:endParaRPr>
          </a:p>
          <a:p>
            <a:pPr marL="236220">
              <a:lnSpc>
                <a:spcPct val="100000"/>
              </a:lnSpc>
              <a:spcBef>
                <a:spcPts val="325"/>
              </a:spcBef>
            </a:pPr>
            <a:r>
              <a:rPr sz="1000" spc="75" dirty="0">
                <a:latin typeface="Times New Roman"/>
                <a:cs typeface="Times New Roman"/>
              </a:rPr>
              <a:t>(</a:t>
            </a:r>
            <a:r>
              <a:rPr sz="1000" spc="75" dirty="0">
                <a:latin typeface="Noto Sans CJK JP Regular"/>
                <a:cs typeface="Noto Sans CJK JP Regular"/>
              </a:rPr>
              <a:t>상품</a:t>
            </a:r>
            <a:r>
              <a:rPr sz="1000" spc="75" dirty="0">
                <a:latin typeface="Times New Roman"/>
                <a:cs typeface="Times New Roman"/>
              </a:rPr>
              <a:t>/</a:t>
            </a:r>
            <a:r>
              <a:rPr sz="1000" spc="75" dirty="0">
                <a:latin typeface="Noto Sans CJK JP Regular"/>
                <a:cs typeface="Noto Sans CJK JP Regular"/>
              </a:rPr>
              <a:t>거래코드 </a:t>
            </a:r>
            <a:r>
              <a:rPr sz="1000" spc="100" dirty="0">
                <a:latin typeface="Noto Sans CJK JP Regular"/>
                <a:cs typeface="Noto Sans CJK JP Regular"/>
              </a:rPr>
              <a:t>변동사항</a:t>
            </a:r>
            <a:r>
              <a:rPr sz="1000" spc="-55" dirty="0">
                <a:latin typeface="Noto Sans CJK JP Regular"/>
                <a:cs typeface="Noto Sans CJK JP Regular"/>
              </a:rPr>
              <a:t> </a:t>
            </a:r>
            <a:r>
              <a:rPr sz="1000" spc="65" dirty="0">
                <a:latin typeface="Noto Sans CJK JP Regular"/>
                <a:cs typeface="Noto Sans CJK JP Regular"/>
              </a:rPr>
              <a:t>점검</a:t>
            </a:r>
            <a:r>
              <a:rPr sz="1000" spc="65" dirty="0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12864" y="4172711"/>
            <a:ext cx="138684" cy="143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12864" y="5811012"/>
            <a:ext cx="728980" cy="1132840"/>
          </a:xfrm>
          <a:custGeom>
            <a:avLst/>
            <a:gdLst/>
            <a:ahLst/>
            <a:cxnLst/>
            <a:rect l="l" t="t" r="r" b="b"/>
            <a:pathLst>
              <a:path w="728979" h="1132840">
                <a:moveTo>
                  <a:pt x="0" y="0"/>
                </a:moveTo>
                <a:lnTo>
                  <a:pt x="728472" y="0"/>
                </a:lnTo>
                <a:lnTo>
                  <a:pt x="728472" y="1132332"/>
                </a:lnTo>
                <a:lnTo>
                  <a:pt x="0" y="1132332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912864" y="6173246"/>
            <a:ext cx="728980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112395" indent="-86995">
              <a:lnSpc>
                <a:spcPct val="101699"/>
              </a:lnSpc>
              <a:spcBef>
                <a:spcPts val="100"/>
              </a:spcBef>
            </a:pPr>
            <a:r>
              <a:rPr sz="1200" spc="70" dirty="0">
                <a:latin typeface="Noto Sans CJK JP Regular"/>
                <a:cs typeface="Noto Sans CJK JP Regular"/>
              </a:rPr>
              <a:t>기록</a:t>
            </a:r>
            <a:r>
              <a:rPr sz="1200" spc="-200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및 </a:t>
            </a:r>
            <a:r>
              <a:rPr sz="1200" spc="25" dirty="0">
                <a:latin typeface="Noto Sans CJK JP Regular"/>
                <a:cs typeface="Noto Sans CJK JP Regular"/>
              </a:rPr>
              <a:t> </a:t>
            </a:r>
            <a:r>
              <a:rPr sz="1200" spc="70" dirty="0">
                <a:latin typeface="Noto Sans CJK JP Regular"/>
                <a:cs typeface="Noto Sans CJK JP Regular"/>
              </a:rPr>
              <a:t>보안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641335" y="5811012"/>
            <a:ext cx="2176780" cy="113284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98425" rIns="0" bIns="0" rtlCol="0">
            <a:spAutoFit/>
          </a:bodyPr>
          <a:lstStyle/>
          <a:p>
            <a:pPr marL="182245" indent="-89535">
              <a:lnSpc>
                <a:spcPct val="100000"/>
              </a:lnSpc>
              <a:spcBef>
                <a:spcPts val="77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8288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거래종료고객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관리체계개선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5"/>
              </a:spcBef>
              <a:buChar char="-"/>
              <a:tabLst>
                <a:tab pos="242570" algn="l"/>
              </a:tabLst>
            </a:pPr>
            <a:r>
              <a:rPr sz="1000" spc="65" dirty="0">
                <a:latin typeface="Times New Roman"/>
                <a:cs typeface="Times New Roman"/>
              </a:rPr>
              <a:t>DW</a:t>
            </a:r>
            <a:r>
              <a:rPr sz="1000" spc="65" dirty="0">
                <a:latin typeface="Noto Sans CJK JP Regular"/>
                <a:cs typeface="Noto Sans CJK JP Regular"/>
              </a:rPr>
              <a:t>기준 </a:t>
            </a:r>
            <a:r>
              <a:rPr sz="1000" spc="100" dirty="0">
                <a:latin typeface="Noto Sans CJK JP Regular"/>
                <a:cs typeface="Noto Sans CJK JP Regular"/>
              </a:rPr>
              <a:t>거래종료고객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식별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5"/>
              </a:spcBef>
              <a:buFont typeface="Times New Roman"/>
              <a:buChar char="-"/>
              <a:tabLst>
                <a:tab pos="24257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거래종료고객</a:t>
            </a:r>
            <a:r>
              <a:rPr sz="1000" spc="-7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시나리오분리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0"/>
              </a:spcBef>
              <a:buFont typeface="Times New Roman"/>
              <a:buChar char="-"/>
              <a:tabLst>
                <a:tab pos="24257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거래종료고객 전담조사자</a:t>
            </a:r>
            <a:r>
              <a:rPr sz="1000" spc="-8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지정</a:t>
            </a:r>
            <a:endParaRPr sz="1000">
              <a:latin typeface="Noto Sans CJK JP Regular"/>
              <a:cs typeface="Noto Sans CJK JP Regular"/>
            </a:endParaRPr>
          </a:p>
          <a:p>
            <a:pPr marL="241935" lvl="1" indent="-77470">
              <a:lnSpc>
                <a:spcPct val="100000"/>
              </a:lnSpc>
              <a:spcBef>
                <a:spcPts val="325"/>
              </a:spcBef>
              <a:buFont typeface="Times New Roman"/>
              <a:buChar char="-"/>
              <a:tabLst>
                <a:tab pos="24257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보관주기에 따른</a:t>
            </a:r>
            <a:r>
              <a:rPr sz="1000" spc="-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자료관리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912864" y="5811012"/>
            <a:ext cx="138684" cy="143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39084" y="768095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39" h="256540">
                <a:moveTo>
                  <a:pt x="128016" y="256032"/>
                </a:moveTo>
                <a:lnTo>
                  <a:pt x="77795" y="246102"/>
                </a:lnTo>
                <a:lnTo>
                  <a:pt x="37147" y="218884"/>
                </a:lnTo>
                <a:lnTo>
                  <a:pt x="9929" y="178236"/>
                </a:lnTo>
                <a:lnTo>
                  <a:pt x="0" y="128016"/>
                </a:lnTo>
                <a:lnTo>
                  <a:pt x="9929" y="78438"/>
                </a:lnTo>
                <a:lnTo>
                  <a:pt x="37147" y="37719"/>
                </a:lnTo>
                <a:lnTo>
                  <a:pt x="77795" y="10144"/>
                </a:lnTo>
                <a:lnTo>
                  <a:pt x="128016" y="0"/>
                </a:lnTo>
                <a:lnTo>
                  <a:pt x="177593" y="10144"/>
                </a:lnTo>
                <a:lnTo>
                  <a:pt x="218313" y="37719"/>
                </a:lnTo>
                <a:lnTo>
                  <a:pt x="245887" y="78438"/>
                </a:lnTo>
                <a:lnTo>
                  <a:pt x="256032" y="128016"/>
                </a:lnTo>
                <a:lnTo>
                  <a:pt x="245887" y="178236"/>
                </a:lnTo>
                <a:lnTo>
                  <a:pt x="218313" y="218884"/>
                </a:lnTo>
                <a:lnTo>
                  <a:pt x="177593" y="246102"/>
                </a:lnTo>
                <a:lnTo>
                  <a:pt x="128016" y="25603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29940" y="760476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7160" y="272796"/>
                </a:moveTo>
                <a:lnTo>
                  <a:pt x="96012" y="266700"/>
                </a:lnTo>
                <a:lnTo>
                  <a:pt x="50292" y="240792"/>
                </a:lnTo>
                <a:lnTo>
                  <a:pt x="16764" y="201168"/>
                </a:lnTo>
                <a:lnTo>
                  <a:pt x="3048" y="164592"/>
                </a:lnTo>
                <a:lnTo>
                  <a:pt x="0" y="137160"/>
                </a:lnTo>
                <a:lnTo>
                  <a:pt x="3048" y="109728"/>
                </a:lnTo>
                <a:lnTo>
                  <a:pt x="16764" y="71628"/>
                </a:lnTo>
                <a:lnTo>
                  <a:pt x="39624" y="39624"/>
                </a:lnTo>
                <a:lnTo>
                  <a:pt x="50292" y="32004"/>
                </a:lnTo>
                <a:lnTo>
                  <a:pt x="60960" y="22860"/>
                </a:lnTo>
                <a:lnTo>
                  <a:pt x="96012" y="6096"/>
                </a:lnTo>
                <a:lnTo>
                  <a:pt x="135636" y="0"/>
                </a:lnTo>
                <a:lnTo>
                  <a:pt x="150876" y="1524"/>
                </a:lnTo>
                <a:lnTo>
                  <a:pt x="163068" y="3048"/>
                </a:lnTo>
                <a:lnTo>
                  <a:pt x="176784" y="6096"/>
                </a:lnTo>
                <a:lnTo>
                  <a:pt x="188976" y="10668"/>
                </a:lnTo>
                <a:lnTo>
                  <a:pt x="201168" y="16764"/>
                </a:lnTo>
                <a:lnTo>
                  <a:pt x="124968" y="16764"/>
                </a:lnTo>
                <a:lnTo>
                  <a:pt x="112776" y="18288"/>
                </a:lnTo>
                <a:lnTo>
                  <a:pt x="60960" y="42672"/>
                </a:lnTo>
                <a:lnTo>
                  <a:pt x="25908" y="89916"/>
                </a:lnTo>
                <a:lnTo>
                  <a:pt x="16764" y="123444"/>
                </a:lnTo>
                <a:lnTo>
                  <a:pt x="16764" y="147828"/>
                </a:lnTo>
                <a:lnTo>
                  <a:pt x="19812" y="160020"/>
                </a:lnTo>
                <a:lnTo>
                  <a:pt x="21336" y="170688"/>
                </a:lnTo>
                <a:lnTo>
                  <a:pt x="51816" y="220980"/>
                </a:lnTo>
                <a:lnTo>
                  <a:pt x="70104" y="234696"/>
                </a:lnTo>
                <a:lnTo>
                  <a:pt x="79248" y="240792"/>
                </a:lnTo>
                <a:lnTo>
                  <a:pt x="89916" y="246888"/>
                </a:lnTo>
                <a:lnTo>
                  <a:pt x="100584" y="249936"/>
                </a:lnTo>
                <a:lnTo>
                  <a:pt x="112776" y="252984"/>
                </a:lnTo>
                <a:lnTo>
                  <a:pt x="123444" y="256032"/>
                </a:lnTo>
                <a:lnTo>
                  <a:pt x="202692" y="256032"/>
                </a:lnTo>
                <a:lnTo>
                  <a:pt x="178308" y="265176"/>
                </a:lnTo>
                <a:lnTo>
                  <a:pt x="164592" y="269748"/>
                </a:lnTo>
                <a:lnTo>
                  <a:pt x="137160" y="272796"/>
                </a:lnTo>
                <a:close/>
              </a:path>
              <a:path w="273050" h="273050">
                <a:moveTo>
                  <a:pt x="202692" y="256032"/>
                </a:moveTo>
                <a:lnTo>
                  <a:pt x="149352" y="256032"/>
                </a:lnTo>
                <a:lnTo>
                  <a:pt x="160020" y="252984"/>
                </a:lnTo>
                <a:lnTo>
                  <a:pt x="172212" y="251460"/>
                </a:lnTo>
                <a:lnTo>
                  <a:pt x="193548" y="242316"/>
                </a:lnTo>
                <a:lnTo>
                  <a:pt x="228600" y="213360"/>
                </a:lnTo>
                <a:lnTo>
                  <a:pt x="251460" y="172212"/>
                </a:lnTo>
                <a:lnTo>
                  <a:pt x="256032" y="149352"/>
                </a:lnTo>
                <a:lnTo>
                  <a:pt x="256032" y="124968"/>
                </a:lnTo>
                <a:lnTo>
                  <a:pt x="254508" y="112776"/>
                </a:lnTo>
                <a:lnTo>
                  <a:pt x="251460" y="100584"/>
                </a:lnTo>
                <a:lnTo>
                  <a:pt x="242316" y="79248"/>
                </a:lnTo>
                <a:lnTo>
                  <a:pt x="236220" y="70104"/>
                </a:lnTo>
                <a:lnTo>
                  <a:pt x="230124" y="59436"/>
                </a:lnTo>
                <a:lnTo>
                  <a:pt x="220980" y="51816"/>
                </a:lnTo>
                <a:lnTo>
                  <a:pt x="213360" y="44196"/>
                </a:lnTo>
                <a:lnTo>
                  <a:pt x="204216" y="36576"/>
                </a:lnTo>
                <a:lnTo>
                  <a:pt x="161544" y="18288"/>
                </a:lnTo>
                <a:lnTo>
                  <a:pt x="149352" y="16764"/>
                </a:lnTo>
                <a:lnTo>
                  <a:pt x="201168" y="16764"/>
                </a:lnTo>
                <a:lnTo>
                  <a:pt x="211836" y="22860"/>
                </a:lnTo>
                <a:lnTo>
                  <a:pt x="222504" y="30480"/>
                </a:lnTo>
                <a:lnTo>
                  <a:pt x="233172" y="39624"/>
                </a:lnTo>
                <a:lnTo>
                  <a:pt x="240792" y="48768"/>
                </a:lnTo>
                <a:lnTo>
                  <a:pt x="249936" y="59436"/>
                </a:lnTo>
                <a:lnTo>
                  <a:pt x="256032" y="71628"/>
                </a:lnTo>
                <a:lnTo>
                  <a:pt x="262128" y="82296"/>
                </a:lnTo>
                <a:lnTo>
                  <a:pt x="266700" y="94488"/>
                </a:lnTo>
                <a:lnTo>
                  <a:pt x="269748" y="108204"/>
                </a:lnTo>
                <a:lnTo>
                  <a:pt x="272796" y="135636"/>
                </a:lnTo>
                <a:lnTo>
                  <a:pt x="272796" y="149352"/>
                </a:lnTo>
                <a:lnTo>
                  <a:pt x="262128" y="188976"/>
                </a:lnTo>
                <a:lnTo>
                  <a:pt x="242316" y="222504"/>
                </a:lnTo>
                <a:lnTo>
                  <a:pt x="224028" y="240792"/>
                </a:lnTo>
                <a:lnTo>
                  <a:pt x="202692" y="256032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419358" y="801101"/>
            <a:ext cx="977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10</a:t>
            </a:fld>
            <a:endParaRPr spc="55" dirty="0"/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04688" y="2923032"/>
            <a:ext cx="607060" cy="2204085"/>
          </a:xfrm>
          <a:custGeom>
            <a:avLst/>
            <a:gdLst/>
            <a:ahLst/>
            <a:cxnLst/>
            <a:rect l="l" t="t" r="r" b="b"/>
            <a:pathLst>
              <a:path w="607060" h="2204085">
                <a:moveTo>
                  <a:pt x="0" y="0"/>
                </a:moveTo>
                <a:lnTo>
                  <a:pt x="606552" y="0"/>
                </a:lnTo>
                <a:lnTo>
                  <a:pt x="606552" y="2203704"/>
                </a:lnTo>
                <a:lnTo>
                  <a:pt x="0" y="2203704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394075" algn="l"/>
              </a:tabLst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</a:t>
            </a:r>
            <a:r>
              <a:rPr spc="55" dirty="0"/>
              <a:t> </a:t>
            </a:r>
            <a:r>
              <a:rPr spc="204" dirty="0"/>
              <a:t>방안</a:t>
            </a:r>
            <a:r>
              <a:rPr spc="125" dirty="0"/>
              <a:t> </a:t>
            </a:r>
            <a:r>
              <a:rPr spc="60" dirty="0">
                <a:latin typeface="Times New Roman"/>
                <a:cs typeface="Times New Roman"/>
              </a:rPr>
              <a:t>&gt;	</a:t>
            </a:r>
            <a:r>
              <a:rPr spc="204" dirty="0"/>
              <a:t>기존 </a:t>
            </a:r>
            <a:r>
              <a:rPr spc="45" dirty="0">
                <a:latin typeface="Times New Roman"/>
                <a:cs typeface="Times New Roman"/>
              </a:rPr>
              <a:t>KAIS </a:t>
            </a:r>
            <a:r>
              <a:rPr spc="204" dirty="0"/>
              <a:t>내 서버 데이터</a:t>
            </a:r>
            <a:r>
              <a:rPr spc="-120" dirty="0"/>
              <a:t> </a:t>
            </a:r>
            <a:r>
              <a:rPr spc="204" dirty="0"/>
              <a:t>이전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216" y="1441230"/>
            <a:ext cx="958723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35" dirty="0">
                <a:latin typeface="Times New Roman"/>
                <a:cs typeface="Times New Roman"/>
              </a:rPr>
              <a:t>As-Is </a:t>
            </a:r>
            <a:r>
              <a:rPr sz="1400" spc="-70" dirty="0">
                <a:latin typeface="Times New Roman"/>
                <a:cs typeface="Times New Roman"/>
              </a:rPr>
              <a:t>AML</a:t>
            </a:r>
            <a:r>
              <a:rPr sz="1400" spc="210" dirty="0">
                <a:latin typeface="Times New Roman"/>
                <a:cs typeface="Times New Roman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Data </a:t>
            </a:r>
            <a:r>
              <a:rPr sz="1400" spc="125" dirty="0">
                <a:latin typeface="Noto Sans CJK JP Regular"/>
                <a:cs typeface="Noto Sans CJK JP Regular"/>
              </a:rPr>
              <a:t>는 </a:t>
            </a:r>
            <a:r>
              <a:rPr sz="1400" spc="30" dirty="0">
                <a:latin typeface="Times New Roman"/>
                <a:cs typeface="Times New Roman"/>
              </a:rPr>
              <a:t>(1) </a:t>
            </a:r>
            <a:r>
              <a:rPr sz="1400" spc="150" dirty="0">
                <a:latin typeface="Noto Sans CJK JP Regular"/>
                <a:cs typeface="Noto Sans CJK JP Regular"/>
              </a:rPr>
              <a:t>사전이행 </a:t>
            </a:r>
            <a:r>
              <a:rPr sz="1400" spc="45" dirty="0">
                <a:latin typeface="Times New Roman"/>
                <a:cs typeface="Times New Roman"/>
              </a:rPr>
              <a:t>2) </a:t>
            </a:r>
            <a:r>
              <a:rPr sz="1400" spc="145" dirty="0">
                <a:latin typeface="Noto Sans CJK JP Regular"/>
                <a:cs typeface="Noto Sans CJK JP Regular"/>
              </a:rPr>
              <a:t>본이행 </a:t>
            </a:r>
            <a:r>
              <a:rPr sz="1400" spc="30" dirty="0">
                <a:latin typeface="Times New Roman"/>
                <a:cs typeface="Times New Roman"/>
              </a:rPr>
              <a:t>(3) </a:t>
            </a:r>
            <a:r>
              <a:rPr sz="1400" spc="155" dirty="0">
                <a:latin typeface="Noto Sans CJK JP Regular"/>
                <a:cs typeface="Noto Sans CJK JP Regular"/>
              </a:rPr>
              <a:t>사후이행으로 이행유형을 정의하여 </a:t>
            </a:r>
            <a:r>
              <a:rPr sz="1400" spc="150" dirty="0">
                <a:latin typeface="Noto Sans CJK JP Regular"/>
                <a:cs typeface="Noto Sans CJK JP Regular"/>
              </a:rPr>
              <a:t>효율적인 데이터 </a:t>
            </a:r>
            <a:r>
              <a:rPr sz="1400" spc="35" dirty="0">
                <a:latin typeface="Times New Roman"/>
                <a:cs typeface="Times New Roman"/>
              </a:rPr>
              <a:t>Migration</a:t>
            </a:r>
            <a:r>
              <a:rPr sz="1400" spc="35" dirty="0">
                <a:latin typeface="Noto Sans CJK JP Regular"/>
                <a:cs typeface="Noto Sans CJK JP Regular"/>
              </a:rPr>
              <a:t>을  </a:t>
            </a:r>
            <a:r>
              <a:rPr sz="1400" spc="114" dirty="0">
                <a:latin typeface="Noto Sans CJK JP Regular"/>
                <a:cs typeface="Noto Sans CJK JP Regular"/>
              </a:rPr>
              <a:t>실시하겠습니다</a:t>
            </a:r>
            <a:r>
              <a:rPr sz="1400" spc="114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368" y="2089404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38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데이터</a:t>
            </a:r>
            <a:r>
              <a:rPr sz="1400" spc="85" dirty="0">
                <a:latin typeface="Noto Sans CJK JP Regular"/>
                <a:cs typeface="Noto Sans CJK JP Regular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Migration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842" y="208940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16523" y="3221735"/>
            <a:ext cx="198120" cy="198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6523" y="3806952"/>
            <a:ext cx="198120" cy="198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6523" y="4538471"/>
            <a:ext cx="198120" cy="198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498591" y="2561844"/>
          <a:ext cx="4314190" cy="26057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965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구분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0170" marB="0">
                    <a:lnR w="635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내용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0170" marB="0">
                    <a:lnL w="6350">
                      <a:solidFill>
                        <a:srgbClr val="DDDDDD"/>
                      </a:solidFill>
                      <a:prstDash val="solid"/>
                    </a:lnL>
                    <a:lnR w="635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고려사항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0170" marB="0">
                    <a:lnL w="635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31750" algn="ctr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DDDDDD"/>
                      </a:solidFill>
                      <a:prstDash val="solid"/>
                    </a:lnR>
                    <a:lnT w="6350">
                      <a:solidFill>
                        <a:srgbClr val="DDDDDD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350"/>
                        </a:spcBef>
                        <a:tabLst>
                          <a:tab pos="108204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기존	내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  <a:p>
                      <a:pPr marL="50545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이행대상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71450" marB="0">
                    <a:lnL w="6350">
                      <a:solidFill>
                        <a:srgbClr val="DDDDDD"/>
                      </a:solidFill>
                      <a:prstDash val="solid"/>
                    </a:lnL>
                    <a:lnR w="6350">
                      <a:solidFill>
                        <a:srgbClr val="DDDDDD"/>
                      </a:solidFill>
                      <a:prstDash val="solid"/>
                    </a:lnR>
                    <a:lnT w="6350">
                      <a:solidFill>
                        <a:srgbClr val="DDDDDD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 marR="415925" indent="-92710">
                        <a:lnSpc>
                          <a:spcPct val="100000"/>
                        </a:lnSpc>
                        <a:spcBef>
                          <a:spcPts val="1350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92405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기존 </a:t>
                      </a:r>
                      <a:r>
                        <a:rPr sz="1050" spc="90" dirty="0">
                          <a:latin typeface="Times New Roman"/>
                          <a:cs typeface="Times New Roman"/>
                        </a:rPr>
                        <a:t>Sybase</a:t>
                      </a:r>
                      <a:r>
                        <a:rPr sz="1050" spc="90" dirty="0">
                          <a:latin typeface="Noto Sans CJK JP Regular"/>
                          <a:cs typeface="Noto Sans CJK JP Regular"/>
                        </a:rPr>
                        <a:t>의 </a:t>
                      </a:r>
                      <a:r>
                        <a:rPr sz="1050" spc="-55" dirty="0">
                          <a:latin typeface="Times New Roman"/>
                          <a:cs typeface="Times New Roman"/>
                        </a:rPr>
                        <a:t>AML</a:t>
                      </a:r>
                      <a:r>
                        <a:rPr sz="105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15" dirty="0">
                          <a:latin typeface="Times New Roman"/>
                          <a:cs typeface="Times New Roman"/>
                        </a:rPr>
                        <a:t>Mart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418465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데이터는 </a:t>
                      </a:r>
                      <a:r>
                        <a:rPr sz="1050" spc="60" dirty="0">
                          <a:latin typeface="Times New Roman"/>
                          <a:cs typeface="Times New Roman"/>
                        </a:rPr>
                        <a:t>Oracle</a:t>
                      </a:r>
                      <a:r>
                        <a:rPr sz="1050" spc="60" dirty="0">
                          <a:latin typeface="Noto Sans CJK JP Regular"/>
                          <a:cs typeface="Noto Sans CJK JP Regular"/>
                        </a:rPr>
                        <a:t>로</a:t>
                      </a:r>
                      <a:r>
                        <a:rPr sz="1050" spc="-2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이행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71450" marB="0">
                    <a:lnL w="6350">
                      <a:solidFill>
                        <a:srgbClr val="DDDDDD"/>
                      </a:solidFill>
                      <a:prstDash val="solid"/>
                    </a:lnL>
                    <a:lnT w="6350">
                      <a:solidFill>
                        <a:srgbClr val="DDDDDD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28575"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DDDDDD"/>
                      </a:solidFill>
                      <a:prstDash val="solid"/>
                    </a:lnR>
                    <a:lnT w="6350">
                      <a:solidFill>
                        <a:srgbClr val="DDDDDD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60985" algn="ctr">
                        <a:lnSpc>
                          <a:spcPct val="100000"/>
                        </a:lnSpc>
                        <a:spcBef>
                          <a:spcPts val="1335"/>
                        </a:spcBef>
                        <a:tabLst>
                          <a:tab pos="871855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기존	내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  <a:p>
                      <a:pPr marR="32766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이행대상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69545" marB="0">
                    <a:lnL w="6350">
                      <a:solidFill>
                        <a:srgbClr val="DDDDDD"/>
                      </a:solidFill>
                      <a:prstDash val="solid"/>
                    </a:lnL>
                    <a:lnR w="6350">
                      <a:solidFill>
                        <a:srgbClr val="DDDDDD"/>
                      </a:solidFill>
                      <a:prstDash val="solid"/>
                    </a:lnR>
                    <a:lnT w="6350">
                      <a:solidFill>
                        <a:srgbClr val="DDDDDD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 marR="347345" indent="-92710">
                        <a:lnSpc>
                          <a:spcPct val="100000"/>
                        </a:lnSpc>
                        <a:spcBef>
                          <a:spcPts val="133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92405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기존 </a:t>
                      </a:r>
                      <a:r>
                        <a:rPr sz="1050" spc="40" dirty="0">
                          <a:latin typeface="Times New Roman"/>
                          <a:cs typeface="Times New Roman"/>
                        </a:rPr>
                        <a:t>DB2</a:t>
                      </a:r>
                      <a:r>
                        <a:rPr sz="1050" spc="40" dirty="0">
                          <a:latin typeface="Noto Sans CJK JP Regular"/>
                          <a:cs typeface="Noto Sans CJK JP Regular"/>
                        </a:rPr>
                        <a:t>에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있는 </a:t>
                      </a:r>
                      <a:r>
                        <a:rPr sz="1050" spc="-10" dirty="0">
                          <a:latin typeface="Times New Roman"/>
                          <a:cs typeface="Times New Roman"/>
                        </a:rPr>
                        <a:t>KAIS</a:t>
                      </a:r>
                      <a:r>
                        <a:rPr sz="1050" spc="-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" dirty="0">
                          <a:latin typeface="Times New Roman"/>
                          <a:cs typeface="Times New Roman"/>
                        </a:rPr>
                        <a:t>DB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R="41846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데이터는 </a:t>
                      </a:r>
                      <a:r>
                        <a:rPr sz="1050" spc="60" dirty="0">
                          <a:latin typeface="Times New Roman"/>
                          <a:cs typeface="Times New Roman"/>
                        </a:rPr>
                        <a:t>Oracle</a:t>
                      </a:r>
                      <a:r>
                        <a:rPr sz="1050" spc="60" dirty="0">
                          <a:latin typeface="Noto Sans CJK JP Regular"/>
                          <a:cs typeface="Noto Sans CJK JP Regular"/>
                        </a:rPr>
                        <a:t>로</a:t>
                      </a:r>
                      <a:r>
                        <a:rPr sz="1050" spc="-2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이행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69545" marB="0">
                    <a:lnL w="6350">
                      <a:solidFill>
                        <a:srgbClr val="DDDDDD"/>
                      </a:solidFill>
                      <a:prstDash val="solid"/>
                    </a:lnL>
                    <a:lnT w="6350">
                      <a:solidFill>
                        <a:srgbClr val="DDDDDD"/>
                      </a:solidFill>
                      <a:prstDash val="solid"/>
                    </a:lnT>
                    <a:lnB w="635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8575" algn="ctr">
                        <a:lnSpc>
                          <a:spcPct val="100000"/>
                        </a:lnSpc>
                      </a:pPr>
                      <a:r>
                        <a:rPr sz="9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DDDDDD"/>
                      </a:solidFill>
                      <a:prstDash val="solid"/>
                    </a:lnR>
                    <a:lnT w="635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99060" marR="180975" indent="325120">
                        <a:lnSpc>
                          <a:spcPct val="101899"/>
                        </a:lnSpc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개선을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위해서  추가된 데이터</a:t>
                      </a:r>
                      <a:r>
                        <a:rPr sz="1050" spc="9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항목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2540" marB="0">
                    <a:lnL w="6350">
                      <a:solidFill>
                        <a:srgbClr val="DDDDDD"/>
                      </a:solidFill>
                      <a:prstDash val="solid"/>
                    </a:lnL>
                    <a:lnR w="6350">
                      <a:solidFill>
                        <a:srgbClr val="DDDDDD"/>
                      </a:solidFill>
                      <a:prstDash val="solid"/>
                    </a:lnR>
                    <a:lnT w="635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1770" marR="76835" indent="-92710">
                        <a:lnSpc>
                          <a:spcPct val="101299"/>
                        </a:lnSpc>
                        <a:spcBef>
                          <a:spcPts val="815"/>
                        </a:spcBef>
                        <a:buClr>
                          <a:srgbClr val="7E7E7E"/>
                        </a:buClr>
                        <a:buSzPct val="109523"/>
                        <a:buChar char="•"/>
                        <a:tabLst>
                          <a:tab pos="192405" algn="l"/>
                        </a:tabLst>
                      </a:pPr>
                      <a:r>
                        <a:rPr sz="1050" spc="20" dirty="0">
                          <a:latin typeface="Times New Roman"/>
                          <a:cs typeface="Times New Roman"/>
                        </a:rPr>
                        <a:t>AML</a:t>
                      </a:r>
                      <a:r>
                        <a:rPr sz="1050" spc="20" dirty="0">
                          <a:latin typeface="Noto Sans CJK JP Regular"/>
                          <a:cs typeface="Noto Sans CJK JP Regular"/>
                        </a:rPr>
                        <a:t>개선을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위해 추가된 데이터  항목은 </a:t>
                      </a:r>
                      <a:r>
                        <a:rPr sz="1050" spc="25" dirty="0">
                          <a:latin typeface="Times New Roman"/>
                          <a:cs typeface="Times New Roman"/>
                        </a:rPr>
                        <a:t>As-Is </a:t>
                      </a:r>
                      <a:r>
                        <a:rPr sz="1050" spc="60" dirty="0">
                          <a:latin typeface="Times New Roman"/>
                          <a:cs typeface="Times New Roman"/>
                        </a:rPr>
                        <a:t>Data </a:t>
                      </a:r>
                      <a:r>
                        <a:rPr sz="1050" spc="75" dirty="0">
                          <a:latin typeface="Times New Roman"/>
                          <a:cs typeface="Times New Roman"/>
                        </a:rPr>
                        <a:t>source</a:t>
                      </a:r>
                      <a:r>
                        <a:rPr sz="1050" spc="75" dirty="0">
                          <a:latin typeface="Noto Sans CJK JP Regular"/>
                          <a:cs typeface="Noto Sans CJK JP Regular"/>
                        </a:rPr>
                        <a:t>인</a:t>
                      </a:r>
                      <a:r>
                        <a:rPr sz="1050" spc="-3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5" dirty="0">
                          <a:latin typeface="Times New Roman"/>
                          <a:cs typeface="Times New Roman"/>
                        </a:rPr>
                        <a:t>DW,  </a:t>
                      </a:r>
                      <a:r>
                        <a:rPr sz="1050" spc="5" dirty="0">
                          <a:latin typeface="Times New Roman"/>
                          <a:cs typeface="Times New Roman"/>
                        </a:rPr>
                        <a:t>MIS, </a:t>
                      </a:r>
                      <a:r>
                        <a:rPr sz="1050" spc="50" dirty="0">
                          <a:latin typeface="Times New Roman"/>
                          <a:cs typeface="Times New Roman"/>
                        </a:rPr>
                        <a:t>Transaction DB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에서 </a:t>
                      </a:r>
                      <a:r>
                        <a:rPr sz="1050" spc="40" dirty="0">
                          <a:latin typeface="Times New Roman"/>
                          <a:cs typeface="Times New Roman"/>
                        </a:rPr>
                        <a:t>To-Be  </a:t>
                      </a:r>
                      <a:r>
                        <a:rPr sz="1050" spc="-55" dirty="0">
                          <a:latin typeface="Times New Roman"/>
                          <a:cs typeface="Times New Roman"/>
                        </a:rPr>
                        <a:t>AML </a:t>
                      </a:r>
                      <a:r>
                        <a:rPr sz="1050" spc="30" dirty="0">
                          <a:latin typeface="Times New Roman"/>
                          <a:cs typeface="Times New Roman"/>
                        </a:rPr>
                        <a:t>Mart</a:t>
                      </a:r>
                      <a:r>
                        <a:rPr sz="1050" spc="30" dirty="0">
                          <a:latin typeface="Noto Sans CJK JP Regular"/>
                          <a:cs typeface="Noto Sans CJK JP Regular"/>
                        </a:rPr>
                        <a:t>로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추가</a:t>
                      </a:r>
                      <a:r>
                        <a:rPr sz="1050" spc="-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이행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03505" marB="0">
                    <a:lnL w="6350">
                      <a:solidFill>
                        <a:srgbClr val="DDDDDD"/>
                      </a:solidFill>
                      <a:prstDash val="solid"/>
                    </a:lnL>
                    <a:lnT w="635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5504688" y="5602224"/>
            <a:ext cx="1384300" cy="1316990"/>
          </a:xfrm>
          <a:custGeom>
            <a:avLst/>
            <a:gdLst/>
            <a:ahLst/>
            <a:cxnLst/>
            <a:rect l="l" t="t" r="r" b="b"/>
            <a:pathLst>
              <a:path w="1384300" h="1316990">
                <a:moveTo>
                  <a:pt x="0" y="0"/>
                </a:moveTo>
                <a:lnTo>
                  <a:pt x="1383792" y="0"/>
                </a:lnTo>
                <a:lnTo>
                  <a:pt x="1383792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86501" y="5682376"/>
            <a:ext cx="1141095" cy="956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 marR="177165" indent="-92710">
              <a:lnSpc>
                <a:spcPct val="111400"/>
              </a:lnSpc>
              <a:spcBef>
                <a:spcPts val="95"/>
              </a:spcBef>
              <a:buClr>
                <a:srgbClr val="7E7E7E"/>
              </a:buClr>
              <a:buSzPct val="109523"/>
              <a:buFont typeface="Times New Roman"/>
              <a:buChar char="•"/>
              <a:tabLst>
                <a:tab pos="106045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이행에</a:t>
            </a:r>
            <a:r>
              <a:rPr sz="1050" spc="-3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필요한  기준데이터</a:t>
            </a:r>
            <a:endParaRPr sz="1050">
              <a:latin typeface="Noto Sans CJK JP Regular"/>
              <a:cs typeface="Noto Sans CJK JP Regular"/>
            </a:endParaRPr>
          </a:p>
          <a:p>
            <a:pPr marL="105410" marR="5080" indent="-92710">
              <a:lnSpc>
                <a:spcPct val="111400"/>
              </a:lnSpc>
              <a:spcBef>
                <a:spcPts val="310"/>
              </a:spcBef>
              <a:buClr>
                <a:srgbClr val="7E7E7E"/>
              </a:buClr>
              <a:buSzPct val="109523"/>
              <a:buFont typeface="Times New Roman"/>
              <a:buChar char="•"/>
              <a:tabLst>
                <a:tab pos="106045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본이행 전</a:t>
            </a:r>
            <a:r>
              <a:rPr sz="1050" spc="-8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이행이  필요한  이력데이터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04688" y="5254752"/>
            <a:ext cx="1384300" cy="347980"/>
          </a:xfrm>
          <a:custGeom>
            <a:avLst/>
            <a:gdLst/>
            <a:ahLst/>
            <a:cxnLst/>
            <a:rect l="l" t="t" r="r" b="b"/>
            <a:pathLst>
              <a:path w="1384300" h="347979">
                <a:moveTo>
                  <a:pt x="1383792" y="347472"/>
                </a:moveTo>
                <a:lnTo>
                  <a:pt x="0" y="347472"/>
                </a:lnTo>
                <a:lnTo>
                  <a:pt x="0" y="57912"/>
                </a:ln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1325880" y="0"/>
                </a:lnTo>
                <a:lnTo>
                  <a:pt x="1348430" y="4548"/>
                </a:lnTo>
                <a:lnTo>
                  <a:pt x="1366837" y="16954"/>
                </a:lnTo>
                <a:lnTo>
                  <a:pt x="1379243" y="35361"/>
                </a:lnTo>
                <a:lnTo>
                  <a:pt x="1383792" y="57912"/>
                </a:lnTo>
                <a:lnTo>
                  <a:pt x="1383792" y="347472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73041" y="5325934"/>
            <a:ext cx="64770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사전이행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69252" y="5602224"/>
            <a:ext cx="1385570" cy="1316990"/>
          </a:xfrm>
          <a:custGeom>
            <a:avLst/>
            <a:gdLst/>
            <a:ahLst/>
            <a:cxnLst/>
            <a:rect l="l" t="t" r="r" b="b"/>
            <a:pathLst>
              <a:path w="1385570" h="1316990">
                <a:moveTo>
                  <a:pt x="0" y="0"/>
                </a:moveTo>
                <a:lnTo>
                  <a:pt x="1385316" y="0"/>
                </a:lnTo>
                <a:lnTo>
                  <a:pt x="138531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051092" y="5660185"/>
            <a:ext cx="1111885" cy="83883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414"/>
              </a:spcBef>
              <a:buClr>
                <a:srgbClr val="7E7E7E"/>
              </a:buClr>
              <a:buSzPct val="109523"/>
              <a:buFont typeface="Times New Roman"/>
              <a:buChar char="•"/>
              <a:tabLst>
                <a:tab pos="106045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기준데이터</a:t>
            </a:r>
            <a:endParaRPr sz="105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455"/>
              </a:spcBef>
              <a:buClr>
                <a:srgbClr val="7E7E7E"/>
              </a:buClr>
              <a:buSzPct val="109523"/>
              <a:buChar char="•"/>
              <a:tabLst>
                <a:tab pos="106045" algn="l"/>
              </a:tabLst>
            </a:pPr>
            <a:r>
              <a:rPr sz="1050" spc="60" dirty="0">
                <a:latin typeface="Times New Roman"/>
                <a:cs typeface="Times New Roman"/>
              </a:rPr>
              <a:t>Master</a:t>
            </a:r>
            <a:r>
              <a:rPr sz="1050" spc="60" dirty="0">
                <a:latin typeface="Noto Sans CJK JP Regular"/>
                <a:cs typeface="Noto Sans CJK JP Regular"/>
              </a:rPr>
              <a:t>성</a:t>
            </a:r>
            <a:r>
              <a:rPr sz="1050" spc="-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데이터</a:t>
            </a:r>
            <a:endParaRPr sz="1050">
              <a:latin typeface="Noto Sans CJK JP Regular"/>
              <a:cs typeface="Noto Sans CJK JP Regular"/>
            </a:endParaRPr>
          </a:p>
          <a:p>
            <a:pPr marL="105410" marR="283210" indent="-92710">
              <a:lnSpc>
                <a:spcPct val="111400"/>
              </a:lnSpc>
              <a:spcBef>
                <a:spcPts val="300"/>
              </a:spcBef>
              <a:buClr>
                <a:srgbClr val="7E7E7E"/>
              </a:buClr>
              <a:buSzPct val="109523"/>
              <a:buFont typeface="Times New Roman"/>
              <a:buChar char="•"/>
              <a:tabLst>
                <a:tab pos="106045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본이행</a:t>
            </a:r>
            <a:r>
              <a:rPr sz="1050" spc="-3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대상  이력데이터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69252" y="5254752"/>
            <a:ext cx="1385570" cy="347980"/>
          </a:xfrm>
          <a:custGeom>
            <a:avLst/>
            <a:gdLst/>
            <a:ahLst/>
            <a:cxnLst/>
            <a:rect l="l" t="t" r="r" b="b"/>
            <a:pathLst>
              <a:path w="1385570" h="347979">
                <a:moveTo>
                  <a:pt x="1385316" y="347472"/>
                </a:moveTo>
                <a:lnTo>
                  <a:pt x="0" y="347472"/>
                </a:lnTo>
                <a:lnTo>
                  <a:pt x="0" y="57912"/>
                </a:ln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1327404" y="0"/>
                </a:lnTo>
                <a:lnTo>
                  <a:pt x="1349954" y="4548"/>
                </a:lnTo>
                <a:lnTo>
                  <a:pt x="1368361" y="16954"/>
                </a:lnTo>
                <a:lnTo>
                  <a:pt x="1380767" y="35361"/>
                </a:lnTo>
                <a:lnTo>
                  <a:pt x="1385316" y="57912"/>
                </a:lnTo>
                <a:lnTo>
                  <a:pt x="1385316" y="347472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415292" y="5325934"/>
            <a:ext cx="49212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본이행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33816" y="5602224"/>
            <a:ext cx="1385570" cy="1316990"/>
          </a:xfrm>
          <a:custGeom>
            <a:avLst/>
            <a:gdLst/>
            <a:ahLst/>
            <a:cxnLst/>
            <a:rect l="l" t="t" r="r" b="b"/>
            <a:pathLst>
              <a:path w="1385570" h="1316990">
                <a:moveTo>
                  <a:pt x="0" y="0"/>
                </a:moveTo>
                <a:lnTo>
                  <a:pt x="1385316" y="0"/>
                </a:lnTo>
                <a:lnTo>
                  <a:pt x="1385316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515683" y="5682376"/>
            <a:ext cx="1104900" cy="740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5410" marR="5080" indent="-92710">
              <a:lnSpc>
                <a:spcPct val="111700"/>
              </a:lnSpc>
              <a:spcBef>
                <a:spcPts val="90"/>
              </a:spcBef>
              <a:buClr>
                <a:srgbClr val="7E7E7E"/>
              </a:buClr>
              <a:buSzPct val="109523"/>
              <a:buFont typeface="Times New Roman"/>
              <a:buChar char="•"/>
              <a:tabLst>
                <a:tab pos="106045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본이행 후  사후이행  대상으로</a:t>
            </a:r>
            <a:r>
              <a:rPr sz="1050" spc="-3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식별된  데이터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33816" y="5254752"/>
            <a:ext cx="1385570" cy="347980"/>
          </a:xfrm>
          <a:custGeom>
            <a:avLst/>
            <a:gdLst/>
            <a:ahLst/>
            <a:cxnLst/>
            <a:rect l="l" t="t" r="r" b="b"/>
            <a:pathLst>
              <a:path w="1385570" h="347979">
                <a:moveTo>
                  <a:pt x="1385316" y="347472"/>
                </a:moveTo>
                <a:lnTo>
                  <a:pt x="0" y="347472"/>
                </a:lnTo>
                <a:lnTo>
                  <a:pt x="0" y="57912"/>
                </a:lnTo>
                <a:lnTo>
                  <a:pt x="4548" y="35361"/>
                </a:lnTo>
                <a:lnTo>
                  <a:pt x="16954" y="16954"/>
                </a:lnTo>
                <a:lnTo>
                  <a:pt x="35361" y="4548"/>
                </a:lnTo>
                <a:lnTo>
                  <a:pt x="57912" y="0"/>
                </a:lnTo>
                <a:lnTo>
                  <a:pt x="1327404" y="0"/>
                </a:lnTo>
                <a:lnTo>
                  <a:pt x="1349954" y="4548"/>
                </a:lnTo>
                <a:lnTo>
                  <a:pt x="1368361" y="16954"/>
                </a:lnTo>
                <a:lnTo>
                  <a:pt x="1380767" y="35361"/>
                </a:lnTo>
                <a:lnTo>
                  <a:pt x="1385316" y="57912"/>
                </a:lnTo>
                <a:lnTo>
                  <a:pt x="1385316" y="347472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802179" y="5325934"/>
            <a:ext cx="64770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사후이행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617464" y="5324855"/>
            <a:ext cx="198120" cy="198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671766" y="5337997"/>
            <a:ext cx="901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74407" y="5324855"/>
            <a:ext cx="198120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7128671" y="5337997"/>
            <a:ext cx="901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31352" y="5324855"/>
            <a:ext cx="198120" cy="198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587130" y="5337997"/>
            <a:ext cx="901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0791" y="3483864"/>
            <a:ext cx="1717547" cy="1790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89660" y="3501676"/>
            <a:ext cx="142049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latin typeface="Times New Roman"/>
                <a:cs typeface="Times New Roman"/>
              </a:rPr>
              <a:t>AML </a:t>
            </a:r>
            <a:r>
              <a:rPr sz="1200" spc="65" dirty="0">
                <a:latin typeface="Times New Roman"/>
                <a:cs typeface="Times New Roman"/>
              </a:rPr>
              <a:t>Mart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5" dirty="0">
                <a:latin typeface="Times New Roman"/>
                <a:cs typeface="Times New Roman"/>
              </a:rPr>
              <a:t>(Sybase)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27751" y="2590311"/>
            <a:ext cx="928369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95" dirty="0">
                <a:latin typeface="Times New Roman"/>
                <a:cs typeface="Times New Roman"/>
              </a:rPr>
              <a:t>Data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130" dirty="0">
                <a:latin typeface="Times New Roman"/>
                <a:cs typeface="Times New Roman"/>
              </a:rPr>
              <a:t>Source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0791" y="2572511"/>
            <a:ext cx="3902964" cy="8473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4127" y="2999232"/>
            <a:ext cx="428243" cy="3464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3860" y="2877312"/>
            <a:ext cx="1054735" cy="475615"/>
          </a:xfrm>
          <a:custGeom>
            <a:avLst/>
            <a:gdLst/>
            <a:ahLst/>
            <a:cxnLst/>
            <a:rect l="l" t="t" r="r" b="b"/>
            <a:pathLst>
              <a:path w="1054735" h="475614">
                <a:moveTo>
                  <a:pt x="729996" y="4572"/>
                </a:moveTo>
                <a:lnTo>
                  <a:pt x="324612" y="4572"/>
                </a:lnTo>
                <a:lnTo>
                  <a:pt x="371856" y="1524"/>
                </a:lnTo>
                <a:lnTo>
                  <a:pt x="422148" y="0"/>
                </a:lnTo>
                <a:lnTo>
                  <a:pt x="632460" y="0"/>
                </a:lnTo>
                <a:lnTo>
                  <a:pt x="682752" y="1524"/>
                </a:lnTo>
                <a:lnTo>
                  <a:pt x="729996" y="4572"/>
                </a:lnTo>
                <a:close/>
              </a:path>
              <a:path w="1054735" h="475614">
                <a:moveTo>
                  <a:pt x="7620" y="76200"/>
                </a:moveTo>
                <a:lnTo>
                  <a:pt x="6096" y="74676"/>
                </a:lnTo>
                <a:lnTo>
                  <a:pt x="4572" y="74676"/>
                </a:lnTo>
                <a:lnTo>
                  <a:pt x="4572" y="73152"/>
                </a:lnTo>
                <a:lnTo>
                  <a:pt x="3048" y="70104"/>
                </a:lnTo>
                <a:lnTo>
                  <a:pt x="1524" y="70104"/>
                </a:lnTo>
                <a:lnTo>
                  <a:pt x="1524" y="65532"/>
                </a:lnTo>
                <a:lnTo>
                  <a:pt x="0" y="64008"/>
                </a:lnTo>
                <a:lnTo>
                  <a:pt x="0" y="62484"/>
                </a:lnTo>
                <a:lnTo>
                  <a:pt x="1524" y="62484"/>
                </a:lnTo>
                <a:lnTo>
                  <a:pt x="1524" y="57912"/>
                </a:lnTo>
                <a:lnTo>
                  <a:pt x="4572" y="54864"/>
                </a:lnTo>
                <a:lnTo>
                  <a:pt x="4572" y="53340"/>
                </a:lnTo>
                <a:lnTo>
                  <a:pt x="6096" y="53339"/>
                </a:lnTo>
                <a:lnTo>
                  <a:pt x="9144" y="50292"/>
                </a:lnTo>
                <a:lnTo>
                  <a:pt x="9144" y="48767"/>
                </a:lnTo>
                <a:lnTo>
                  <a:pt x="13716" y="47243"/>
                </a:lnTo>
                <a:lnTo>
                  <a:pt x="21336" y="42671"/>
                </a:lnTo>
                <a:lnTo>
                  <a:pt x="27432" y="41147"/>
                </a:lnTo>
                <a:lnTo>
                  <a:pt x="45720" y="35052"/>
                </a:lnTo>
                <a:lnTo>
                  <a:pt x="56389" y="32003"/>
                </a:lnTo>
                <a:lnTo>
                  <a:pt x="68580" y="30479"/>
                </a:lnTo>
                <a:lnTo>
                  <a:pt x="80772" y="27431"/>
                </a:lnTo>
                <a:lnTo>
                  <a:pt x="94489" y="24383"/>
                </a:lnTo>
                <a:lnTo>
                  <a:pt x="109728" y="22860"/>
                </a:lnTo>
                <a:lnTo>
                  <a:pt x="124969" y="19811"/>
                </a:lnTo>
                <a:lnTo>
                  <a:pt x="158496" y="16763"/>
                </a:lnTo>
                <a:lnTo>
                  <a:pt x="176785" y="13715"/>
                </a:lnTo>
                <a:lnTo>
                  <a:pt x="196597" y="12191"/>
                </a:lnTo>
                <a:lnTo>
                  <a:pt x="214884" y="10668"/>
                </a:lnTo>
                <a:lnTo>
                  <a:pt x="278894" y="6095"/>
                </a:lnTo>
                <a:lnTo>
                  <a:pt x="301752" y="4572"/>
                </a:lnTo>
                <a:lnTo>
                  <a:pt x="752856" y="4572"/>
                </a:lnTo>
                <a:lnTo>
                  <a:pt x="775713" y="6095"/>
                </a:lnTo>
                <a:lnTo>
                  <a:pt x="428238" y="6096"/>
                </a:lnTo>
                <a:lnTo>
                  <a:pt x="373380" y="7619"/>
                </a:lnTo>
                <a:lnTo>
                  <a:pt x="335280" y="9143"/>
                </a:lnTo>
                <a:lnTo>
                  <a:pt x="275841" y="12192"/>
                </a:lnTo>
                <a:lnTo>
                  <a:pt x="213358" y="16764"/>
                </a:lnTo>
                <a:lnTo>
                  <a:pt x="166116" y="21335"/>
                </a:lnTo>
                <a:lnTo>
                  <a:pt x="128016" y="25907"/>
                </a:lnTo>
                <a:lnTo>
                  <a:pt x="115823" y="27432"/>
                </a:lnTo>
                <a:lnTo>
                  <a:pt x="106680" y="28955"/>
                </a:lnTo>
                <a:lnTo>
                  <a:pt x="96011" y="30480"/>
                </a:lnTo>
                <a:lnTo>
                  <a:pt x="88391" y="32004"/>
                </a:lnTo>
                <a:lnTo>
                  <a:pt x="39623" y="42672"/>
                </a:lnTo>
                <a:lnTo>
                  <a:pt x="27431" y="47244"/>
                </a:lnTo>
                <a:lnTo>
                  <a:pt x="22859" y="48768"/>
                </a:lnTo>
                <a:lnTo>
                  <a:pt x="13715" y="53340"/>
                </a:lnTo>
                <a:lnTo>
                  <a:pt x="7620" y="59435"/>
                </a:lnTo>
                <a:lnTo>
                  <a:pt x="7620" y="76200"/>
                </a:lnTo>
                <a:close/>
              </a:path>
              <a:path w="1054735" h="475614">
                <a:moveTo>
                  <a:pt x="1048454" y="75730"/>
                </a:moveTo>
                <a:lnTo>
                  <a:pt x="1048512" y="62483"/>
                </a:lnTo>
                <a:lnTo>
                  <a:pt x="1046988" y="62483"/>
                </a:lnTo>
                <a:lnTo>
                  <a:pt x="1046988" y="59435"/>
                </a:lnTo>
                <a:lnTo>
                  <a:pt x="1010412" y="41147"/>
                </a:lnTo>
                <a:lnTo>
                  <a:pt x="967740" y="32003"/>
                </a:lnTo>
                <a:lnTo>
                  <a:pt x="928116" y="25907"/>
                </a:lnTo>
                <a:lnTo>
                  <a:pt x="874776" y="19811"/>
                </a:lnTo>
                <a:lnTo>
                  <a:pt x="801624" y="13715"/>
                </a:lnTo>
                <a:lnTo>
                  <a:pt x="682752" y="7619"/>
                </a:lnTo>
                <a:lnTo>
                  <a:pt x="626364" y="6095"/>
                </a:lnTo>
                <a:lnTo>
                  <a:pt x="775716" y="6096"/>
                </a:lnTo>
                <a:lnTo>
                  <a:pt x="859536" y="12192"/>
                </a:lnTo>
                <a:lnTo>
                  <a:pt x="877824" y="13716"/>
                </a:lnTo>
                <a:lnTo>
                  <a:pt x="896112" y="16764"/>
                </a:lnTo>
                <a:lnTo>
                  <a:pt x="929640" y="19812"/>
                </a:lnTo>
                <a:lnTo>
                  <a:pt x="944880" y="22860"/>
                </a:lnTo>
                <a:lnTo>
                  <a:pt x="960120" y="24384"/>
                </a:lnTo>
                <a:lnTo>
                  <a:pt x="973836" y="27432"/>
                </a:lnTo>
                <a:lnTo>
                  <a:pt x="986028" y="30480"/>
                </a:lnTo>
                <a:lnTo>
                  <a:pt x="998220" y="32004"/>
                </a:lnTo>
                <a:lnTo>
                  <a:pt x="1008888" y="35052"/>
                </a:lnTo>
                <a:lnTo>
                  <a:pt x="1018032" y="38100"/>
                </a:lnTo>
                <a:lnTo>
                  <a:pt x="1027176" y="39624"/>
                </a:lnTo>
                <a:lnTo>
                  <a:pt x="1045463" y="48767"/>
                </a:lnTo>
                <a:lnTo>
                  <a:pt x="1045464" y="50292"/>
                </a:lnTo>
                <a:lnTo>
                  <a:pt x="1050035" y="53339"/>
                </a:lnTo>
                <a:lnTo>
                  <a:pt x="1050036" y="54864"/>
                </a:lnTo>
                <a:lnTo>
                  <a:pt x="1053084" y="56388"/>
                </a:lnTo>
                <a:lnTo>
                  <a:pt x="1053084" y="59436"/>
                </a:lnTo>
                <a:lnTo>
                  <a:pt x="1054607" y="62483"/>
                </a:lnTo>
                <a:lnTo>
                  <a:pt x="1054608" y="65532"/>
                </a:lnTo>
                <a:lnTo>
                  <a:pt x="1053084" y="68580"/>
                </a:lnTo>
                <a:lnTo>
                  <a:pt x="1053084" y="70104"/>
                </a:lnTo>
                <a:lnTo>
                  <a:pt x="1050036" y="73152"/>
                </a:lnTo>
                <a:lnTo>
                  <a:pt x="1050036" y="74676"/>
                </a:lnTo>
                <a:lnTo>
                  <a:pt x="1048454" y="75730"/>
                </a:lnTo>
                <a:close/>
              </a:path>
              <a:path w="1054735" h="475614">
                <a:moveTo>
                  <a:pt x="752856" y="470916"/>
                </a:moveTo>
                <a:lnTo>
                  <a:pt x="301752" y="470916"/>
                </a:lnTo>
                <a:lnTo>
                  <a:pt x="278890" y="469391"/>
                </a:lnTo>
                <a:lnTo>
                  <a:pt x="214884" y="464820"/>
                </a:lnTo>
                <a:lnTo>
                  <a:pt x="196595" y="463295"/>
                </a:lnTo>
                <a:lnTo>
                  <a:pt x="176782" y="460247"/>
                </a:lnTo>
                <a:lnTo>
                  <a:pt x="158494" y="458723"/>
                </a:lnTo>
                <a:lnTo>
                  <a:pt x="141731" y="457199"/>
                </a:lnTo>
                <a:lnTo>
                  <a:pt x="124968" y="454152"/>
                </a:lnTo>
                <a:lnTo>
                  <a:pt x="94487" y="451103"/>
                </a:lnTo>
                <a:lnTo>
                  <a:pt x="80771" y="448055"/>
                </a:lnTo>
                <a:lnTo>
                  <a:pt x="68578" y="445007"/>
                </a:lnTo>
                <a:lnTo>
                  <a:pt x="56387" y="443483"/>
                </a:lnTo>
                <a:lnTo>
                  <a:pt x="45719" y="440435"/>
                </a:lnTo>
                <a:lnTo>
                  <a:pt x="36575" y="437387"/>
                </a:lnTo>
                <a:lnTo>
                  <a:pt x="28955" y="434339"/>
                </a:lnTo>
                <a:lnTo>
                  <a:pt x="21335" y="432815"/>
                </a:lnTo>
                <a:lnTo>
                  <a:pt x="9144" y="426720"/>
                </a:lnTo>
                <a:lnTo>
                  <a:pt x="9143" y="425195"/>
                </a:lnTo>
                <a:lnTo>
                  <a:pt x="6096" y="422148"/>
                </a:lnTo>
                <a:lnTo>
                  <a:pt x="4572" y="422148"/>
                </a:lnTo>
                <a:lnTo>
                  <a:pt x="4571" y="420623"/>
                </a:lnTo>
                <a:lnTo>
                  <a:pt x="3048" y="417576"/>
                </a:lnTo>
                <a:lnTo>
                  <a:pt x="1524" y="417576"/>
                </a:lnTo>
                <a:lnTo>
                  <a:pt x="1524" y="413004"/>
                </a:lnTo>
                <a:lnTo>
                  <a:pt x="0" y="413004"/>
                </a:lnTo>
                <a:lnTo>
                  <a:pt x="0" y="64008"/>
                </a:lnTo>
                <a:lnTo>
                  <a:pt x="1524" y="65532"/>
                </a:lnTo>
                <a:lnTo>
                  <a:pt x="1524" y="70104"/>
                </a:lnTo>
                <a:lnTo>
                  <a:pt x="3048" y="70104"/>
                </a:lnTo>
                <a:lnTo>
                  <a:pt x="4572" y="73152"/>
                </a:lnTo>
                <a:lnTo>
                  <a:pt x="4572" y="74676"/>
                </a:lnTo>
                <a:lnTo>
                  <a:pt x="6096" y="74676"/>
                </a:lnTo>
                <a:lnTo>
                  <a:pt x="7620" y="76200"/>
                </a:lnTo>
                <a:lnTo>
                  <a:pt x="7620" y="416051"/>
                </a:lnTo>
                <a:lnTo>
                  <a:pt x="9144" y="416052"/>
                </a:lnTo>
                <a:lnTo>
                  <a:pt x="12192" y="419099"/>
                </a:lnTo>
                <a:lnTo>
                  <a:pt x="15240" y="420624"/>
                </a:lnTo>
                <a:lnTo>
                  <a:pt x="16764" y="422148"/>
                </a:lnTo>
                <a:lnTo>
                  <a:pt x="22860" y="425196"/>
                </a:lnTo>
                <a:lnTo>
                  <a:pt x="27432" y="426720"/>
                </a:lnTo>
                <a:lnTo>
                  <a:pt x="30480" y="428244"/>
                </a:lnTo>
                <a:lnTo>
                  <a:pt x="35052" y="429767"/>
                </a:lnTo>
                <a:lnTo>
                  <a:pt x="41148" y="431292"/>
                </a:lnTo>
                <a:lnTo>
                  <a:pt x="45720" y="432816"/>
                </a:lnTo>
                <a:lnTo>
                  <a:pt x="106680" y="445008"/>
                </a:lnTo>
                <a:lnTo>
                  <a:pt x="152401" y="451104"/>
                </a:lnTo>
                <a:lnTo>
                  <a:pt x="214885" y="457200"/>
                </a:lnTo>
                <a:lnTo>
                  <a:pt x="254510" y="460248"/>
                </a:lnTo>
                <a:lnTo>
                  <a:pt x="376428" y="466343"/>
                </a:lnTo>
                <a:lnTo>
                  <a:pt x="434340" y="467867"/>
                </a:lnTo>
                <a:lnTo>
                  <a:pt x="775717" y="469391"/>
                </a:lnTo>
                <a:lnTo>
                  <a:pt x="752856" y="470916"/>
                </a:lnTo>
                <a:close/>
              </a:path>
              <a:path w="1054735" h="475614">
                <a:moveTo>
                  <a:pt x="775717" y="469391"/>
                </a:moveTo>
                <a:lnTo>
                  <a:pt x="620268" y="469391"/>
                </a:lnTo>
                <a:lnTo>
                  <a:pt x="620268" y="467867"/>
                </a:lnTo>
                <a:lnTo>
                  <a:pt x="679704" y="466343"/>
                </a:lnTo>
                <a:lnTo>
                  <a:pt x="749808" y="463295"/>
                </a:lnTo>
                <a:lnTo>
                  <a:pt x="821436" y="458723"/>
                </a:lnTo>
                <a:lnTo>
                  <a:pt x="888492" y="452627"/>
                </a:lnTo>
                <a:lnTo>
                  <a:pt x="926592" y="448055"/>
                </a:lnTo>
                <a:lnTo>
                  <a:pt x="966216" y="441959"/>
                </a:lnTo>
                <a:lnTo>
                  <a:pt x="975360" y="440435"/>
                </a:lnTo>
                <a:lnTo>
                  <a:pt x="990600" y="437387"/>
                </a:lnTo>
                <a:lnTo>
                  <a:pt x="996696" y="435863"/>
                </a:lnTo>
                <a:lnTo>
                  <a:pt x="1004316" y="434339"/>
                </a:lnTo>
                <a:lnTo>
                  <a:pt x="1008888" y="432815"/>
                </a:lnTo>
                <a:lnTo>
                  <a:pt x="1014984" y="431291"/>
                </a:lnTo>
                <a:lnTo>
                  <a:pt x="1028700" y="426719"/>
                </a:lnTo>
                <a:lnTo>
                  <a:pt x="1040892" y="420623"/>
                </a:lnTo>
                <a:lnTo>
                  <a:pt x="1045464" y="416051"/>
                </a:lnTo>
                <a:lnTo>
                  <a:pt x="1046988" y="413003"/>
                </a:lnTo>
                <a:lnTo>
                  <a:pt x="1048454" y="75730"/>
                </a:lnTo>
                <a:lnTo>
                  <a:pt x="1050036" y="74676"/>
                </a:lnTo>
                <a:lnTo>
                  <a:pt x="1050036" y="73152"/>
                </a:lnTo>
                <a:lnTo>
                  <a:pt x="1053084" y="70104"/>
                </a:lnTo>
                <a:lnTo>
                  <a:pt x="1053084" y="68580"/>
                </a:lnTo>
                <a:lnTo>
                  <a:pt x="1054608" y="65532"/>
                </a:lnTo>
                <a:lnTo>
                  <a:pt x="1054608" y="413004"/>
                </a:lnTo>
                <a:lnTo>
                  <a:pt x="1053084" y="416051"/>
                </a:lnTo>
                <a:lnTo>
                  <a:pt x="1053084" y="417576"/>
                </a:lnTo>
                <a:lnTo>
                  <a:pt x="1050036" y="420623"/>
                </a:lnTo>
                <a:lnTo>
                  <a:pt x="1050036" y="422148"/>
                </a:lnTo>
                <a:lnTo>
                  <a:pt x="1045464" y="425195"/>
                </a:lnTo>
                <a:lnTo>
                  <a:pt x="1045464" y="426720"/>
                </a:lnTo>
                <a:lnTo>
                  <a:pt x="1040892" y="428244"/>
                </a:lnTo>
                <a:lnTo>
                  <a:pt x="1034796" y="431292"/>
                </a:lnTo>
                <a:lnTo>
                  <a:pt x="1027176" y="434340"/>
                </a:lnTo>
                <a:lnTo>
                  <a:pt x="1008888" y="440436"/>
                </a:lnTo>
                <a:lnTo>
                  <a:pt x="998220" y="443484"/>
                </a:lnTo>
                <a:lnTo>
                  <a:pt x="986028" y="445008"/>
                </a:lnTo>
                <a:lnTo>
                  <a:pt x="973836" y="448056"/>
                </a:lnTo>
                <a:lnTo>
                  <a:pt x="960120" y="451104"/>
                </a:lnTo>
                <a:lnTo>
                  <a:pt x="929640" y="454152"/>
                </a:lnTo>
                <a:lnTo>
                  <a:pt x="912876" y="457200"/>
                </a:lnTo>
                <a:lnTo>
                  <a:pt x="896112" y="458724"/>
                </a:lnTo>
                <a:lnTo>
                  <a:pt x="877824" y="460248"/>
                </a:lnTo>
                <a:lnTo>
                  <a:pt x="859536" y="463296"/>
                </a:lnTo>
                <a:lnTo>
                  <a:pt x="775717" y="469391"/>
                </a:lnTo>
                <a:close/>
              </a:path>
              <a:path w="1054735" h="475614">
                <a:moveTo>
                  <a:pt x="632460" y="475488"/>
                </a:moveTo>
                <a:lnTo>
                  <a:pt x="422148" y="475488"/>
                </a:lnTo>
                <a:lnTo>
                  <a:pt x="371856" y="473964"/>
                </a:lnTo>
                <a:lnTo>
                  <a:pt x="324612" y="470916"/>
                </a:lnTo>
                <a:lnTo>
                  <a:pt x="729996" y="470916"/>
                </a:lnTo>
                <a:lnTo>
                  <a:pt x="682752" y="473964"/>
                </a:lnTo>
                <a:lnTo>
                  <a:pt x="632460" y="475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1480" y="2941320"/>
            <a:ext cx="1040891" cy="4053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1480" y="2883407"/>
            <a:ext cx="1040891" cy="1158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860" y="2877312"/>
            <a:ext cx="1054735" cy="474980"/>
          </a:xfrm>
          <a:custGeom>
            <a:avLst/>
            <a:gdLst/>
            <a:ahLst/>
            <a:cxnLst/>
            <a:rect l="l" t="t" r="r" b="b"/>
            <a:pathLst>
              <a:path w="1054735" h="474979">
                <a:moveTo>
                  <a:pt x="729996" y="3810"/>
                </a:moveTo>
                <a:lnTo>
                  <a:pt x="324612" y="3810"/>
                </a:lnTo>
                <a:lnTo>
                  <a:pt x="371856" y="1270"/>
                </a:lnTo>
                <a:lnTo>
                  <a:pt x="422148" y="0"/>
                </a:lnTo>
                <a:lnTo>
                  <a:pt x="632460" y="0"/>
                </a:lnTo>
                <a:lnTo>
                  <a:pt x="682752" y="1270"/>
                </a:lnTo>
                <a:lnTo>
                  <a:pt x="729996" y="3810"/>
                </a:lnTo>
                <a:close/>
              </a:path>
              <a:path w="1054735" h="474979">
                <a:moveTo>
                  <a:pt x="13716" y="79375"/>
                </a:moveTo>
                <a:lnTo>
                  <a:pt x="9144" y="77470"/>
                </a:lnTo>
                <a:lnTo>
                  <a:pt x="6096" y="73660"/>
                </a:lnTo>
                <a:lnTo>
                  <a:pt x="4572" y="73660"/>
                </a:lnTo>
                <a:lnTo>
                  <a:pt x="4572" y="72390"/>
                </a:lnTo>
                <a:lnTo>
                  <a:pt x="3048" y="69850"/>
                </a:lnTo>
                <a:lnTo>
                  <a:pt x="1524" y="69850"/>
                </a:lnTo>
                <a:lnTo>
                  <a:pt x="1524" y="64770"/>
                </a:lnTo>
                <a:lnTo>
                  <a:pt x="0" y="63500"/>
                </a:lnTo>
                <a:lnTo>
                  <a:pt x="0" y="62230"/>
                </a:lnTo>
                <a:lnTo>
                  <a:pt x="1524" y="62230"/>
                </a:lnTo>
                <a:lnTo>
                  <a:pt x="1524" y="57150"/>
                </a:lnTo>
                <a:lnTo>
                  <a:pt x="4572" y="54610"/>
                </a:lnTo>
                <a:lnTo>
                  <a:pt x="4572" y="52070"/>
                </a:lnTo>
                <a:lnTo>
                  <a:pt x="6096" y="52070"/>
                </a:lnTo>
                <a:lnTo>
                  <a:pt x="9144" y="49530"/>
                </a:lnTo>
                <a:lnTo>
                  <a:pt x="9144" y="48260"/>
                </a:lnTo>
                <a:lnTo>
                  <a:pt x="13716" y="46990"/>
                </a:lnTo>
                <a:lnTo>
                  <a:pt x="21336" y="41910"/>
                </a:lnTo>
                <a:lnTo>
                  <a:pt x="27432" y="40640"/>
                </a:lnTo>
                <a:lnTo>
                  <a:pt x="45720" y="34290"/>
                </a:lnTo>
                <a:lnTo>
                  <a:pt x="56388" y="31750"/>
                </a:lnTo>
                <a:lnTo>
                  <a:pt x="80772" y="26670"/>
                </a:lnTo>
                <a:lnTo>
                  <a:pt x="94488" y="24130"/>
                </a:lnTo>
                <a:lnTo>
                  <a:pt x="109728" y="22860"/>
                </a:lnTo>
                <a:lnTo>
                  <a:pt x="124968" y="19050"/>
                </a:lnTo>
                <a:lnTo>
                  <a:pt x="158496" y="16510"/>
                </a:lnTo>
                <a:lnTo>
                  <a:pt x="176784" y="12700"/>
                </a:lnTo>
                <a:lnTo>
                  <a:pt x="196596" y="11430"/>
                </a:lnTo>
                <a:lnTo>
                  <a:pt x="278892" y="5080"/>
                </a:lnTo>
                <a:lnTo>
                  <a:pt x="301752" y="3810"/>
                </a:lnTo>
                <a:lnTo>
                  <a:pt x="752856" y="3810"/>
                </a:lnTo>
                <a:lnTo>
                  <a:pt x="775716" y="5080"/>
                </a:lnTo>
                <a:lnTo>
                  <a:pt x="839724" y="10160"/>
                </a:lnTo>
                <a:lnTo>
                  <a:pt x="859536" y="11430"/>
                </a:lnTo>
                <a:lnTo>
                  <a:pt x="473964" y="11430"/>
                </a:lnTo>
                <a:lnTo>
                  <a:pt x="373380" y="13970"/>
                </a:lnTo>
                <a:lnTo>
                  <a:pt x="348996" y="13970"/>
                </a:lnTo>
                <a:lnTo>
                  <a:pt x="324612" y="16510"/>
                </a:lnTo>
                <a:lnTo>
                  <a:pt x="280416" y="19050"/>
                </a:lnTo>
                <a:lnTo>
                  <a:pt x="257556" y="19050"/>
                </a:lnTo>
                <a:lnTo>
                  <a:pt x="237744" y="20320"/>
                </a:lnTo>
                <a:lnTo>
                  <a:pt x="216408" y="24130"/>
                </a:lnTo>
                <a:lnTo>
                  <a:pt x="143256" y="29210"/>
                </a:lnTo>
                <a:lnTo>
                  <a:pt x="126492" y="33020"/>
                </a:lnTo>
                <a:lnTo>
                  <a:pt x="111252" y="34290"/>
                </a:lnTo>
                <a:lnTo>
                  <a:pt x="97536" y="38100"/>
                </a:lnTo>
                <a:lnTo>
                  <a:pt x="83820" y="39370"/>
                </a:lnTo>
                <a:lnTo>
                  <a:pt x="71628" y="41910"/>
                </a:lnTo>
                <a:lnTo>
                  <a:pt x="59436" y="43180"/>
                </a:lnTo>
                <a:lnTo>
                  <a:pt x="41148" y="49530"/>
                </a:lnTo>
                <a:lnTo>
                  <a:pt x="33528" y="50800"/>
                </a:lnTo>
                <a:lnTo>
                  <a:pt x="25908" y="54610"/>
                </a:lnTo>
                <a:lnTo>
                  <a:pt x="20421" y="58420"/>
                </a:lnTo>
                <a:lnTo>
                  <a:pt x="16764" y="58420"/>
                </a:lnTo>
                <a:lnTo>
                  <a:pt x="13716" y="62230"/>
                </a:lnTo>
                <a:lnTo>
                  <a:pt x="13716" y="79375"/>
                </a:lnTo>
                <a:close/>
              </a:path>
              <a:path w="1054735" h="474979">
                <a:moveTo>
                  <a:pt x="1037844" y="60960"/>
                </a:moveTo>
                <a:lnTo>
                  <a:pt x="1034796" y="57150"/>
                </a:lnTo>
                <a:lnTo>
                  <a:pt x="1022604" y="52070"/>
                </a:lnTo>
                <a:lnTo>
                  <a:pt x="1014984" y="49530"/>
                </a:lnTo>
                <a:lnTo>
                  <a:pt x="1005840" y="46990"/>
                </a:lnTo>
                <a:lnTo>
                  <a:pt x="995172" y="43180"/>
                </a:lnTo>
                <a:lnTo>
                  <a:pt x="984504" y="41910"/>
                </a:lnTo>
                <a:lnTo>
                  <a:pt x="970788" y="39370"/>
                </a:lnTo>
                <a:lnTo>
                  <a:pt x="958596" y="38100"/>
                </a:lnTo>
                <a:lnTo>
                  <a:pt x="943356" y="34290"/>
                </a:lnTo>
                <a:lnTo>
                  <a:pt x="928116" y="33020"/>
                </a:lnTo>
                <a:lnTo>
                  <a:pt x="911352" y="29210"/>
                </a:lnTo>
                <a:lnTo>
                  <a:pt x="838200" y="24130"/>
                </a:lnTo>
                <a:lnTo>
                  <a:pt x="818388" y="20320"/>
                </a:lnTo>
                <a:lnTo>
                  <a:pt x="797052" y="19050"/>
                </a:lnTo>
                <a:lnTo>
                  <a:pt x="775716" y="19050"/>
                </a:lnTo>
                <a:lnTo>
                  <a:pt x="729996" y="16510"/>
                </a:lnTo>
                <a:lnTo>
                  <a:pt x="705612" y="13970"/>
                </a:lnTo>
                <a:lnTo>
                  <a:pt x="682752" y="13970"/>
                </a:lnTo>
                <a:lnTo>
                  <a:pt x="580644" y="11430"/>
                </a:lnTo>
                <a:lnTo>
                  <a:pt x="859536" y="11430"/>
                </a:lnTo>
                <a:lnTo>
                  <a:pt x="877824" y="12700"/>
                </a:lnTo>
                <a:lnTo>
                  <a:pt x="896112" y="16510"/>
                </a:lnTo>
                <a:lnTo>
                  <a:pt x="929640" y="19050"/>
                </a:lnTo>
                <a:lnTo>
                  <a:pt x="944880" y="22860"/>
                </a:lnTo>
                <a:lnTo>
                  <a:pt x="960120" y="24130"/>
                </a:lnTo>
                <a:lnTo>
                  <a:pt x="973836" y="26670"/>
                </a:lnTo>
                <a:lnTo>
                  <a:pt x="998220" y="31750"/>
                </a:lnTo>
                <a:lnTo>
                  <a:pt x="1008888" y="34290"/>
                </a:lnTo>
                <a:lnTo>
                  <a:pt x="1018032" y="38100"/>
                </a:lnTo>
                <a:lnTo>
                  <a:pt x="1027176" y="39370"/>
                </a:lnTo>
                <a:lnTo>
                  <a:pt x="1045464" y="48260"/>
                </a:lnTo>
                <a:lnTo>
                  <a:pt x="1045464" y="49530"/>
                </a:lnTo>
                <a:lnTo>
                  <a:pt x="1050036" y="52070"/>
                </a:lnTo>
                <a:lnTo>
                  <a:pt x="1050036" y="54610"/>
                </a:lnTo>
                <a:lnTo>
                  <a:pt x="1053084" y="55880"/>
                </a:lnTo>
                <a:lnTo>
                  <a:pt x="1053084" y="58420"/>
                </a:lnTo>
                <a:lnTo>
                  <a:pt x="1037844" y="58420"/>
                </a:lnTo>
                <a:lnTo>
                  <a:pt x="1037844" y="60960"/>
                </a:lnTo>
                <a:close/>
              </a:path>
              <a:path w="1054735" h="474979">
                <a:moveTo>
                  <a:pt x="16764" y="60960"/>
                </a:moveTo>
                <a:lnTo>
                  <a:pt x="16764" y="58420"/>
                </a:lnTo>
                <a:lnTo>
                  <a:pt x="20421" y="58420"/>
                </a:lnTo>
                <a:lnTo>
                  <a:pt x="16764" y="60960"/>
                </a:lnTo>
                <a:close/>
              </a:path>
              <a:path w="1054735" h="474979">
                <a:moveTo>
                  <a:pt x="1054608" y="63500"/>
                </a:moveTo>
                <a:lnTo>
                  <a:pt x="1042416" y="63500"/>
                </a:lnTo>
                <a:lnTo>
                  <a:pt x="1041908" y="63076"/>
                </a:lnTo>
                <a:lnTo>
                  <a:pt x="1042416" y="62230"/>
                </a:lnTo>
                <a:lnTo>
                  <a:pt x="1040892" y="62230"/>
                </a:lnTo>
                <a:lnTo>
                  <a:pt x="1037844" y="58420"/>
                </a:lnTo>
                <a:lnTo>
                  <a:pt x="1053084" y="58420"/>
                </a:lnTo>
                <a:lnTo>
                  <a:pt x="1054608" y="62230"/>
                </a:lnTo>
                <a:lnTo>
                  <a:pt x="1042416" y="62230"/>
                </a:lnTo>
                <a:lnTo>
                  <a:pt x="1041654" y="62865"/>
                </a:lnTo>
                <a:lnTo>
                  <a:pt x="1054608" y="62865"/>
                </a:lnTo>
                <a:lnTo>
                  <a:pt x="1054608" y="63500"/>
                </a:lnTo>
                <a:close/>
              </a:path>
              <a:path w="1054735" h="474979">
                <a:moveTo>
                  <a:pt x="14097" y="62865"/>
                </a:moveTo>
                <a:lnTo>
                  <a:pt x="13716" y="62230"/>
                </a:lnTo>
                <a:lnTo>
                  <a:pt x="15240" y="60960"/>
                </a:lnTo>
                <a:lnTo>
                  <a:pt x="14097" y="62865"/>
                </a:lnTo>
                <a:close/>
              </a:path>
              <a:path w="1054735" h="474979">
                <a:moveTo>
                  <a:pt x="13716" y="63500"/>
                </a:moveTo>
                <a:lnTo>
                  <a:pt x="13716" y="62230"/>
                </a:lnTo>
                <a:lnTo>
                  <a:pt x="14097" y="62865"/>
                </a:lnTo>
                <a:lnTo>
                  <a:pt x="13716" y="63500"/>
                </a:lnTo>
                <a:close/>
              </a:path>
              <a:path w="1054735" h="474979">
                <a:moveTo>
                  <a:pt x="1040892" y="63500"/>
                </a:moveTo>
                <a:lnTo>
                  <a:pt x="1040892" y="62230"/>
                </a:lnTo>
                <a:lnTo>
                  <a:pt x="1041654" y="62865"/>
                </a:lnTo>
                <a:lnTo>
                  <a:pt x="1040892" y="63500"/>
                </a:lnTo>
                <a:close/>
              </a:path>
              <a:path w="1054735" h="474979">
                <a:moveTo>
                  <a:pt x="1041908" y="63076"/>
                </a:moveTo>
                <a:lnTo>
                  <a:pt x="1041654" y="62865"/>
                </a:lnTo>
                <a:lnTo>
                  <a:pt x="1042416" y="62230"/>
                </a:lnTo>
                <a:lnTo>
                  <a:pt x="1041908" y="63076"/>
                </a:lnTo>
                <a:close/>
              </a:path>
              <a:path w="1054735" h="474979">
                <a:moveTo>
                  <a:pt x="15240" y="64770"/>
                </a:moveTo>
                <a:lnTo>
                  <a:pt x="13716" y="64770"/>
                </a:lnTo>
                <a:lnTo>
                  <a:pt x="13716" y="63500"/>
                </a:lnTo>
                <a:lnTo>
                  <a:pt x="14097" y="62865"/>
                </a:lnTo>
                <a:lnTo>
                  <a:pt x="15240" y="64770"/>
                </a:lnTo>
                <a:close/>
              </a:path>
              <a:path w="1054735" h="474979">
                <a:moveTo>
                  <a:pt x="1040892" y="64770"/>
                </a:moveTo>
                <a:lnTo>
                  <a:pt x="1040892" y="63500"/>
                </a:lnTo>
                <a:lnTo>
                  <a:pt x="1041654" y="62865"/>
                </a:lnTo>
                <a:lnTo>
                  <a:pt x="1041908" y="63076"/>
                </a:lnTo>
                <a:lnTo>
                  <a:pt x="1040892" y="64770"/>
                </a:lnTo>
                <a:close/>
              </a:path>
              <a:path w="1054735" h="474979">
                <a:moveTo>
                  <a:pt x="1040892" y="80010"/>
                </a:moveTo>
                <a:lnTo>
                  <a:pt x="1040892" y="64770"/>
                </a:lnTo>
                <a:lnTo>
                  <a:pt x="1041908" y="63076"/>
                </a:lnTo>
                <a:lnTo>
                  <a:pt x="1042416" y="63500"/>
                </a:lnTo>
                <a:lnTo>
                  <a:pt x="1054608" y="63500"/>
                </a:lnTo>
                <a:lnTo>
                  <a:pt x="1054608" y="64770"/>
                </a:lnTo>
                <a:lnTo>
                  <a:pt x="1053084" y="67310"/>
                </a:lnTo>
                <a:lnTo>
                  <a:pt x="1053084" y="69850"/>
                </a:lnTo>
                <a:lnTo>
                  <a:pt x="1050036" y="72390"/>
                </a:lnTo>
                <a:lnTo>
                  <a:pt x="1050036" y="73660"/>
                </a:lnTo>
                <a:lnTo>
                  <a:pt x="1040892" y="80010"/>
                </a:lnTo>
                <a:close/>
              </a:path>
              <a:path w="1054735" h="474979">
                <a:moveTo>
                  <a:pt x="752856" y="469900"/>
                </a:moveTo>
                <a:lnTo>
                  <a:pt x="301752" y="469900"/>
                </a:lnTo>
                <a:lnTo>
                  <a:pt x="278892" y="468630"/>
                </a:lnTo>
                <a:lnTo>
                  <a:pt x="196596" y="462280"/>
                </a:lnTo>
                <a:lnTo>
                  <a:pt x="176784" y="459740"/>
                </a:lnTo>
                <a:lnTo>
                  <a:pt x="141732" y="457200"/>
                </a:lnTo>
                <a:lnTo>
                  <a:pt x="124968" y="453390"/>
                </a:lnTo>
                <a:lnTo>
                  <a:pt x="94488" y="450850"/>
                </a:lnTo>
                <a:lnTo>
                  <a:pt x="80772" y="447040"/>
                </a:lnTo>
                <a:lnTo>
                  <a:pt x="68580" y="444500"/>
                </a:lnTo>
                <a:lnTo>
                  <a:pt x="56388" y="443230"/>
                </a:lnTo>
                <a:lnTo>
                  <a:pt x="45720" y="439420"/>
                </a:lnTo>
                <a:lnTo>
                  <a:pt x="36576" y="436880"/>
                </a:lnTo>
                <a:lnTo>
                  <a:pt x="28956" y="433070"/>
                </a:lnTo>
                <a:lnTo>
                  <a:pt x="21336" y="431800"/>
                </a:lnTo>
                <a:lnTo>
                  <a:pt x="9144" y="425450"/>
                </a:lnTo>
                <a:lnTo>
                  <a:pt x="9144" y="424180"/>
                </a:lnTo>
                <a:lnTo>
                  <a:pt x="6096" y="421640"/>
                </a:lnTo>
                <a:lnTo>
                  <a:pt x="4572" y="421640"/>
                </a:lnTo>
                <a:lnTo>
                  <a:pt x="4572" y="420370"/>
                </a:lnTo>
                <a:lnTo>
                  <a:pt x="3048" y="416560"/>
                </a:lnTo>
                <a:lnTo>
                  <a:pt x="1524" y="416560"/>
                </a:lnTo>
                <a:lnTo>
                  <a:pt x="1524" y="412750"/>
                </a:lnTo>
                <a:lnTo>
                  <a:pt x="0" y="412750"/>
                </a:lnTo>
                <a:lnTo>
                  <a:pt x="0" y="63500"/>
                </a:lnTo>
                <a:lnTo>
                  <a:pt x="1524" y="64770"/>
                </a:lnTo>
                <a:lnTo>
                  <a:pt x="1524" y="69850"/>
                </a:lnTo>
                <a:lnTo>
                  <a:pt x="3048" y="69850"/>
                </a:lnTo>
                <a:lnTo>
                  <a:pt x="4572" y="72390"/>
                </a:lnTo>
                <a:lnTo>
                  <a:pt x="4572" y="73660"/>
                </a:lnTo>
                <a:lnTo>
                  <a:pt x="6096" y="73660"/>
                </a:lnTo>
                <a:lnTo>
                  <a:pt x="9144" y="77470"/>
                </a:lnTo>
                <a:lnTo>
                  <a:pt x="13716" y="79375"/>
                </a:lnTo>
                <a:lnTo>
                  <a:pt x="13716" y="412750"/>
                </a:lnTo>
                <a:lnTo>
                  <a:pt x="16764" y="415290"/>
                </a:lnTo>
                <a:lnTo>
                  <a:pt x="18288" y="415290"/>
                </a:lnTo>
                <a:lnTo>
                  <a:pt x="19812" y="416560"/>
                </a:lnTo>
                <a:lnTo>
                  <a:pt x="25908" y="420370"/>
                </a:lnTo>
                <a:lnTo>
                  <a:pt x="32004" y="421640"/>
                </a:lnTo>
                <a:lnTo>
                  <a:pt x="41148" y="424180"/>
                </a:lnTo>
                <a:lnTo>
                  <a:pt x="48768" y="427990"/>
                </a:lnTo>
                <a:lnTo>
                  <a:pt x="59436" y="429260"/>
                </a:lnTo>
                <a:lnTo>
                  <a:pt x="83820" y="435610"/>
                </a:lnTo>
                <a:lnTo>
                  <a:pt x="97536" y="436880"/>
                </a:lnTo>
                <a:lnTo>
                  <a:pt x="111252" y="439420"/>
                </a:lnTo>
                <a:lnTo>
                  <a:pt x="126492" y="441960"/>
                </a:lnTo>
                <a:lnTo>
                  <a:pt x="143256" y="443230"/>
                </a:lnTo>
                <a:lnTo>
                  <a:pt x="160020" y="445770"/>
                </a:lnTo>
                <a:lnTo>
                  <a:pt x="196596" y="448310"/>
                </a:lnTo>
                <a:lnTo>
                  <a:pt x="236220" y="452120"/>
                </a:lnTo>
                <a:lnTo>
                  <a:pt x="280416" y="454660"/>
                </a:lnTo>
                <a:lnTo>
                  <a:pt x="301752" y="457200"/>
                </a:lnTo>
                <a:lnTo>
                  <a:pt x="348996" y="459740"/>
                </a:lnTo>
                <a:lnTo>
                  <a:pt x="373380" y="459740"/>
                </a:lnTo>
                <a:lnTo>
                  <a:pt x="473964" y="462280"/>
                </a:lnTo>
                <a:lnTo>
                  <a:pt x="859536" y="462280"/>
                </a:lnTo>
                <a:lnTo>
                  <a:pt x="839724" y="463550"/>
                </a:lnTo>
                <a:lnTo>
                  <a:pt x="775716" y="468630"/>
                </a:lnTo>
                <a:lnTo>
                  <a:pt x="752856" y="469900"/>
                </a:lnTo>
                <a:close/>
              </a:path>
              <a:path w="1054735" h="474979">
                <a:moveTo>
                  <a:pt x="1040892" y="64770"/>
                </a:moveTo>
                <a:lnTo>
                  <a:pt x="1039368" y="64770"/>
                </a:lnTo>
                <a:lnTo>
                  <a:pt x="1040892" y="63500"/>
                </a:lnTo>
                <a:lnTo>
                  <a:pt x="1040892" y="64770"/>
                </a:lnTo>
                <a:close/>
              </a:path>
              <a:path w="1054735" h="474979">
                <a:moveTo>
                  <a:pt x="797052" y="119380"/>
                </a:moveTo>
                <a:lnTo>
                  <a:pt x="257556" y="119380"/>
                </a:lnTo>
                <a:lnTo>
                  <a:pt x="214884" y="116840"/>
                </a:lnTo>
                <a:lnTo>
                  <a:pt x="196596" y="114300"/>
                </a:lnTo>
                <a:lnTo>
                  <a:pt x="176784" y="111760"/>
                </a:lnTo>
                <a:lnTo>
                  <a:pt x="141732" y="109220"/>
                </a:lnTo>
                <a:lnTo>
                  <a:pt x="124968" y="105410"/>
                </a:lnTo>
                <a:lnTo>
                  <a:pt x="109728" y="104140"/>
                </a:lnTo>
                <a:lnTo>
                  <a:pt x="94488" y="101600"/>
                </a:lnTo>
                <a:lnTo>
                  <a:pt x="80772" y="100330"/>
                </a:lnTo>
                <a:lnTo>
                  <a:pt x="56388" y="93980"/>
                </a:lnTo>
                <a:lnTo>
                  <a:pt x="45720" y="92710"/>
                </a:lnTo>
                <a:lnTo>
                  <a:pt x="13716" y="79375"/>
                </a:lnTo>
                <a:lnTo>
                  <a:pt x="13716" y="64770"/>
                </a:lnTo>
                <a:lnTo>
                  <a:pt x="16764" y="66040"/>
                </a:lnTo>
                <a:lnTo>
                  <a:pt x="19812" y="69850"/>
                </a:lnTo>
                <a:lnTo>
                  <a:pt x="25908" y="71120"/>
                </a:lnTo>
                <a:lnTo>
                  <a:pt x="41148" y="77470"/>
                </a:lnTo>
                <a:lnTo>
                  <a:pt x="48768" y="78740"/>
                </a:lnTo>
                <a:lnTo>
                  <a:pt x="59436" y="81280"/>
                </a:lnTo>
                <a:lnTo>
                  <a:pt x="71628" y="85090"/>
                </a:lnTo>
                <a:lnTo>
                  <a:pt x="83820" y="86360"/>
                </a:lnTo>
                <a:lnTo>
                  <a:pt x="97536" y="88900"/>
                </a:lnTo>
                <a:lnTo>
                  <a:pt x="111252" y="90170"/>
                </a:lnTo>
                <a:lnTo>
                  <a:pt x="126492" y="93980"/>
                </a:lnTo>
                <a:lnTo>
                  <a:pt x="160020" y="96520"/>
                </a:lnTo>
                <a:lnTo>
                  <a:pt x="178308" y="100330"/>
                </a:lnTo>
                <a:lnTo>
                  <a:pt x="257556" y="105410"/>
                </a:lnTo>
                <a:lnTo>
                  <a:pt x="280416" y="107950"/>
                </a:lnTo>
                <a:lnTo>
                  <a:pt x="324612" y="110490"/>
                </a:lnTo>
                <a:lnTo>
                  <a:pt x="348996" y="110490"/>
                </a:lnTo>
                <a:lnTo>
                  <a:pt x="422148" y="114300"/>
                </a:lnTo>
                <a:lnTo>
                  <a:pt x="473964" y="114300"/>
                </a:lnTo>
                <a:lnTo>
                  <a:pt x="527304" y="115570"/>
                </a:lnTo>
                <a:lnTo>
                  <a:pt x="849630" y="115570"/>
                </a:lnTo>
                <a:lnTo>
                  <a:pt x="839724" y="116840"/>
                </a:lnTo>
                <a:lnTo>
                  <a:pt x="797052" y="119380"/>
                </a:lnTo>
                <a:close/>
              </a:path>
              <a:path w="1054735" h="474979">
                <a:moveTo>
                  <a:pt x="849630" y="115570"/>
                </a:moveTo>
                <a:lnTo>
                  <a:pt x="527304" y="115570"/>
                </a:lnTo>
                <a:lnTo>
                  <a:pt x="580644" y="114300"/>
                </a:lnTo>
                <a:lnTo>
                  <a:pt x="632460" y="114300"/>
                </a:lnTo>
                <a:lnTo>
                  <a:pt x="705612" y="110490"/>
                </a:lnTo>
                <a:lnTo>
                  <a:pt x="729996" y="110490"/>
                </a:lnTo>
                <a:lnTo>
                  <a:pt x="775716" y="107950"/>
                </a:lnTo>
                <a:lnTo>
                  <a:pt x="818388" y="104140"/>
                </a:lnTo>
                <a:lnTo>
                  <a:pt x="876300" y="100330"/>
                </a:lnTo>
                <a:lnTo>
                  <a:pt x="894588" y="96520"/>
                </a:lnTo>
                <a:lnTo>
                  <a:pt x="928116" y="93980"/>
                </a:lnTo>
                <a:lnTo>
                  <a:pt x="943356" y="90170"/>
                </a:lnTo>
                <a:lnTo>
                  <a:pt x="958596" y="88900"/>
                </a:lnTo>
                <a:lnTo>
                  <a:pt x="970788" y="86360"/>
                </a:lnTo>
                <a:lnTo>
                  <a:pt x="982980" y="85090"/>
                </a:lnTo>
                <a:lnTo>
                  <a:pt x="995172" y="81280"/>
                </a:lnTo>
                <a:lnTo>
                  <a:pt x="1005840" y="80010"/>
                </a:lnTo>
                <a:lnTo>
                  <a:pt x="1014984" y="77470"/>
                </a:lnTo>
                <a:lnTo>
                  <a:pt x="1022604" y="73660"/>
                </a:lnTo>
                <a:lnTo>
                  <a:pt x="1028700" y="71120"/>
                </a:lnTo>
                <a:lnTo>
                  <a:pt x="1033272" y="69850"/>
                </a:lnTo>
                <a:lnTo>
                  <a:pt x="1037844" y="66040"/>
                </a:lnTo>
                <a:lnTo>
                  <a:pt x="1040892" y="64770"/>
                </a:lnTo>
                <a:lnTo>
                  <a:pt x="1040892" y="80010"/>
                </a:lnTo>
                <a:lnTo>
                  <a:pt x="1034796" y="82550"/>
                </a:lnTo>
                <a:lnTo>
                  <a:pt x="1027176" y="86360"/>
                </a:lnTo>
                <a:lnTo>
                  <a:pt x="1008888" y="92710"/>
                </a:lnTo>
                <a:lnTo>
                  <a:pt x="998220" y="93980"/>
                </a:lnTo>
                <a:lnTo>
                  <a:pt x="973836" y="100330"/>
                </a:lnTo>
                <a:lnTo>
                  <a:pt x="960120" y="101600"/>
                </a:lnTo>
                <a:lnTo>
                  <a:pt x="944880" y="104140"/>
                </a:lnTo>
                <a:lnTo>
                  <a:pt x="929640" y="105410"/>
                </a:lnTo>
                <a:lnTo>
                  <a:pt x="912876" y="109220"/>
                </a:lnTo>
                <a:lnTo>
                  <a:pt x="896112" y="110490"/>
                </a:lnTo>
                <a:lnTo>
                  <a:pt x="859536" y="114300"/>
                </a:lnTo>
                <a:lnTo>
                  <a:pt x="849630" y="115570"/>
                </a:lnTo>
                <a:close/>
              </a:path>
              <a:path w="1054735" h="474979">
                <a:moveTo>
                  <a:pt x="1040892" y="412115"/>
                </a:moveTo>
                <a:lnTo>
                  <a:pt x="1040892" y="80010"/>
                </a:lnTo>
                <a:lnTo>
                  <a:pt x="1050036" y="73660"/>
                </a:lnTo>
                <a:lnTo>
                  <a:pt x="1050036" y="72390"/>
                </a:lnTo>
                <a:lnTo>
                  <a:pt x="1053084" y="69850"/>
                </a:lnTo>
                <a:lnTo>
                  <a:pt x="1053084" y="67310"/>
                </a:lnTo>
                <a:lnTo>
                  <a:pt x="1054608" y="64770"/>
                </a:lnTo>
                <a:lnTo>
                  <a:pt x="1054608" y="410210"/>
                </a:lnTo>
                <a:lnTo>
                  <a:pt x="1042416" y="410210"/>
                </a:lnTo>
                <a:lnTo>
                  <a:pt x="1040892" y="412115"/>
                </a:lnTo>
                <a:close/>
              </a:path>
              <a:path w="1054735" h="474979">
                <a:moveTo>
                  <a:pt x="707136" y="124460"/>
                </a:moveTo>
                <a:lnTo>
                  <a:pt x="348996" y="124460"/>
                </a:lnTo>
                <a:lnTo>
                  <a:pt x="324612" y="123190"/>
                </a:lnTo>
                <a:lnTo>
                  <a:pt x="278892" y="119380"/>
                </a:lnTo>
                <a:lnTo>
                  <a:pt x="775716" y="119380"/>
                </a:lnTo>
                <a:lnTo>
                  <a:pt x="707136" y="124460"/>
                </a:lnTo>
                <a:close/>
              </a:path>
              <a:path w="1054735" h="474979">
                <a:moveTo>
                  <a:pt x="580644" y="127000"/>
                </a:moveTo>
                <a:lnTo>
                  <a:pt x="473964" y="127000"/>
                </a:lnTo>
                <a:lnTo>
                  <a:pt x="371856" y="124460"/>
                </a:lnTo>
                <a:lnTo>
                  <a:pt x="682752" y="124460"/>
                </a:lnTo>
                <a:lnTo>
                  <a:pt x="580644" y="127000"/>
                </a:lnTo>
                <a:close/>
              </a:path>
              <a:path w="1054735" h="474979">
                <a:moveTo>
                  <a:pt x="15240" y="414020"/>
                </a:moveTo>
                <a:lnTo>
                  <a:pt x="13716" y="412750"/>
                </a:lnTo>
                <a:lnTo>
                  <a:pt x="13716" y="410210"/>
                </a:lnTo>
                <a:lnTo>
                  <a:pt x="15240" y="414020"/>
                </a:lnTo>
                <a:close/>
              </a:path>
              <a:path w="1054735" h="474979">
                <a:moveTo>
                  <a:pt x="1040892" y="412750"/>
                </a:moveTo>
                <a:lnTo>
                  <a:pt x="1040892" y="412115"/>
                </a:lnTo>
                <a:lnTo>
                  <a:pt x="1042416" y="410210"/>
                </a:lnTo>
                <a:lnTo>
                  <a:pt x="1040892" y="412750"/>
                </a:lnTo>
                <a:close/>
              </a:path>
              <a:path w="1054735" h="474979">
                <a:moveTo>
                  <a:pt x="1053084" y="415290"/>
                </a:moveTo>
                <a:lnTo>
                  <a:pt x="1037844" y="415290"/>
                </a:lnTo>
                <a:lnTo>
                  <a:pt x="1040892" y="412750"/>
                </a:lnTo>
                <a:lnTo>
                  <a:pt x="1042416" y="410210"/>
                </a:lnTo>
                <a:lnTo>
                  <a:pt x="1054608" y="410210"/>
                </a:lnTo>
                <a:lnTo>
                  <a:pt x="1054608" y="412750"/>
                </a:lnTo>
                <a:lnTo>
                  <a:pt x="1053084" y="415290"/>
                </a:lnTo>
                <a:close/>
              </a:path>
              <a:path w="1054735" h="474979">
                <a:moveTo>
                  <a:pt x="1039368" y="414020"/>
                </a:moveTo>
                <a:lnTo>
                  <a:pt x="1040892" y="412115"/>
                </a:lnTo>
                <a:lnTo>
                  <a:pt x="1040892" y="412750"/>
                </a:lnTo>
                <a:lnTo>
                  <a:pt x="1039368" y="414020"/>
                </a:lnTo>
                <a:close/>
              </a:path>
              <a:path w="1054735" h="474979">
                <a:moveTo>
                  <a:pt x="18288" y="415290"/>
                </a:moveTo>
                <a:lnTo>
                  <a:pt x="16764" y="415290"/>
                </a:lnTo>
                <a:lnTo>
                  <a:pt x="16764" y="414020"/>
                </a:lnTo>
                <a:lnTo>
                  <a:pt x="18288" y="415290"/>
                </a:lnTo>
                <a:close/>
              </a:path>
              <a:path w="1054735" h="474979">
                <a:moveTo>
                  <a:pt x="859536" y="462280"/>
                </a:moveTo>
                <a:lnTo>
                  <a:pt x="580644" y="462280"/>
                </a:lnTo>
                <a:lnTo>
                  <a:pt x="681228" y="459740"/>
                </a:lnTo>
                <a:lnTo>
                  <a:pt x="705612" y="459740"/>
                </a:lnTo>
                <a:lnTo>
                  <a:pt x="729996" y="458470"/>
                </a:lnTo>
                <a:lnTo>
                  <a:pt x="775716" y="454660"/>
                </a:lnTo>
                <a:lnTo>
                  <a:pt x="818388" y="452120"/>
                </a:lnTo>
                <a:lnTo>
                  <a:pt x="858012" y="448310"/>
                </a:lnTo>
                <a:lnTo>
                  <a:pt x="894588" y="445770"/>
                </a:lnTo>
                <a:lnTo>
                  <a:pt x="911352" y="443230"/>
                </a:lnTo>
                <a:lnTo>
                  <a:pt x="928116" y="441960"/>
                </a:lnTo>
                <a:lnTo>
                  <a:pt x="958596" y="436880"/>
                </a:lnTo>
                <a:lnTo>
                  <a:pt x="970788" y="435610"/>
                </a:lnTo>
                <a:lnTo>
                  <a:pt x="995172" y="429260"/>
                </a:lnTo>
                <a:lnTo>
                  <a:pt x="1005840" y="427990"/>
                </a:lnTo>
                <a:lnTo>
                  <a:pt x="1014984" y="424180"/>
                </a:lnTo>
                <a:lnTo>
                  <a:pt x="1022604" y="421640"/>
                </a:lnTo>
                <a:lnTo>
                  <a:pt x="1028700" y="420370"/>
                </a:lnTo>
                <a:lnTo>
                  <a:pt x="1037844" y="414020"/>
                </a:lnTo>
                <a:lnTo>
                  <a:pt x="1037844" y="415290"/>
                </a:lnTo>
                <a:lnTo>
                  <a:pt x="1053084" y="415290"/>
                </a:lnTo>
                <a:lnTo>
                  <a:pt x="1053084" y="416560"/>
                </a:lnTo>
                <a:lnTo>
                  <a:pt x="1050036" y="420370"/>
                </a:lnTo>
                <a:lnTo>
                  <a:pt x="1050036" y="421640"/>
                </a:lnTo>
                <a:lnTo>
                  <a:pt x="1045464" y="424180"/>
                </a:lnTo>
                <a:lnTo>
                  <a:pt x="1045464" y="425450"/>
                </a:lnTo>
                <a:lnTo>
                  <a:pt x="1040892" y="427990"/>
                </a:lnTo>
                <a:lnTo>
                  <a:pt x="1034796" y="430530"/>
                </a:lnTo>
                <a:lnTo>
                  <a:pt x="1027176" y="433070"/>
                </a:lnTo>
                <a:lnTo>
                  <a:pt x="998220" y="443230"/>
                </a:lnTo>
                <a:lnTo>
                  <a:pt x="986028" y="444500"/>
                </a:lnTo>
                <a:lnTo>
                  <a:pt x="973836" y="447040"/>
                </a:lnTo>
                <a:lnTo>
                  <a:pt x="960120" y="450850"/>
                </a:lnTo>
                <a:lnTo>
                  <a:pt x="929640" y="453390"/>
                </a:lnTo>
                <a:lnTo>
                  <a:pt x="912876" y="457200"/>
                </a:lnTo>
                <a:lnTo>
                  <a:pt x="877824" y="459740"/>
                </a:lnTo>
                <a:lnTo>
                  <a:pt x="859536" y="462280"/>
                </a:lnTo>
                <a:close/>
              </a:path>
              <a:path w="1054735" h="474979">
                <a:moveTo>
                  <a:pt x="632460" y="474980"/>
                </a:moveTo>
                <a:lnTo>
                  <a:pt x="422148" y="474980"/>
                </a:lnTo>
                <a:lnTo>
                  <a:pt x="371856" y="473710"/>
                </a:lnTo>
                <a:lnTo>
                  <a:pt x="348996" y="471170"/>
                </a:lnTo>
                <a:lnTo>
                  <a:pt x="324612" y="469900"/>
                </a:lnTo>
                <a:lnTo>
                  <a:pt x="729996" y="469900"/>
                </a:lnTo>
                <a:lnTo>
                  <a:pt x="707136" y="471170"/>
                </a:lnTo>
                <a:lnTo>
                  <a:pt x="682752" y="473710"/>
                </a:lnTo>
                <a:lnTo>
                  <a:pt x="632460" y="474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1791" y="3049017"/>
            <a:ext cx="24130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5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000" spc="15" dirty="0">
                <a:solidFill>
                  <a:srgbClr val="FFFFFF"/>
                </a:solidFill>
                <a:latin typeface="Times New Roman"/>
                <a:cs typeface="Times New Roman"/>
              </a:rPr>
              <a:t>W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65699" y="3293364"/>
            <a:ext cx="564818" cy="533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6855" y="3309301"/>
            <a:ext cx="391927" cy="363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56588" y="2877312"/>
            <a:ext cx="1054735" cy="475615"/>
          </a:xfrm>
          <a:custGeom>
            <a:avLst/>
            <a:gdLst/>
            <a:ahLst/>
            <a:cxnLst/>
            <a:rect l="l" t="t" r="r" b="b"/>
            <a:pathLst>
              <a:path w="1054735" h="475614">
                <a:moveTo>
                  <a:pt x="729996" y="4572"/>
                </a:moveTo>
                <a:lnTo>
                  <a:pt x="324612" y="4572"/>
                </a:lnTo>
                <a:lnTo>
                  <a:pt x="371856" y="1524"/>
                </a:lnTo>
                <a:lnTo>
                  <a:pt x="422148" y="0"/>
                </a:lnTo>
                <a:lnTo>
                  <a:pt x="632460" y="0"/>
                </a:lnTo>
                <a:lnTo>
                  <a:pt x="682752" y="1524"/>
                </a:lnTo>
                <a:lnTo>
                  <a:pt x="729996" y="4572"/>
                </a:lnTo>
                <a:close/>
              </a:path>
              <a:path w="1054735" h="475614">
                <a:moveTo>
                  <a:pt x="7620" y="76708"/>
                </a:moveTo>
                <a:lnTo>
                  <a:pt x="4572" y="74676"/>
                </a:lnTo>
                <a:lnTo>
                  <a:pt x="4572" y="73152"/>
                </a:lnTo>
                <a:lnTo>
                  <a:pt x="1524" y="70104"/>
                </a:lnTo>
                <a:lnTo>
                  <a:pt x="1524" y="68580"/>
                </a:lnTo>
                <a:lnTo>
                  <a:pt x="0" y="65532"/>
                </a:lnTo>
                <a:lnTo>
                  <a:pt x="0" y="62484"/>
                </a:lnTo>
                <a:lnTo>
                  <a:pt x="1524" y="59436"/>
                </a:lnTo>
                <a:lnTo>
                  <a:pt x="1524" y="56388"/>
                </a:lnTo>
                <a:lnTo>
                  <a:pt x="4572" y="54864"/>
                </a:lnTo>
                <a:lnTo>
                  <a:pt x="4572" y="53339"/>
                </a:lnTo>
                <a:lnTo>
                  <a:pt x="9144" y="50292"/>
                </a:lnTo>
                <a:lnTo>
                  <a:pt x="9144" y="48768"/>
                </a:lnTo>
                <a:lnTo>
                  <a:pt x="13716" y="47243"/>
                </a:lnTo>
                <a:lnTo>
                  <a:pt x="19812" y="42671"/>
                </a:lnTo>
                <a:lnTo>
                  <a:pt x="27432" y="41147"/>
                </a:lnTo>
                <a:lnTo>
                  <a:pt x="45720" y="35052"/>
                </a:lnTo>
                <a:lnTo>
                  <a:pt x="56389" y="32003"/>
                </a:lnTo>
                <a:lnTo>
                  <a:pt x="68580" y="30479"/>
                </a:lnTo>
                <a:lnTo>
                  <a:pt x="80772" y="27431"/>
                </a:lnTo>
                <a:lnTo>
                  <a:pt x="94489" y="24383"/>
                </a:lnTo>
                <a:lnTo>
                  <a:pt x="109728" y="22860"/>
                </a:lnTo>
                <a:lnTo>
                  <a:pt x="124969" y="19811"/>
                </a:lnTo>
                <a:lnTo>
                  <a:pt x="158496" y="16763"/>
                </a:lnTo>
                <a:lnTo>
                  <a:pt x="176785" y="13715"/>
                </a:lnTo>
                <a:lnTo>
                  <a:pt x="195073" y="12191"/>
                </a:lnTo>
                <a:lnTo>
                  <a:pt x="278894" y="6095"/>
                </a:lnTo>
                <a:lnTo>
                  <a:pt x="301752" y="4572"/>
                </a:lnTo>
                <a:lnTo>
                  <a:pt x="752856" y="4572"/>
                </a:lnTo>
                <a:lnTo>
                  <a:pt x="775713" y="6095"/>
                </a:lnTo>
                <a:lnTo>
                  <a:pt x="428238" y="6096"/>
                </a:lnTo>
                <a:lnTo>
                  <a:pt x="371856" y="7619"/>
                </a:lnTo>
                <a:lnTo>
                  <a:pt x="275841" y="12192"/>
                </a:lnTo>
                <a:lnTo>
                  <a:pt x="213358" y="16764"/>
                </a:lnTo>
                <a:lnTo>
                  <a:pt x="138683" y="24384"/>
                </a:lnTo>
                <a:lnTo>
                  <a:pt x="128016" y="25907"/>
                </a:lnTo>
                <a:lnTo>
                  <a:pt x="115823" y="27432"/>
                </a:lnTo>
                <a:lnTo>
                  <a:pt x="106680" y="28955"/>
                </a:lnTo>
                <a:lnTo>
                  <a:pt x="96011" y="30480"/>
                </a:lnTo>
                <a:lnTo>
                  <a:pt x="88391" y="32004"/>
                </a:lnTo>
                <a:lnTo>
                  <a:pt x="79248" y="33527"/>
                </a:lnTo>
                <a:lnTo>
                  <a:pt x="56387" y="38100"/>
                </a:lnTo>
                <a:lnTo>
                  <a:pt x="50291" y="39624"/>
                </a:lnTo>
                <a:lnTo>
                  <a:pt x="45719" y="41148"/>
                </a:lnTo>
                <a:lnTo>
                  <a:pt x="39623" y="42672"/>
                </a:lnTo>
                <a:lnTo>
                  <a:pt x="25907" y="47244"/>
                </a:lnTo>
                <a:lnTo>
                  <a:pt x="13715" y="53340"/>
                </a:lnTo>
                <a:lnTo>
                  <a:pt x="7620" y="59435"/>
                </a:lnTo>
                <a:lnTo>
                  <a:pt x="7620" y="76708"/>
                </a:lnTo>
                <a:close/>
              </a:path>
              <a:path w="1054735" h="475614">
                <a:moveTo>
                  <a:pt x="1046916" y="76271"/>
                </a:moveTo>
                <a:lnTo>
                  <a:pt x="1014984" y="42671"/>
                </a:lnTo>
                <a:lnTo>
                  <a:pt x="1008888" y="41147"/>
                </a:lnTo>
                <a:lnTo>
                  <a:pt x="1004316" y="39623"/>
                </a:lnTo>
                <a:lnTo>
                  <a:pt x="998220" y="38099"/>
                </a:lnTo>
                <a:lnTo>
                  <a:pt x="967740" y="32003"/>
                </a:lnTo>
                <a:lnTo>
                  <a:pt x="958596" y="30479"/>
                </a:lnTo>
                <a:lnTo>
                  <a:pt x="947928" y="28955"/>
                </a:lnTo>
                <a:lnTo>
                  <a:pt x="938784" y="27431"/>
                </a:lnTo>
                <a:lnTo>
                  <a:pt x="874776" y="19811"/>
                </a:lnTo>
                <a:lnTo>
                  <a:pt x="801624" y="13715"/>
                </a:lnTo>
                <a:lnTo>
                  <a:pt x="682752" y="7619"/>
                </a:lnTo>
                <a:lnTo>
                  <a:pt x="626364" y="6095"/>
                </a:lnTo>
                <a:lnTo>
                  <a:pt x="775716" y="6096"/>
                </a:lnTo>
                <a:lnTo>
                  <a:pt x="859536" y="12192"/>
                </a:lnTo>
                <a:lnTo>
                  <a:pt x="877824" y="13716"/>
                </a:lnTo>
                <a:lnTo>
                  <a:pt x="896112" y="16764"/>
                </a:lnTo>
                <a:lnTo>
                  <a:pt x="929640" y="19812"/>
                </a:lnTo>
                <a:lnTo>
                  <a:pt x="944880" y="22860"/>
                </a:lnTo>
                <a:lnTo>
                  <a:pt x="960120" y="24384"/>
                </a:lnTo>
                <a:lnTo>
                  <a:pt x="973836" y="27432"/>
                </a:lnTo>
                <a:lnTo>
                  <a:pt x="986028" y="30480"/>
                </a:lnTo>
                <a:lnTo>
                  <a:pt x="998220" y="32004"/>
                </a:lnTo>
                <a:lnTo>
                  <a:pt x="1008888" y="35052"/>
                </a:lnTo>
                <a:lnTo>
                  <a:pt x="1018032" y="38100"/>
                </a:lnTo>
                <a:lnTo>
                  <a:pt x="1025652" y="39624"/>
                </a:lnTo>
                <a:lnTo>
                  <a:pt x="1033272" y="42672"/>
                </a:lnTo>
                <a:lnTo>
                  <a:pt x="1045464" y="48768"/>
                </a:lnTo>
                <a:lnTo>
                  <a:pt x="1045464" y="50292"/>
                </a:lnTo>
                <a:lnTo>
                  <a:pt x="1048512" y="53340"/>
                </a:lnTo>
                <a:lnTo>
                  <a:pt x="1050036" y="53340"/>
                </a:lnTo>
                <a:lnTo>
                  <a:pt x="1050036" y="54864"/>
                </a:lnTo>
                <a:lnTo>
                  <a:pt x="1053084" y="57912"/>
                </a:lnTo>
                <a:lnTo>
                  <a:pt x="1053084" y="59436"/>
                </a:lnTo>
                <a:lnTo>
                  <a:pt x="1054608" y="62484"/>
                </a:lnTo>
                <a:lnTo>
                  <a:pt x="1054608" y="65532"/>
                </a:lnTo>
                <a:lnTo>
                  <a:pt x="1053084" y="68580"/>
                </a:lnTo>
                <a:lnTo>
                  <a:pt x="1053084" y="70104"/>
                </a:lnTo>
                <a:lnTo>
                  <a:pt x="1051560" y="70104"/>
                </a:lnTo>
                <a:lnTo>
                  <a:pt x="1050036" y="73152"/>
                </a:lnTo>
                <a:lnTo>
                  <a:pt x="1050036" y="74676"/>
                </a:lnTo>
                <a:lnTo>
                  <a:pt x="1048512" y="74676"/>
                </a:lnTo>
                <a:lnTo>
                  <a:pt x="1046916" y="76271"/>
                </a:lnTo>
                <a:close/>
              </a:path>
              <a:path w="1054735" h="475614">
                <a:moveTo>
                  <a:pt x="752856" y="470916"/>
                </a:moveTo>
                <a:lnTo>
                  <a:pt x="301752" y="470916"/>
                </a:lnTo>
                <a:lnTo>
                  <a:pt x="278890" y="469391"/>
                </a:lnTo>
                <a:lnTo>
                  <a:pt x="195071" y="463295"/>
                </a:lnTo>
                <a:lnTo>
                  <a:pt x="176782" y="460247"/>
                </a:lnTo>
                <a:lnTo>
                  <a:pt x="158494" y="458723"/>
                </a:lnTo>
                <a:lnTo>
                  <a:pt x="141731" y="457199"/>
                </a:lnTo>
                <a:lnTo>
                  <a:pt x="124968" y="454152"/>
                </a:lnTo>
                <a:lnTo>
                  <a:pt x="94487" y="451103"/>
                </a:lnTo>
                <a:lnTo>
                  <a:pt x="80771" y="448055"/>
                </a:lnTo>
                <a:lnTo>
                  <a:pt x="68578" y="445007"/>
                </a:lnTo>
                <a:lnTo>
                  <a:pt x="56388" y="443484"/>
                </a:lnTo>
                <a:lnTo>
                  <a:pt x="45719" y="440435"/>
                </a:lnTo>
                <a:lnTo>
                  <a:pt x="36575" y="437387"/>
                </a:lnTo>
                <a:lnTo>
                  <a:pt x="28956" y="434340"/>
                </a:lnTo>
                <a:lnTo>
                  <a:pt x="21336" y="432816"/>
                </a:lnTo>
                <a:lnTo>
                  <a:pt x="9144" y="426720"/>
                </a:lnTo>
                <a:lnTo>
                  <a:pt x="9143" y="425195"/>
                </a:lnTo>
                <a:lnTo>
                  <a:pt x="4572" y="422148"/>
                </a:lnTo>
                <a:lnTo>
                  <a:pt x="4571" y="420623"/>
                </a:lnTo>
                <a:lnTo>
                  <a:pt x="1524" y="417576"/>
                </a:lnTo>
                <a:lnTo>
                  <a:pt x="1523" y="416051"/>
                </a:lnTo>
                <a:lnTo>
                  <a:pt x="0" y="413004"/>
                </a:lnTo>
                <a:lnTo>
                  <a:pt x="0" y="65532"/>
                </a:lnTo>
                <a:lnTo>
                  <a:pt x="1524" y="68580"/>
                </a:lnTo>
                <a:lnTo>
                  <a:pt x="1524" y="70104"/>
                </a:lnTo>
                <a:lnTo>
                  <a:pt x="4572" y="73152"/>
                </a:lnTo>
                <a:lnTo>
                  <a:pt x="4572" y="74676"/>
                </a:lnTo>
                <a:lnTo>
                  <a:pt x="7620" y="76708"/>
                </a:lnTo>
                <a:lnTo>
                  <a:pt x="7620" y="416051"/>
                </a:lnTo>
                <a:lnTo>
                  <a:pt x="9144" y="416052"/>
                </a:lnTo>
                <a:lnTo>
                  <a:pt x="13716" y="420624"/>
                </a:lnTo>
                <a:lnTo>
                  <a:pt x="22860" y="425196"/>
                </a:lnTo>
                <a:lnTo>
                  <a:pt x="27432" y="426720"/>
                </a:lnTo>
                <a:lnTo>
                  <a:pt x="30480" y="428244"/>
                </a:lnTo>
                <a:lnTo>
                  <a:pt x="39624" y="431292"/>
                </a:lnTo>
                <a:lnTo>
                  <a:pt x="79248" y="440436"/>
                </a:lnTo>
                <a:lnTo>
                  <a:pt x="128017" y="448056"/>
                </a:lnTo>
                <a:lnTo>
                  <a:pt x="166116" y="452627"/>
                </a:lnTo>
                <a:lnTo>
                  <a:pt x="214885" y="457200"/>
                </a:lnTo>
                <a:lnTo>
                  <a:pt x="254510" y="460248"/>
                </a:lnTo>
                <a:lnTo>
                  <a:pt x="304803" y="463296"/>
                </a:lnTo>
                <a:lnTo>
                  <a:pt x="376428" y="466343"/>
                </a:lnTo>
                <a:lnTo>
                  <a:pt x="434340" y="467867"/>
                </a:lnTo>
                <a:lnTo>
                  <a:pt x="775717" y="469391"/>
                </a:lnTo>
                <a:lnTo>
                  <a:pt x="752856" y="470916"/>
                </a:lnTo>
                <a:close/>
              </a:path>
              <a:path w="1054735" h="475614">
                <a:moveTo>
                  <a:pt x="775717" y="469391"/>
                </a:moveTo>
                <a:lnTo>
                  <a:pt x="620268" y="469391"/>
                </a:lnTo>
                <a:lnTo>
                  <a:pt x="620268" y="467867"/>
                </a:lnTo>
                <a:lnTo>
                  <a:pt x="678180" y="466343"/>
                </a:lnTo>
                <a:lnTo>
                  <a:pt x="749808" y="463295"/>
                </a:lnTo>
                <a:lnTo>
                  <a:pt x="821436" y="458723"/>
                </a:lnTo>
                <a:lnTo>
                  <a:pt x="888492" y="452627"/>
                </a:lnTo>
                <a:lnTo>
                  <a:pt x="926592" y="448055"/>
                </a:lnTo>
                <a:lnTo>
                  <a:pt x="975360" y="440435"/>
                </a:lnTo>
                <a:lnTo>
                  <a:pt x="1014984" y="431291"/>
                </a:lnTo>
                <a:lnTo>
                  <a:pt x="1046916" y="76271"/>
                </a:lnTo>
                <a:lnTo>
                  <a:pt x="1048512" y="74676"/>
                </a:lnTo>
                <a:lnTo>
                  <a:pt x="1050036" y="74676"/>
                </a:lnTo>
                <a:lnTo>
                  <a:pt x="1050036" y="73152"/>
                </a:lnTo>
                <a:lnTo>
                  <a:pt x="1051560" y="70104"/>
                </a:lnTo>
                <a:lnTo>
                  <a:pt x="1053084" y="70104"/>
                </a:lnTo>
                <a:lnTo>
                  <a:pt x="1053084" y="68580"/>
                </a:lnTo>
                <a:lnTo>
                  <a:pt x="1054608" y="65532"/>
                </a:lnTo>
                <a:lnTo>
                  <a:pt x="1054608" y="413004"/>
                </a:lnTo>
                <a:lnTo>
                  <a:pt x="1053084" y="416051"/>
                </a:lnTo>
                <a:lnTo>
                  <a:pt x="1053084" y="417576"/>
                </a:lnTo>
                <a:lnTo>
                  <a:pt x="1051560" y="417576"/>
                </a:lnTo>
                <a:lnTo>
                  <a:pt x="1050036" y="420623"/>
                </a:lnTo>
                <a:lnTo>
                  <a:pt x="1050036" y="422148"/>
                </a:lnTo>
                <a:lnTo>
                  <a:pt x="1048512" y="422148"/>
                </a:lnTo>
                <a:lnTo>
                  <a:pt x="1045464" y="425195"/>
                </a:lnTo>
                <a:lnTo>
                  <a:pt x="1045464" y="426720"/>
                </a:lnTo>
                <a:lnTo>
                  <a:pt x="1040892" y="428244"/>
                </a:lnTo>
                <a:lnTo>
                  <a:pt x="1033272" y="431292"/>
                </a:lnTo>
                <a:lnTo>
                  <a:pt x="1027176" y="434340"/>
                </a:lnTo>
                <a:lnTo>
                  <a:pt x="1008888" y="440436"/>
                </a:lnTo>
                <a:lnTo>
                  <a:pt x="998220" y="443484"/>
                </a:lnTo>
                <a:lnTo>
                  <a:pt x="986028" y="445008"/>
                </a:lnTo>
                <a:lnTo>
                  <a:pt x="973836" y="448056"/>
                </a:lnTo>
                <a:lnTo>
                  <a:pt x="960120" y="451104"/>
                </a:lnTo>
                <a:lnTo>
                  <a:pt x="929640" y="454152"/>
                </a:lnTo>
                <a:lnTo>
                  <a:pt x="912876" y="457200"/>
                </a:lnTo>
                <a:lnTo>
                  <a:pt x="896112" y="458724"/>
                </a:lnTo>
                <a:lnTo>
                  <a:pt x="877824" y="460248"/>
                </a:lnTo>
                <a:lnTo>
                  <a:pt x="859536" y="463296"/>
                </a:lnTo>
                <a:lnTo>
                  <a:pt x="775717" y="469391"/>
                </a:lnTo>
                <a:close/>
              </a:path>
              <a:path w="1054735" h="475614">
                <a:moveTo>
                  <a:pt x="632460" y="475488"/>
                </a:moveTo>
                <a:lnTo>
                  <a:pt x="422148" y="475488"/>
                </a:lnTo>
                <a:lnTo>
                  <a:pt x="371856" y="473964"/>
                </a:lnTo>
                <a:lnTo>
                  <a:pt x="324612" y="470916"/>
                </a:lnTo>
                <a:lnTo>
                  <a:pt x="729996" y="470916"/>
                </a:lnTo>
                <a:lnTo>
                  <a:pt x="682752" y="473964"/>
                </a:lnTo>
                <a:lnTo>
                  <a:pt x="632460" y="475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62683" y="2941320"/>
            <a:ext cx="1040891" cy="4053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62683" y="2883407"/>
            <a:ext cx="1040891" cy="1158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56588" y="2877312"/>
            <a:ext cx="1054735" cy="474980"/>
          </a:xfrm>
          <a:custGeom>
            <a:avLst/>
            <a:gdLst/>
            <a:ahLst/>
            <a:cxnLst/>
            <a:rect l="l" t="t" r="r" b="b"/>
            <a:pathLst>
              <a:path w="1054735" h="474979">
                <a:moveTo>
                  <a:pt x="729996" y="3810"/>
                </a:moveTo>
                <a:lnTo>
                  <a:pt x="324612" y="3810"/>
                </a:lnTo>
                <a:lnTo>
                  <a:pt x="371856" y="1270"/>
                </a:lnTo>
                <a:lnTo>
                  <a:pt x="422148" y="0"/>
                </a:lnTo>
                <a:lnTo>
                  <a:pt x="632460" y="0"/>
                </a:lnTo>
                <a:lnTo>
                  <a:pt x="682752" y="1270"/>
                </a:lnTo>
                <a:lnTo>
                  <a:pt x="729996" y="3810"/>
                </a:lnTo>
                <a:close/>
              </a:path>
              <a:path w="1054735" h="474979">
                <a:moveTo>
                  <a:pt x="13716" y="79375"/>
                </a:moveTo>
                <a:lnTo>
                  <a:pt x="9144" y="77470"/>
                </a:lnTo>
                <a:lnTo>
                  <a:pt x="4572" y="73660"/>
                </a:lnTo>
                <a:lnTo>
                  <a:pt x="4572" y="72390"/>
                </a:lnTo>
                <a:lnTo>
                  <a:pt x="1524" y="69850"/>
                </a:lnTo>
                <a:lnTo>
                  <a:pt x="1524" y="67310"/>
                </a:lnTo>
                <a:lnTo>
                  <a:pt x="0" y="64770"/>
                </a:lnTo>
                <a:lnTo>
                  <a:pt x="0" y="62230"/>
                </a:lnTo>
                <a:lnTo>
                  <a:pt x="1524" y="58420"/>
                </a:lnTo>
                <a:lnTo>
                  <a:pt x="1524" y="55880"/>
                </a:lnTo>
                <a:lnTo>
                  <a:pt x="4572" y="54610"/>
                </a:lnTo>
                <a:lnTo>
                  <a:pt x="4572" y="52070"/>
                </a:lnTo>
                <a:lnTo>
                  <a:pt x="9144" y="49530"/>
                </a:lnTo>
                <a:lnTo>
                  <a:pt x="9144" y="48260"/>
                </a:lnTo>
                <a:lnTo>
                  <a:pt x="13716" y="46990"/>
                </a:lnTo>
                <a:lnTo>
                  <a:pt x="19812" y="41910"/>
                </a:lnTo>
                <a:lnTo>
                  <a:pt x="27432" y="40640"/>
                </a:lnTo>
                <a:lnTo>
                  <a:pt x="80772" y="26670"/>
                </a:lnTo>
                <a:lnTo>
                  <a:pt x="109728" y="22860"/>
                </a:lnTo>
                <a:lnTo>
                  <a:pt x="124968" y="19050"/>
                </a:lnTo>
                <a:lnTo>
                  <a:pt x="158496" y="16510"/>
                </a:lnTo>
                <a:lnTo>
                  <a:pt x="176784" y="12700"/>
                </a:lnTo>
                <a:lnTo>
                  <a:pt x="214884" y="10160"/>
                </a:lnTo>
                <a:lnTo>
                  <a:pt x="278892" y="5080"/>
                </a:lnTo>
                <a:lnTo>
                  <a:pt x="301752" y="3810"/>
                </a:lnTo>
                <a:lnTo>
                  <a:pt x="752856" y="3810"/>
                </a:lnTo>
                <a:lnTo>
                  <a:pt x="775716" y="5080"/>
                </a:lnTo>
                <a:lnTo>
                  <a:pt x="839724" y="10160"/>
                </a:lnTo>
                <a:lnTo>
                  <a:pt x="859536" y="11430"/>
                </a:lnTo>
                <a:lnTo>
                  <a:pt x="473964" y="11430"/>
                </a:lnTo>
                <a:lnTo>
                  <a:pt x="373380" y="13970"/>
                </a:lnTo>
                <a:lnTo>
                  <a:pt x="348996" y="13970"/>
                </a:lnTo>
                <a:lnTo>
                  <a:pt x="324612" y="16510"/>
                </a:lnTo>
                <a:lnTo>
                  <a:pt x="278892" y="19050"/>
                </a:lnTo>
                <a:lnTo>
                  <a:pt x="257556" y="19050"/>
                </a:lnTo>
                <a:lnTo>
                  <a:pt x="236220" y="20320"/>
                </a:lnTo>
                <a:lnTo>
                  <a:pt x="216408" y="24130"/>
                </a:lnTo>
                <a:lnTo>
                  <a:pt x="143256" y="29210"/>
                </a:lnTo>
                <a:lnTo>
                  <a:pt x="126492" y="33020"/>
                </a:lnTo>
                <a:lnTo>
                  <a:pt x="111252" y="34290"/>
                </a:lnTo>
                <a:lnTo>
                  <a:pt x="97536" y="38100"/>
                </a:lnTo>
                <a:lnTo>
                  <a:pt x="83820" y="39370"/>
                </a:lnTo>
                <a:lnTo>
                  <a:pt x="71628" y="41910"/>
                </a:lnTo>
                <a:lnTo>
                  <a:pt x="59436" y="43180"/>
                </a:lnTo>
                <a:lnTo>
                  <a:pt x="48768" y="46990"/>
                </a:lnTo>
                <a:lnTo>
                  <a:pt x="41148" y="49530"/>
                </a:lnTo>
                <a:lnTo>
                  <a:pt x="32004" y="50800"/>
                </a:lnTo>
                <a:lnTo>
                  <a:pt x="25908" y="54610"/>
                </a:lnTo>
                <a:lnTo>
                  <a:pt x="20421" y="58420"/>
                </a:lnTo>
                <a:lnTo>
                  <a:pt x="16764" y="58420"/>
                </a:lnTo>
                <a:lnTo>
                  <a:pt x="13716" y="62230"/>
                </a:lnTo>
                <a:lnTo>
                  <a:pt x="12192" y="62230"/>
                </a:lnTo>
                <a:lnTo>
                  <a:pt x="12700" y="63076"/>
                </a:lnTo>
                <a:lnTo>
                  <a:pt x="12192" y="63500"/>
                </a:lnTo>
                <a:lnTo>
                  <a:pt x="12954" y="63500"/>
                </a:lnTo>
                <a:lnTo>
                  <a:pt x="13716" y="64770"/>
                </a:lnTo>
                <a:lnTo>
                  <a:pt x="13716" y="79375"/>
                </a:lnTo>
                <a:close/>
              </a:path>
              <a:path w="1054735" h="474979">
                <a:moveTo>
                  <a:pt x="1037844" y="60960"/>
                </a:moveTo>
                <a:lnTo>
                  <a:pt x="1034796" y="57150"/>
                </a:lnTo>
                <a:lnTo>
                  <a:pt x="1022604" y="52070"/>
                </a:lnTo>
                <a:lnTo>
                  <a:pt x="1014984" y="49530"/>
                </a:lnTo>
                <a:lnTo>
                  <a:pt x="1005840" y="46990"/>
                </a:lnTo>
                <a:lnTo>
                  <a:pt x="995172" y="43180"/>
                </a:lnTo>
                <a:lnTo>
                  <a:pt x="982980" y="41910"/>
                </a:lnTo>
                <a:lnTo>
                  <a:pt x="970788" y="39370"/>
                </a:lnTo>
                <a:lnTo>
                  <a:pt x="957072" y="38100"/>
                </a:lnTo>
                <a:lnTo>
                  <a:pt x="943356" y="34290"/>
                </a:lnTo>
                <a:lnTo>
                  <a:pt x="928116" y="33020"/>
                </a:lnTo>
                <a:lnTo>
                  <a:pt x="911352" y="29210"/>
                </a:lnTo>
                <a:lnTo>
                  <a:pt x="838200" y="24130"/>
                </a:lnTo>
                <a:lnTo>
                  <a:pt x="818388" y="20320"/>
                </a:lnTo>
                <a:lnTo>
                  <a:pt x="797052" y="19050"/>
                </a:lnTo>
                <a:lnTo>
                  <a:pt x="774192" y="19050"/>
                </a:lnTo>
                <a:lnTo>
                  <a:pt x="729996" y="16510"/>
                </a:lnTo>
                <a:lnTo>
                  <a:pt x="705612" y="13970"/>
                </a:lnTo>
                <a:lnTo>
                  <a:pt x="681228" y="13970"/>
                </a:lnTo>
                <a:lnTo>
                  <a:pt x="580644" y="11430"/>
                </a:lnTo>
                <a:lnTo>
                  <a:pt x="859536" y="11430"/>
                </a:lnTo>
                <a:lnTo>
                  <a:pt x="877824" y="12700"/>
                </a:lnTo>
                <a:lnTo>
                  <a:pt x="896112" y="16510"/>
                </a:lnTo>
                <a:lnTo>
                  <a:pt x="929640" y="19050"/>
                </a:lnTo>
                <a:lnTo>
                  <a:pt x="944880" y="22860"/>
                </a:lnTo>
                <a:lnTo>
                  <a:pt x="960120" y="24130"/>
                </a:lnTo>
                <a:lnTo>
                  <a:pt x="973836" y="26670"/>
                </a:lnTo>
                <a:lnTo>
                  <a:pt x="998220" y="31750"/>
                </a:lnTo>
                <a:lnTo>
                  <a:pt x="1008888" y="34290"/>
                </a:lnTo>
                <a:lnTo>
                  <a:pt x="1018032" y="38100"/>
                </a:lnTo>
                <a:lnTo>
                  <a:pt x="1025652" y="39370"/>
                </a:lnTo>
                <a:lnTo>
                  <a:pt x="1033272" y="41910"/>
                </a:lnTo>
                <a:lnTo>
                  <a:pt x="1045464" y="48260"/>
                </a:lnTo>
                <a:lnTo>
                  <a:pt x="1045464" y="49530"/>
                </a:lnTo>
                <a:lnTo>
                  <a:pt x="1048512" y="52070"/>
                </a:lnTo>
                <a:lnTo>
                  <a:pt x="1050036" y="52070"/>
                </a:lnTo>
                <a:lnTo>
                  <a:pt x="1050036" y="54610"/>
                </a:lnTo>
                <a:lnTo>
                  <a:pt x="1053084" y="57150"/>
                </a:lnTo>
                <a:lnTo>
                  <a:pt x="1053084" y="58420"/>
                </a:lnTo>
                <a:lnTo>
                  <a:pt x="1037844" y="58420"/>
                </a:lnTo>
                <a:lnTo>
                  <a:pt x="1037844" y="60960"/>
                </a:lnTo>
                <a:close/>
              </a:path>
              <a:path w="1054735" h="474979">
                <a:moveTo>
                  <a:pt x="16764" y="60960"/>
                </a:moveTo>
                <a:lnTo>
                  <a:pt x="16764" y="58420"/>
                </a:lnTo>
                <a:lnTo>
                  <a:pt x="20421" y="58420"/>
                </a:lnTo>
                <a:lnTo>
                  <a:pt x="16764" y="60960"/>
                </a:lnTo>
                <a:close/>
              </a:path>
              <a:path w="1054735" h="474979">
                <a:moveTo>
                  <a:pt x="1040892" y="80010"/>
                </a:moveTo>
                <a:lnTo>
                  <a:pt x="1040892" y="62230"/>
                </a:lnTo>
                <a:lnTo>
                  <a:pt x="1037844" y="58420"/>
                </a:lnTo>
                <a:lnTo>
                  <a:pt x="1053084" y="58420"/>
                </a:lnTo>
                <a:lnTo>
                  <a:pt x="1054608" y="62230"/>
                </a:lnTo>
                <a:lnTo>
                  <a:pt x="1054608" y="64770"/>
                </a:lnTo>
                <a:lnTo>
                  <a:pt x="1053084" y="67310"/>
                </a:lnTo>
                <a:lnTo>
                  <a:pt x="1053084" y="69850"/>
                </a:lnTo>
                <a:lnTo>
                  <a:pt x="1051560" y="69850"/>
                </a:lnTo>
                <a:lnTo>
                  <a:pt x="1050036" y="72390"/>
                </a:lnTo>
                <a:lnTo>
                  <a:pt x="1050036" y="73660"/>
                </a:lnTo>
                <a:lnTo>
                  <a:pt x="1048512" y="73660"/>
                </a:lnTo>
                <a:lnTo>
                  <a:pt x="1045464" y="77470"/>
                </a:lnTo>
                <a:lnTo>
                  <a:pt x="1040892" y="80010"/>
                </a:lnTo>
                <a:close/>
              </a:path>
              <a:path w="1054735" h="474979">
                <a:moveTo>
                  <a:pt x="1040511" y="62865"/>
                </a:moveTo>
                <a:lnTo>
                  <a:pt x="1039368" y="60960"/>
                </a:lnTo>
                <a:lnTo>
                  <a:pt x="1040892" y="62230"/>
                </a:lnTo>
                <a:lnTo>
                  <a:pt x="1040511" y="62865"/>
                </a:lnTo>
                <a:close/>
              </a:path>
              <a:path w="1054735" h="474979">
                <a:moveTo>
                  <a:pt x="12700" y="63076"/>
                </a:moveTo>
                <a:lnTo>
                  <a:pt x="12192" y="62230"/>
                </a:lnTo>
                <a:lnTo>
                  <a:pt x="12954" y="62865"/>
                </a:lnTo>
                <a:lnTo>
                  <a:pt x="12700" y="63076"/>
                </a:lnTo>
                <a:close/>
              </a:path>
              <a:path w="1054735" h="474979">
                <a:moveTo>
                  <a:pt x="12954" y="62865"/>
                </a:moveTo>
                <a:lnTo>
                  <a:pt x="12192" y="62230"/>
                </a:lnTo>
                <a:lnTo>
                  <a:pt x="13716" y="62230"/>
                </a:lnTo>
                <a:lnTo>
                  <a:pt x="12954" y="62865"/>
                </a:lnTo>
                <a:close/>
              </a:path>
              <a:path w="1054735" h="474979">
                <a:moveTo>
                  <a:pt x="13716" y="63500"/>
                </a:moveTo>
                <a:lnTo>
                  <a:pt x="12954" y="62865"/>
                </a:lnTo>
                <a:lnTo>
                  <a:pt x="13716" y="62230"/>
                </a:lnTo>
                <a:lnTo>
                  <a:pt x="13716" y="63500"/>
                </a:lnTo>
                <a:close/>
              </a:path>
              <a:path w="1054735" h="474979">
                <a:moveTo>
                  <a:pt x="1040892" y="63500"/>
                </a:moveTo>
                <a:lnTo>
                  <a:pt x="1040511" y="62865"/>
                </a:lnTo>
                <a:lnTo>
                  <a:pt x="1040892" y="62230"/>
                </a:lnTo>
                <a:lnTo>
                  <a:pt x="1040892" y="63500"/>
                </a:lnTo>
                <a:close/>
              </a:path>
              <a:path w="1054735" h="474979">
                <a:moveTo>
                  <a:pt x="13716" y="64770"/>
                </a:moveTo>
                <a:lnTo>
                  <a:pt x="12700" y="63076"/>
                </a:lnTo>
                <a:lnTo>
                  <a:pt x="12954" y="62865"/>
                </a:lnTo>
                <a:lnTo>
                  <a:pt x="13716" y="63500"/>
                </a:lnTo>
                <a:lnTo>
                  <a:pt x="13716" y="64770"/>
                </a:lnTo>
                <a:close/>
              </a:path>
              <a:path w="1054735" h="474979">
                <a:moveTo>
                  <a:pt x="1040892" y="64770"/>
                </a:moveTo>
                <a:lnTo>
                  <a:pt x="1039368" y="64770"/>
                </a:lnTo>
                <a:lnTo>
                  <a:pt x="1040511" y="62865"/>
                </a:lnTo>
                <a:lnTo>
                  <a:pt x="1040892" y="63500"/>
                </a:lnTo>
                <a:lnTo>
                  <a:pt x="1040892" y="64770"/>
                </a:lnTo>
                <a:close/>
              </a:path>
              <a:path w="1054735" h="474979">
                <a:moveTo>
                  <a:pt x="12954" y="63500"/>
                </a:moveTo>
                <a:lnTo>
                  <a:pt x="12192" y="63500"/>
                </a:lnTo>
                <a:lnTo>
                  <a:pt x="12700" y="63076"/>
                </a:lnTo>
                <a:lnTo>
                  <a:pt x="12954" y="63500"/>
                </a:lnTo>
                <a:close/>
              </a:path>
              <a:path w="1054735" h="474979">
                <a:moveTo>
                  <a:pt x="15240" y="64770"/>
                </a:moveTo>
                <a:lnTo>
                  <a:pt x="13716" y="64770"/>
                </a:lnTo>
                <a:lnTo>
                  <a:pt x="13716" y="63500"/>
                </a:lnTo>
                <a:lnTo>
                  <a:pt x="15240" y="64770"/>
                </a:lnTo>
                <a:close/>
              </a:path>
              <a:path w="1054735" h="474979">
                <a:moveTo>
                  <a:pt x="752856" y="469900"/>
                </a:moveTo>
                <a:lnTo>
                  <a:pt x="301752" y="469900"/>
                </a:lnTo>
                <a:lnTo>
                  <a:pt x="278892" y="468630"/>
                </a:lnTo>
                <a:lnTo>
                  <a:pt x="214884" y="463550"/>
                </a:lnTo>
                <a:lnTo>
                  <a:pt x="195072" y="462280"/>
                </a:lnTo>
                <a:lnTo>
                  <a:pt x="176784" y="459740"/>
                </a:lnTo>
                <a:lnTo>
                  <a:pt x="141732" y="457200"/>
                </a:lnTo>
                <a:lnTo>
                  <a:pt x="124968" y="453390"/>
                </a:lnTo>
                <a:lnTo>
                  <a:pt x="94488" y="450850"/>
                </a:lnTo>
                <a:lnTo>
                  <a:pt x="80772" y="447040"/>
                </a:lnTo>
                <a:lnTo>
                  <a:pt x="68580" y="444500"/>
                </a:lnTo>
                <a:lnTo>
                  <a:pt x="56388" y="443230"/>
                </a:lnTo>
                <a:lnTo>
                  <a:pt x="45720" y="439420"/>
                </a:lnTo>
                <a:lnTo>
                  <a:pt x="36576" y="436880"/>
                </a:lnTo>
                <a:lnTo>
                  <a:pt x="28956" y="433070"/>
                </a:lnTo>
                <a:lnTo>
                  <a:pt x="21336" y="431800"/>
                </a:lnTo>
                <a:lnTo>
                  <a:pt x="9144" y="425450"/>
                </a:lnTo>
                <a:lnTo>
                  <a:pt x="9144" y="424180"/>
                </a:lnTo>
                <a:lnTo>
                  <a:pt x="4572" y="421640"/>
                </a:lnTo>
                <a:lnTo>
                  <a:pt x="4572" y="420370"/>
                </a:lnTo>
                <a:lnTo>
                  <a:pt x="1524" y="416560"/>
                </a:lnTo>
                <a:lnTo>
                  <a:pt x="1524" y="415290"/>
                </a:lnTo>
                <a:lnTo>
                  <a:pt x="0" y="412750"/>
                </a:lnTo>
                <a:lnTo>
                  <a:pt x="0" y="64770"/>
                </a:lnTo>
                <a:lnTo>
                  <a:pt x="1524" y="67310"/>
                </a:lnTo>
                <a:lnTo>
                  <a:pt x="1524" y="69850"/>
                </a:lnTo>
                <a:lnTo>
                  <a:pt x="4572" y="72390"/>
                </a:lnTo>
                <a:lnTo>
                  <a:pt x="4572" y="73660"/>
                </a:lnTo>
                <a:lnTo>
                  <a:pt x="9144" y="77470"/>
                </a:lnTo>
                <a:lnTo>
                  <a:pt x="13716" y="79375"/>
                </a:lnTo>
                <a:lnTo>
                  <a:pt x="13716" y="410210"/>
                </a:lnTo>
                <a:lnTo>
                  <a:pt x="12192" y="410210"/>
                </a:lnTo>
                <a:lnTo>
                  <a:pt x="13716" y="412750"/>
                </a:lnTo>
                <a:lnTo>
                  <a:pt x="16764" y="415290"/>
                </a:lnTo>
                <a:lnTo>
                  <a:pt x="18288" y="415290"/>
                </a:lnTo>
                <a:lnTo>
                  <a:pt x="19812" y="416560"/>
                </a:lnTo>
                <a:lnTo>
                  <a:pt x="25908" y="420370"/>
                </a:lnTo>
                <a:lnTo>
                  <a:pt x="32004" y="421640"/>
                </a:lnTo>
                <a:lnTo>
                  <a:pt x="39624" y="424180"/>
                </a:lnTo>
                <a:lnTo>
                  <a:pt x="48768" y="427990"/>
                </a:lnTo>
                <a:lnTo>
                  <a:pt x="59436" y="429260"/>
                </a:lnTo>
                <a:lnTo>
                  <a:pt x="83820" y="435610"/>
                </a:lnTo>
                <a:lnTo>
                  <a:pt x="96012" y="436880"/>
                </a:lnTo>
                <a:lnTo>
                  <a:pt x="126492" y="441960"/>
                </a:lnTo>
                <a:lnTo>
                  <a:pt x="143256" y="443230"/>
                </a:lnTo>
                <a:lnTo>
                  <a:pt x="160020" y="445770"/>
                </a:lnTo>
                <a:lnTo>
                  <a:pt x="196596" y="448310"/>
                </a:lnTo>
                <a:lnTo>
                  <a:pt x="236220" y="452120"/>
                </a:lnTo>
                <a:lnTo>
                  <a:pt x="278892" y="454660"/>
                </a:lnTo>
                <a:lnTo>
                  <a:pt x="324612" y="458470"/>
                </a:lnTo>
                <a:lnTo>
                  <a:pt x="348996" y="459740"/>
                </a:lnTo>
                <a:lnTo>
                  <a:pt x="373380" y="459740"/>
                </a:lnTo>
                <a:lnTo>
                  <a:pt x="473964" y="462280"/>
                </a:lnTo>
                <a:lnTo>
                  <a:pt x="859536" y="462280"/>
                </a:lnTo>
                <a:lnTo>
                  <a:pt x="839724" y="463550"/>
                </a:lnTo>
                <a:lnTo>
                  <a:pt x="775716" y="468630"/>
                </a:lnTo>
                <a:lnTo>
                  <a:pt x="752856" y="469900"/>
                </a:lnTo>
                <a:close/>
              </a:path>
              <a:path w="1054735" h="474979">
                <a:moveTo>
                  <a:pt x="797052" y="119380"/>
                </a:moveTo>
                <a:lnTo>
                  <a:pt x="257556" y="119380"/>
                </a:lnTo>
                <a:lnTo>
                  <a:pt x="214884" y="116840"/>
                </a:lnTo>
                <a:lnTo>
                  <a:pt x="195072" y="114300"/>
                </a:lnTo>
                <a:lnTo>
                  <a:pt x="158496" y="110490"/>
                </a:lnTo>
                <a:lnTo>
                  <a:pt x="141732" y="109220"/>
                </a:lnTo>
                <a:lnTo>
                  <a:pt x="124968" y="105410"/>
                </a:lnTo>
                <a:lnTo>
                  <a:pt x="109728" y="104140"/>
                </a:lnTo>
                <a:lnTo>
                  <a:pt x="94488" y="101600"/>
                </a:lnTo>
                <a:lnTo>
                  <a:pt x="80772" y="100330"/>
                </a:lnTo>
                <a:lnTo>
                  <a:pt x="56388" y="93980"/>
                </a:lnTo>
                <a:lnTo>
                  <a:pt x="45720" y="92710"/>
                </a:lnTo>
                <a:lnTo>
                  <a:pt x="13716" y="79375"/>
                </a:lnTo>
                <a:lnTo>
                  <a:pt x="13716" y="64770"/>
                </a:lnTo>
                <a:lnTo>
                  <a:pt x="16764" y="66040"/>
                </a:lnTo>
                <a:lnTo>
                  <a:pt x="19812" y="69850"/>
                </a:lnTo>
                <a:lnTo>
                  <a:pt x="25908" y="71120"/>
                </a:lnTo>
                <a:lnTo>
                  <a:pt x="32004" y="73660"/>
                </a:lnTo>
                <a:lnTo>
                  <a:pt x="39624" y="77470"/>
                </a:lnTo>
                <a:lnTo>
                  <a:pt x="48768" y="78740"/>
                </a:lnTo>
                <a:lnTo>
                  <a:pt x="59436" y="81280"/>
                </a:lnTo>
                <a:lnTo>
                  <a:pt x="71628" y="85090"/>
                </a:lnTo>
                <a:lnTo>
                  <a:pt x="83820" y="86360"/>
                </a:lnTo>
                <a:lnTo>
                  <a:pt x="96012" y="88900"/>
                </a:lnTo>
                <a:lnTo>
                  <a:pt x="111252" y="90170"/>
                </a:lnTo>
                <a:lnTo>
                  <a:pt x="126492" y="93980"/>
                </a:lnTo>
                <a:lnTo>
                  <a:pt x="160020" y="96520"/>
                </a:lnTo>
                <a:lnTo>
                  <a:pt x="178308" y="100330"/>
                </a:lnTo>
                <a:lnTo>
                  <a:pt x="236220" y="104140"/>
                </a:lnTo>
                <a:lnTo>
                  <a:pt x="278892" y="107950"/>
                </a:lnTo>
                <a:lnTo>
                  <a:pt x="324612" y="110490"/>
                </a:lnTo>
                <a:lnTo>
                  <a:pt x="348996" y="110490"/>
                </a:lnTo>
                <a:lnTo>
                  <a:pt x="422148" y="114300"/>
                </a:lnTo>
                <a:lnTo>
                  <a:pt x="473964" y="114300"/>
                </a:lnTo>
                <a:lnTo>
                  <a:pt x="527304" y="115570"/>
                </a:lnTo>
                <a:lnTo>
                  <a:pt x="849630" y="115570"/>
                </a:lnTo>
                <a:lnTo>
                  <a:pt x="839724" y="116840"/>
                </a:lnTo>
                <a:lnTo>
                  <a:pt x="797052" y="119380"/>
                </a:lnTo>
                <a:close/>
              </a:path>
              <a:path w="1054735" h="474979">
                <a:moveTo>
                  <a:pt x="849630" y="115570"/>
                </a:moveTo>
                <a:lnTo>
                  <a:pt x="527304" y="115570"/>
                </a:lnTo>
                <a:lnTo>
                  <a:pt x="580644" y="114300"/>
                </a:lnTo>
                <a:lnTo>
                  <a:pt x="632460" y="114300"/>
                </a:lnTo>
                <a:lnTo>
                  <a:pt x="705612" y="110490"/>
                </a:lnTo>
                <a:lnTo>
                  <a:pt x="729996" y="110490"/>
                </a:lnTo>
                <a:lnTo>
                  <a:pt x="774192" y="107950"/>
                </a:lnTo>
                <a:lnTo>
                  <a:pt x="797052" y="105410"/>
                </a:lnTo>
                <a:lnTo>
                  <a:pt x="876300" y="100330"/>
                </a:lnTo>
                <a:lnTo>
                  <a:pt x="894588" y="96520"/>
                </a:lnTo>
                <a:lnTo>
                  <a:pt x="928116" y="93980"/>
                </a:lnTo>
                <a:lnTo>
                  <a:pt x="943356" y="90170"/>
                </a:lnTo>
                <a:lnTo>
                  <a:pt x="957072" y="88900"/>
                </a:lnTo>
                <a:lnTo>
                  <a:pt x="970788" y="86360"/>
                </a:lnTo>
                <a:lnTo>
                  <a:pt x="982980" y="85090"/>
                </a:lnTo>
                <a:lnTo>
                  <a:pt x="995172" y="81280"/>
                </a:lnTo>
                <a:lnTo>
                  <a:pt x="1004316" y="80010"/>
                </a:lnTo>
                <a:lnTo>
                  <a:pt x="1022604" y="73660"/>
                </a:lnTo>
                <a:lnTo>
                  <a:pt x="1028700" y="71120"/>
                </a:lnTo>
                <a:lnTo>
                  <a:pt x="1033272" y="69850"/>
                </a:lnTo>
                <a:lnTo>
                  <a:pt x="1037844" y="66040"/>
                </a:lnTo>
                <a:lnTo>
                  <a:pt x="1040892" y="64770"/>
                </a:lnTo>
                <a:lnTo>
                  <a:pt x="1040892" y="80010"/>
                </a:lnTo>
                <a:lnTo>
                  <a:pt x="1033272" y="82550"/>
                </a:lnTo>
                <a:lnTo>
                  <a:pt x="1027176" y="86360"/>
                </a:lnTo>
                <a:lnTo>
                  <a:pt x="1008888" y="92710"/>
                </a:lnTo>
                <a:lnTo>
                  <a:pt x="998220" y="93980"/>
                </a:lnTo>
                <a:lnTo>
                  <a:pt x="973836" y="100330"/>
                </a:lnTo>
                <a:lnTo>
                  <a:pt x="960120" y="101600"/>
                </a:lnTo>
                <a:lnTo>
                  <a:pt x="944880" y="104140"/>
                </a:lnTo>
                <a:lnTo>
                  <a:pt x="929640" y="105410"/>
                </a:lnTo>
                <a:lnTo>
                  <a:pt x="912876" y="109220"/>
                </a:lnTo>
                <a:lnTo>
                  <a:pt x="896112" y="110490"/>
                </a:lnTo>
                <a:lnTo>
                  <a:pt x="859536" y="114300"/>
                </a:lnTo>
                <a:lnTo>
                  <a:pt x="849630" y="115570"/>
                </a:lnTo>
                <a:close/>
              </a:path>
              <a:path w="1054735" h="474979">
                <a:moveTo>
                  <a:pt x="1053084" y="415290"/>
                </a:moveTo>
                <a:lnTo>
                  <a:pt x="1037844" y="415290"/>
                </a:lnTo>
                <a:lnTo>
                  <a:pt x="1040892" y="412750"/>
                </a:lnTo>
                <a:lnTo>
                  <a:pt x="1040892" y="80010"/>
                </a:lnTo>
                <a:lnTo>
                  <a:pt x="1045464" y="77470"/>
                </a:lnTo>
                <a:lnTo>
                  <a:pt x="1048512" y="73660"/>
                </a:lnTo>
                <a:lnTo>
                  <a:pt x="1050036" y="73660"/>
                </a:lnTo>
                <a:lnTo>
                  <a:pt x="1050036" y="72390"/>
                </a:lnTo>
                <a:lnTo>
                  <a:pt x="1051560" y="69850"/>
                </a:lnTo>
                <a:lnTo>
                  <a:pt x="1053084" y="69850"/>
                </a:lnTo>
                <a:lnTo>
                  <a:pt x="1053084" y="67310"/>
                </a:lnTo>
                <a:lnTo>
                  <a:pt x="1054608" y="64770"/>
                </a:lnTo>
                <a:lnTo>
                  <a:pt x="1054608" y="412750"/>
                </a:lnTo>
                <a:lnTo>
                  <a:pt x="1053084" y="415290"/>
                </a:lnTo>
                <a:close/>
              </a:path>
              <a:path w="1054735" h="474979">
                <a:moveTo>
                  <a:pt x="707136" y="124460"/>
                </a:moveTo>
                <a:lnTo>
                  <a:pt x="347472" y="124460"/>
                </a:lnTo>
                <a:lnTo>
                  <a:pt x="278892" y="119380"/>
                </a:lnTo>
                <a:lnTo>
                  <a:pt x="775716" y="119380"/>
                </a:lnTo>
                <a:lnTo>
                  <a:pt x="707136" y="124460"/>
                </a:lnTo>
                <a:close/>
              </a:path>
              <a:path w="1054735" h="474979">
                <a:moveTo>
                  <a:pt x="580644" y="127000"/>
                </a:moveTo>
                <a:lnTo>
                  <a:pt x="473964" y="127000"/>
                </a:lnTo>
                <a:lnTo>
                  <a:pt x="371856" y="124460"/>
                </a:lnTo>
                <a:lnTo>
                  <a:pt x="682752" y="124460"/>
                </a:lnTo>
                <a:lnTo>
                  <a:pt x="580644" y="127000"/>
                </a:lnTo>
                <a:close/>
              </a:path>
              <a:path w="1054735" h="474979">
                <a:moveTo>
                  <a:pt x="13716" y="412750"/>
                </a:moveTo>
                <a:lnTo>
                  <a:pt x="12192" y="410210"/>
                </a:lnTo>
                <a:lnTo>
                  <a:pt x="13716" y="412115"/>
                </a:lnTo>
                <a:lnTo>
                  <a:pt x="13716" y="412750"/>
                </a:lnTo>
                <a:close/>
              </a:path>
              <a:path w="1054735" h="474979">
                <a:moveTo>
                  <a:pt x="13716" y="412115"/>
                </a:moveTo>
                <a:lnTo>
                  <a:pt x="12192" y="410210"/>
                </a:lnTo>
                <a:lnTo>
                  <a:pt x="13716" y="410210"/>
                </a:lnTo>
                <a:lnTo>
                  <a:pt x="13716" y="412115"/>
                </a:lnTo>
                <a:close/>
              </a:path>
              <a:path w="1054735" h="474979">
                <a:moveTo>
                  <a:pt x="1039368" y="414020"/>
                </a:moveTo>
                <a:lnTo>
                  <a:pt x="1040892" y="410210"/>
                </a:lnTo>
                <a:lnTo>
                  <a:pt x="1040892" y="412750"/>
                </a:lnTo>
                <a:lnTo>
                  <a:pt x="1039368" y="414020"/>
                </a:lnTo>
                <a:close/>
              </a:path>
              <a:path w="1054735" h="474979">
                <a:moveTo>
                  <a:pt x="15240" y="414020"/>
                </a:moveTo>
                <a:lnTo>
                  <a:pt x="13716" y="412750"/>
                </a:lnTo>
                <a:lnTo>
                  <a:pt x="13716" y="412115"/>
                </a:lnTo>
                <a:lnTo>
                  <a:pt x="15240" y="414020"/>
                </a:lnTo>
                <a:close/>
              </a:path>
              <a:path w="1054735" h="474979">
                <a:moveTo>
                  <a:pt x="18288" y="415290"/>
                </a:moveTo>
                <a:lnTo>
                  <a:pt x="16764" y="415290"/>
                </a:lnTo>
                <a:lnTo>
                  <a:pt x="16764" y="414020"/>
                </a:lnTo>
                <a:lnTo>
                  <a:pt x="18288" y="415290"/>
                </a:lnTo>
                <a:close/>
              </a:path>
              <a:path w="1054735" h="474979">
                <a:moveTo>
                  <a:pt x="859536" y="462280"/>
                </a:moveTo>
                <a:lnTo>
                  <a:pt x="580644" y="462280"/>
                </a:lnTo>
                <a:lnTo>
                  <a:pt x="681228" y="459740"/>
                </a:lnTo>
                <a:lnTo>
                  <a:pt x="705612" y="459740"/>
                </a:lnTo>
                <a:lnTo>
                  <a:pt x="752856" y="457200"/>
                </a:lnTo>
                <a:lnTo>
                  <a:pt x="774192" y="454660"/>
                </a:lnTo>
                <a:lnTo>
                  <a:pt x="818388" y="452120"/>
                </a:lnTo>
                <a:lnTo>
                  <a:pt x="858012" y="448310"/>
                </a:lnTo>
                <a:lnTo>
                  <a:pt x="894588" y="445770"/>
                </a:lnTo>
                <a:lnTo>
                  <a:pt x="911352" y="443230"/>
                </a:lnTo>
                <a:lnTo>
                  <a:pt x="928116" y="441960"/>
                </a:lnTo>
                <a:lnTo>
                  <a:pt x="943356" y="439420"/>
                </a:lnTo>
                <a:lnTo>
                  <a:pt x="957072" y="436880"/>
                </a:lnTo>
                <a:lnTo>
                  <a:pt x="970788" y="435610"/>
                </a:lnTo>
                <a:lnTo>
                  <a:pt x="995172" y="429260"/>
                </a:lnTo>
                <a:lnTo>
                  <a:pt x="1004316" y="427990"/>
                </a:lnTo>
                <a:lnTo>
                  <a:pt x="1022604" y="421640"/>
                </a:lnTo>
                <a:lnTo>
                  <a:pt x="1028700" y="420370"/>
                </a:lnTo>
                <a:lnTo>
                  <a:pt x="1037844" y="414020"/>
                </a:lnTo>
                <a:lnTo>
                  <a:pt x="1037844" y="415290"/>
                </a:lnTo>
                <a:lnTo>
                  <a:pt x="1053084" y="415290"/>
                </a:lnTo>
                <a:lnTo>
                  <a:pt x="1053084" y="416560"/>
                </a:lnTo>
                <a:lnTo>
                  <a:pt x="1051560" y="416560"/>
                </a:lnTo>
                <a:lnTo>
                  <a:pt x="1050036" y="420370"/>
                </a:lnTo>
                <a:lnTo>
                  <a:pt x="1050036" y="421640"/>
                </a:lnTo>
                <a:lnTo>
                  <a:pt x="1048512" y="421640"/>
                </a:lnTo>
                <a:lnTo>
                  <a:pt x="1045464" y="424180"/>
                </a:lnTo>
                <a:lnTo>
                  <a:pt x="1045464" y="425450"/>
                </a:lnTo>
                <a:lnTo>
                  <a:pt x="1040892" y="427990"/>
                </a:lnTo>
                <a:lnTo>
                  <a:pt x="1033272" y="430530"/>
                </a:lnTo>
                <a:lnTo>
                  <a:pt x="1027176" y="433070"/>
                </a:lnTo>
                <a:lnTo>
                  <a:pt x="998220" y="443230"/>
                </a:lnTo>
                <a:lnTo>
                  <a:pt x="986028" y="444500"/>
                </a:lnTo>
                <a:lnTo>
                  <a:pt x="973836" y="447040"/>
                </a:lnTo>
                <a:lnTo>
                  <a:pt x="960120" y="450850"/>
                </a:lnTo>
                <a:lnTo>
                  <a:pt x="929640" y="453390"/>
                </a:lnTo>
                <a:lnTo>
                  <a:pt x="912876" y="457200"/>
                </a:lnTo>
                <a:lnTo>
                  <a:pt x="877824" y="459740"/>
                </a:lnTo>
                <a:lnTo>
                  <a:pt x="859536" y="462280"/>
                </a:lnTo>
                <a:close/>
              </a:path>
              <a:path w="1054735" h="474979">
                <a:moveTo>
                  <a:pt x="632460" y="474980"/>
                </a:moveTo>
                <a:lnTo>
                  <a:pt x="422148" y="474980"/>
                </a:lnTo>
                <a:lnTo>
                  <a:pt x="371856" y="473710"/>
                </a:lnTo>
                <a:lnTo>
                  <a:pt x="347472" y="471170"/>
                </a:lnTo>
                <a:lnTo>
                  <a:pt x="324612" y="469900"/>
                </a:lnTo>
                <a:lnTo>
                  <a:pt x="729996" y="469900"/>
                </a:lnTo>
                <a:lnTo>
                  <a:pt x="707136" y="471170"/>
                </a:lnTo>
                <a:lnTo>
                  <a:pt x="682752" y="473710"/>
                </a:lnTo>
                <a:lnTo>
                  <a:pt x="632460" y="474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904470" y="3049017"/>
            <a:ext cx="55753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0" dirty="0">
                <a:solidFill>
                  <a:srgbClr val="FFFFFF"/>
                </a:solidFill>
                <a:latin typeface="Times New Roman"/>
                <a:cs typeface="Times New Roman"/>
              </a:rPr>
              <a:t>New</a:t>
            </a:r>
            <a:r>
              <a:rPr sz="10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Times New Roman"/>
                <a:cs typeface="Times New Roman"/>
              </a:rPr>
              <a:t>MIS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18427" y="3293364"/>
            <a:ext cx="564714" cy="533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529584" y="3303261"/>
            <a:ext cx="409218" cy="4240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09316" y="2877312"/>
            <a:ext cx="1054735" cy="475615"/>
          </a:xfrm>
          <a:custGeom>
            <a:avLst/>
            <a:gdLst/>
            <a:ahLst/>
            <a:cxnLst/>
            <a:rect l="l" t="t" r="r" b="b"/>
            <a:pathLst>
              <a:path w="1054735" h="475614">
                <a:moveTo>
                  <a:pt x="729996" y="4572"/>
                </a:moveTo>
                <a:lnTo>
                  <a:pt x="324612" y="4572"/>
                </a:lnTo>
                <a:lnTo>
                  <a:pt x="371856" y="1524"/>
                </a:lnTo>
                <a:lnTo>
                  <a:pt x="422148" y="0"/>
                </a:lnTo>
                <a:lnTo>
                  <a:pt x="632460" y="0"/>
                </a:lnTo>
                <a:lnTo>
                  <a:pt x="681228" y="1524"/>
                </a:lnTo>
                <a:lnTo>
                  <a:pt x="729996" y="4572"/>
                </a:lnTo>
                <a:close/>
              </a:path>
              <a:path w="1054735" h="475614">
                <a:moveTo>
                  <a:pt x="6096" y="76200"/>
                </a:moveTo>
                <a:lnTo>
                  <a:pt x="4572" y="74676"/>
                </a:lnTo>
                <a:lnTo>
                  <a:pt x="4572" y="73152"/>
                </a:lnTo>
                <a:lnTo>
                  <a:pt x="1524" y="70104"/>
                </a:lnTo>
                <a:lnTo>
                  <a:pt x="1524" y="68580"/>
                </a:lnTo>
                <a:lnTo>
                  <a:pt x="0" y="65532"/>
                </a:lnTo>
                <a:lnTo>
                  <a:pt x="0" y="62484"/>
                </a:lnTo>
                <a:lnTo>
                  <a:pt x="1524" y="59436"/>
                </a:lnTo>
                <a:lnTo>
                  <a:pt x="1524" y="56388"/>
                </a:lnTo>
                <a:lnTo>
                  <a:pt x="4572" y="54864"/>
                </a:lnTo>
                <a:lnTo>
                  <a:pt x="4572" y="53339"/>
                </a:lnTo>
                <a:lnTo>
                  <a:pt x="7620" y="50292"/>
                </a:lnTo>
                <a:lnTo>
                  <a:pt x="9144" y="50292"/>
                </a:lnTo>
                <a:lnTo>
                  <a:pt x="9144" y="48767"/>
                </a:lnTo>
                <a:lnTo>
                  <a:pt x="13716" y="47243"/>
                </a:lnTo>
                <a:lnTo>
                  <a:pt x="19812" y="42671"/>
                </a:lnTo>
                <a:lnTo>
                  <a:pt x="27432" y="41147"/>
                </a:lnTo>
                <a:lnTo>
                  <a:pt x="45720" y="35052"/>
                </a:lnTo>
                <a:lnTo>
                  <a:pt x="56389" y="32003"/>
                </a:lnTo>
                <a:lnTo>
                  <a:pt x="68580" y="30479"/>
                </a:lnTo>
                <a:lnTo>
                  <a:pt x="80772" y="27431"/>
                </a:lnTo>
                <a:lnTo>
                  <a:pt x="94489" y="24383"/>
                </a:lnTo>
                <a:lnTo>
                  <a:pt x="109728" y="22860"/>
                </a:lnTo>
                <a:lnTo>
                  <a:pt x="124969" y="19811"/>
                </a:lnTo>
                <a:lnTo>
                  <a:pt x="158496" y="16763"/>
                </a:lnTo>
                <a:lnTo>
                  <a:pt x="176785" y="13715"/>
                </a:lnTo>
                <a:lnTo>
                  <a:pt x="195073" y="12191"/>
                </a:lnTo>
                <a:lnTo>
                  <a:pt x="236221" y="9143"/>
                </a:lnTo>
                <a:lnTo>
                  <a:pt x="256034" y="7619"/>
                </a:lnTo>
                <a:lnTo>
                  <a:pt x="301752" y="4572"/>
                </a:lnTo>
                <a:lnTo>
                  <a:pt x="752856" y="4572"/>
                </a:lnTo>
                <a:lnTo>
                  <a:pt x="775713" y="6095"/>
                </a:lnTo>
                <a:lnTo>
                  <a:pt x="428238" y="6096"/>
                </a:lnTo>
                <a:lnTo>
                  <a:pt x="371853" y="7620"/>
                </a:lnTo>
                <a:lnTo>
                  <a:pt x="275841" y="12192"/>
                </a:lnTo>
                <a:lnTo>
                  <a:pt x="213358" y="16764"/>
                </a:lnTo>
                <a:lnTo>
                  <a:pt x="138682" y="24384"/>
                </a:lnTo>
                <a:lnTo>
                  <a:pt x="86867" y="32004"/>
                </a:lnTo>
                <a:lnTo>
                  <a:pt x="44195" y="41148"/>
                </a:lnTo>
                <a:lnTo>
                  <a:pt x="7620" y="59436"/>
                </a:lnTo>
                <a:lnTo>
                  <a:pt x="6096" y="64007"/>
                </a:lnTo>
                <a:lnTo>
                  <a:pt x="6096" y="76200"/>
                </a:lnTo>
                <a:close/>
              </a:path>
              <a:path w="1054735" h="475614">
                <a:moveTo>
                  <a:pt x="1046916" y="76271"/>
                </a:moveTo>
                <a:lnTo>
                  <a:pt x="1046988" y="59435"/>
                </a:lnTo>
                <a:lnTo>
                  <a:pt x="1040892" y="53339"/>
                </a:lnTo>
                <a:lnTo>
                  <a:pt x="1031748" y="48767"/>
                </a:lnTo>
                <a:lnTo>
                  <a:pt x="1027176" y="47243"/>
                </a:lnTo>
                <a:lnTo>
                  <a:pt x="1024128" y="45719"/>
                </a:lnTo>
                <a:lnTo>
                  <a:pt x="1014984" y="42671"/>
                </a:lnTo>
                <a:lnTo>
                  <a:pt x="990600" y="36575"/>
                </a:lnTo>
                <a:lnTo>
                  <a:pt x="975360" y="33527"/>
                </a:lnTo>
                <a:lnTo>
                  <a:pt x="966216" y="32003"/>
                </a:lnTo>
                <a:lnTo>
                  <a:pt x="958596" y="30479"/>
                </a:lnTo>
                <a:lnTo>
                  <a:pt x="947928" y="28955"/>
                </a:lnTo>
                <a:lnTo>
                  <a:pt x="938784" y="27431"/>
                </a:lnTo>
                <a:lnTo>
                  <a:pt x="926592" y="25907"/>
                </a:lnTo>
                <a:lnTo>
                  <a:pt x="888492" y="21335"/>
                </a:lnTo>
                <a:lnTo>
                  <a:pt x="841248" y="16763"/>
                </a:lnTo>
                <a:lnTo>
                  <a:pt x="801624" y="13715"/>
                </a:lnTo>
                <a:lnTo>
                  <a:pt x="719328" y="9143"/>
                </a:lnTo>
                <a:lnTo>
                  <a:pt x="681228" y="7619"/>
                </a:lnTo>
                <a:lnTo>
                  <a:pt x="626364" y="6095"/>
                </a:lnTo>
                <a:lnTo>
                  <a:pt x="775716" y="6096"/>
                </a:lnTo>
                <a:lnTo>
                  <a:pt x="818388" y="9144"/>
                </a:lnTo>
                <a:lnTo>
                  <a:pt x="877824" y="13716"/>
                </a:lnTo>
                <a:lnTo>
                  <a:pt x="896112" y="16764"/>
                </a:lnTo>
                <a:lnTo>
                  <a:pt x="929640" y="19812"/>
                </a:lnTo>
                <a:lnTo>
                  <a:pt x="944880" y="22860"/>
                </a:lnTo>
                <a:lnTo>
                  <a:pt x="960120" y="24384"/>
                </a:lnTo>
                <a:lnTo>
                  <a:pt x="973836" y="27432"/>
                </a:lnTo>
                <a:lnTo>
                  <a:pt x="986028" y="30480"/>
                </a:lnTo>
                <a:lnTo>
                  <a:pt x="996696" y="32004"/>
                </a:lnTo>
                <a:lnTo>
                  <a:pt x="1018032" y="38100"/>
                </a:lnTo>
                <a:lnTo>
                  <a:pt x="1025652" y="39624"/>
                </a:lnTo>
                <a:lnTo>
                  <a:pt x="1033272" y="42672"/>
                </a:lnTo>
                <a:lnTo>
                  <a:pt x="1045463" y="48767"/>
                </a:lnTo>
                <a:lnTo>
                  <a:pt x="1045464" y="50292"/>
                </a:lnTo>
                <a:lnTo>
                  <a:pt x="1048512" y="53340"/>
                </a:lnTo>
                <a:lnTo>
                  <a:pt x="1050036" y="53340"/>
                </a:lnTo>
                <a:lnTo>
                  <a:pt x="1050036" y="54864"/>
                </a:lnTo>
                <a:lnTo>
                  <a:pt x="1053084" y="57912"/>
                </a:lnTo>
                <a:lnTo>
                  <a:pt x="1053084" y="62484"/>
                </a:lnTo>
                <a:lnTo>
                  <a:pt x="1054608" y="62484"/>
                </a:lnTo>
                <a:lnTo>
                  <a:pt x="1054608" y="64008"/>
                </a:lnTo>
                <a:lnTo>
                  <a:pt x="1053084" y="65532"/>
                </a:lnTo>
                <a:lnTo>
                  <a:pt x="1053084" y="70104"/>
                </a:lnTo>
                <a:lnTo>
                  <a:pt x="1051560" y="70104"/>
                </a:lnTo>
                <a:lnTo>
                  <a:pt x="1050036" y="73152"/>
                </a:lnTo>
                <a:lnTo>
                  <a:pt x="1050036" y="74676"/>
                </a:lnTo>
                <a:lnTo>
                  <a:pt x="1048512" y="74676"/>
                </a:lnTo>
                <a:lnTo>
                  <a:pt x="1046916" y="76271"/>
                </a:lnTo>
                <a:close/>
              </a:path>
              <a:path w="1054735" h="475614">
                <a:moveTo>
                  <a:pt x="775717" y="469391"/>
                </a:moveTo>
                <a:lnTo>
                  <a:pt x="620268" y="469391"/>
                </a:lnTo>
                <a:lnTo>
                  <a:pt x="620268" y="467867"/>
                </a:lnTo>
                <a:lnTo>
                  <a:pt x="678180" y="466343"/>
                </a:lnTo>
                <a:lnTo>
                  <a:pt x="777240" y="461771"/>
                </a:lnTo>
                <a:lnTo>
                  <a:pt x="839724" y="457199"/>
                </a:lnTo>
                <a:lnTo>
                  <a:pt x="888492" y="452627"/>
                </a:lnTo>
                <a:lnTo>
                  <a:pt x="926592" y="448055"/>
                </a:lnTo>
                <a:lnTo>
                  <a:pt x="975360" y="440435"/>
                </a:lnTo>
                <a:lnTo>
                  <a:pt x="1013460" y="431291"/>
                </a:lnTo>
                <a:lnTo>
                  <a:pt x="1019556" y="429767"/>
                </a:lnTo>
                <a:lnTo>
                  <a:pt x="1024128" y="428243"/>
                </a:lnTo>
                <a:lnTo>
                  <a:pt x="1027176" y="426719"/>
                </a:lnTo>
                <a:lnTo>
                  <a:pt x="1031748" y="425195"/>
                </a:lnTo>
                <a:lnTo>
                  <a:pt x="1037844" y="422147"/>
                </a:lnTo>
                <a:lnTo>
                  <a:pt x="1039368" y="420623"/>
                </a:lnTo>
                <a:lnTo>
                  <a:pt x="1042416" y="419099"/>
                </a:lnTo>
                <a:lnTo>
                  <a:pt x="1045464" y="416052"/>
                </a:lnTo>
                <a:lnTo>
                  <a:pt x="1046916" y="76271"/>
                </a:lnTo>
                <a:lnTo>
                  <a:pt x="1048512" y="74676"/>
                </a:lnTo>
                <a:lnTo>
                  <a:pt x="1050036" y="74676"/>
                </a:lnTo>
                <a:lnTo>
                  <a:pt x="1050036" y="73152"/>
                </a:lnTo>
                <a:lnTo>
                  <a:pt x="1051560" y="70104"/>
                </a:lnTo>
                <a:lnTo>
                  <a:pt x="1053084" y="70104"/>
                </a:lnTo>
                <a:lnTo>
                  <a:pt x="1053084" y="65532"/>
                </a:lnTo>
                <a:lnTo>
                  <a:pt x="1054608" y="64008"/>
                </a:lnTo>
                <a:lnTo>
                  <a:pt x="1054608" y="411480"/>
                </a:lnTo>
                <a:lnTo>
                  <a:pt x="1053084" y="413004"/>
                </a:lnTo>
                <a:lnTo>
                  <a:pt x="1053084" y="417576"/>
                </a:lnTo>
                <a:lnTo>
                  <a:pt x="1051560" y="417576"/>
                </a:lnTo>
                <a:lnTo>
                  <a:pt x="1050036" y="420623"/>
                </a:lnTo>
                <a:lnTo>
                  <a:pt x="1050036" y="422148"/>
                </a:lnTo>
                <a:lnTo>
                  <a:pt x="1048512" y="422148"/>
                </a:lnTo>
                <a:lnTo>
                  <a:pt x="1045464" y="425195"/>
                </a:lnTo>
                <a:lnTo>
                  <a:pt x="1045464" y="426720"/>
                </a:lnTo>
                <a:lnTo>
                  <a:pt x="1040892" y="428244"/>
                </a:lnTo>
                <a:lnTo>
                  <a:pt x="1018032" y="437388"/>
                </a:lnTo>
                <a:lnTo>
                  <a:pt x="1008888" y="440436"/>
                </a:lnTo>
                <a:lnTo>
                  <a:pt x="998220" y="443484"/>
                </a:lnTo>
                <a:lnTo>
                  <a:pt x="986028" y="445008"/>
                </a:lnTo>
                <a:lnTo>
                  <a:pt x="973836" y="448056"/>
                </a:lnTo>
                <a:lnTo>
                  <a:pt x="960120" y="451104"/>
                </a:lnTo>
                <a:lnTo>
                  <a:pt x="929640" y="454152"/>
                </a:lnTo>
                <a:lnTo>
                  <a:pt x="912876" y="457200"/>
                </a:lnTo>
                <a:lnTo>
                  <a:pt x="896112" y="458724"/>
                </a:lnTo>
                <a:lnTo>
                  <a:pt x="877824" y="460248"/>
                </a:lnTo>
                <a:lnTo>
                  <a:pt x="858012" y="463296"/>
                </a:lnTo>
                <a:lnTo>
                  <a:pt x="818388" y="466344"/>
                </a:lnTo>
                <a:lnTo>
                  <a:pt x="775717" y="469391"/>
                </a:lnTo>
                <a:close/>
              </a:path>
              <a:path w="1054735" h="475614">
                <a:moveTo>
                  <a:pt x="752856" y="470916"/>
                </a:moveTo>
                <a:lnTo>
                  <a:pt x="301752" y="470916"/>
                </a:lnTo>
                <a:lnTo>
                  <a:pt x="278890" y="469391"/>
                </a:lnTo>
                <a:lnTo>
                  <a:pt x="236218" y="466343"/>
                </a:lnTo>
                <a:lnTo>
                  <a:pt x="195071" y="463295"/>
                </a:lnTo>
                <a:lnTo>
                  <a:pt x="176782" y="460247"/>
                </a:lnTo>
                <a:lnTo>
                  <a:pt x="158494" y="458723"/>
                </a:lnTo>
                <a:lnTo>
                  <a:pt x="141731" y="457199"/>
                </a:lnTo>
                <a:lnTo>
                  <a:pt x="124968" y="454152"/>
                </a:lnTo>
                <a:lnTo>
                  <a:pt x="94487" y="451103"/>
                </a:lnTo>
                <a:lnTo>
                  <a:pt x="80771" y="448055"/>
                </a:lnTo>
                <a:lnTo>
                  <a:pt x="68578" y="445007"/>
                </a:lnTo>
                <a:lnTo>
                  <a:pt x="56388" y="443484"/>
                </a:lnTo>
                <a:lnTo>
                  <a:pt x="45719" y="440435"/>
                </a:lnTo>
                <a:lnTo>
                  <a:pt x="27432" y="434340"/>
                </a:lnTo>
                <a:lnTo>
                  <a:pt x="21335" y="432815"/>
                </a:lnTo>
                <a:lnTo>
                  <a:pt x="13715" y="429767"/>
                </a:lnTo>
                <a:lnTo>
                  <a:pt x="9144" y="426720"/>
                </a:lnTo>
                <a:lnTo>
                  <a:pt x="9144" y="425196"/>
                </a:lnTo>
                <a:lnTo>
                  <a:pt x="7619" y="425195"/>
                </a:lnTo>
                <a:lnTo>
                  <a:pt x="4572" y="422148"/>
                </a:lnTo>
                <a:lnTo>
                  <a:pt x="4571" y="420623"/>
                </a:lnTo>
                <a:lnTo>
                  <a:pt x="1524" y="417576"/>
                </a:lnTo>
                <a:lnTo>
                  <a:pt x="1523" y="416051"/>
                </a:lnTo>
                <a:lnTo>
                  <a:pt x="0" y="413004"/>
                </a:lnTo>
                <a:lnTo>
                  <a:pt x="0" y="65532"/>
                </a:lnTo>
                <a:lnTo>
                  <a:pt x="1524" y="68580"/>
                </a:lnTo>
                <a:lnTo>
                  <a:pt x="1524" y="70104"/>
                </a:lnTo>
                <a:lnTo>
                  <a:pt x="4572" y="73152"/>
                </a:lnTo>
                <a:lnTo>
                  <a:pt x="4572" y="74676"/>
                </a:lnTo>
                <a:lnTo>
                  <a:pt x="6096" y="76200"/>
                </a:lnTo>
                <a:lnTo>
                  <a:pt x="6096" y="411479"/>
                </a:lnTo>
                <a:lnTo>
                  <a:pt x="7620" y="411479"/>
                </a:lnTo>
                <a:lnTo>
                  <a:pt x="7620" y="416051"/>
                </a:lnTo>
                <a:lnTo>
                  <a:pt x="9144" y="416052"/>
                </a:lnTo>
                <a:lnTo>
                  <a:pt x="64008" y="437388"/>
                </a:lnTo>
                <a:lnTo>
                  <a:pt x="106681" y="445008"/>
                </a:lnTo>
                <a:lnTo>
                  <a:pt x="152401" y="451104"/>
                </a:lnTo>
                <a:lnTo>
                  <a:pt x="196596" y="455675"/>
                </a:lnTo>
                <a:lnTo>
                  <a:pt x="277368" y="461771"/>
                </a:lnTo>
                <a:lnTo>
                  <a:pt x="374909" y="466344"/>
                </a:lnTo>
                <a:lnTo>
                  <a:pt x="434340" y="467867"/>
                </a:lnTo>
                <a:lnTo>
                  <a:pt x="775717" y="469391"/>
                </a:lnTo>
                <a:lnTo>
                  <a:pt x="752856" y="470916"/>
                </a:lnTo>
                <a:close/>
              </a:path>
              <a:path w="1054735" h="475614">
                <a:moveTo>
                  <a:pt x="632460" y="475488"/>
                </a:moveTo>
                <a:lnTo>
                  <a:pt x="422148" y="475488"/>
                </a:lnTo>
                <a:lnTo>
                  <a:pt x="371856" y="473964"/>
                </a:lnTo>
                <a:lnTo>
                  <a:pt x="324612" y="470916"/>
                </a:lnTo>
                <a:lnTo>
                  <a:pt x="729996" y="470916"/>
                </a:lnTo>
                <a:lnTo>
                  <a:pt x="682752" y="473964"/>
                </a:lnTo>
                <a:lnTo>
                  <a:pt x="632460" y="475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15411" y="2941320"/>
            <a:ext cx="1040891" cy="4053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915411" y="2883407"/>
            <a:ext cx="1040891" cy="1158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09316" y="2877312"/>
            <a:ext cx="1054735" cy="474980"/>
          </a:xfrm>
          <a:custGeom>
            <a:avLst/>
            <a:gdLst/>
            <a:ahLst/>
            <a:cxnLst/>
            <a:rect l="l" t="t" r="r" b="b"/>
            <a:pathLst>
              <a:path w="1054735" h="474979">
                <a:moveTo>
                  <a:pt x="729996" y="3810"/>
                </a:moveTo>
                <a:lnTo>
                  <a:pt x="324612" y="3810"/>
                </a:lnTo>
                <a:lnTo>
                  <a:pt x="371856" y="1270"/>
                </a:lnTo>
                <a:lnTo>
                  <a:pt x="422148" y="0"/>
                </a:lnTo>
                <a:lnTo>
                  <a:pt x="632460" y="0"/>
                </a:lnTo>
                <a:lnTo>
                  <a:pt x="681228" y="1270"/>
                </a:lnTo>
                <a:lnTo>
                  <a:pt x="729996" y="3810"/>
                </a:lnTo>
                <a:close/>
              </a:path>
              <a:path w="1054735" h="474979">
                <a:moveTo>
                  <a:pt x="13716" y="80010"/>
                </a:moveTo>
                <a:lnTo>
                  <a:pt x="9144" y="77470"/>
                </a:lnTo>
                <a:lnTo>
                  <a:pt x="7620" y="77470"/>
                </a:lnTo>
                <a:lnTo>
                  <a:pt x="4572" y="73660"/>
                </a:lnTo>
                <a:lnTo>
                  <a:pt x="4572" y="72390"/>
                </a:lnTo>
                <a:lnTo>
                  <a:pt x="1524" y="69850"/>
                </a:lnTo>
                <a:lnTo>
                  <a:pt x="1524" y="67310"/>
                </a:lnTo>
                <a:lnTo>
                  <a:pt x="0" y="64770"/>
                </a:lnTo>
                <a:lnTo>
                  <a:pt x="0" y="62230"/>
                </a:lnTo>
                <a:lnTo>
                  <a:pt x="1524" y="58420"/>
                </a:lnTo>
                <a:lnTo>
                  <a:pt x="1524" y="55880"/>
                </a:lnTo>
                <a:lnTo>
                  <a:pt x="4572" y="54610"/>
                </a:lnTo>
                <a:lnTo>
                  <a:pt x="4572" y="52070"/>
                </a:lnTo>
                <a:lnTo>
                  <a:pt x="7620" y="49530"/>
                </a:lnTo>
                <a:lnTo>
                  <a:pt x="9144" y="49530"/>
                </a:lnTo>
                <a:lnTo>
                  <a:pt x="9144" y="48260"/>
                </a:lnTo>
                <a:lnTo>
                  <a:pt x="13716" y="46990"/>
                </a:lnTo>
                <a:lnTo>
                  <a:pt x="19812" y="41910"/>
                </a:lnTo>
                <a:lnTo>
                  <a:pt x="27432" y="40640"/>
                </a:lnTo>
                <a:lnTo>
                  <a:pt x="45720" y="34290"/>
                </a:lnTo>
                <a:lnTo>
                  <a:pt x="56388" y="31750"/>
                </a:lnTo>
                <a:lnTo>
                  <a:pt x="80772" y="26670"/>
                </a:lnTo>
                <a:lnTo>
                  <a:pt x="94488" y="24130"/>
                </a:lnTo>
                <a:lnTo>
                  <a:pt x="109728" y="22860"/>
                </a:lnTo>
                <a:lnTo>
                  <a:pt x="124968" y="19050"/>
                </a:lnTo>
                <a:lnTo>
                  <a:pt x="158496" y="16510"/>
                </a:lnTo>
                <a:lnTo>
                  <a:pt x="176784" y="12700"/>
                </a:lnTo>
                <a:lnTo>
                  <a:pt x="236220" y="8890"/>
                </a:lnTo>
                <a:lnTo>
                  <a:pt x="256032" y="6350"/>
                </a:lnTo>
                <a:lnTo>
                  <a:pt x="301752" y="3810"/>
                </a:lnTo>
                <a:lnTo>
                  <a:pt x="752856" y="3810"/>
                </a:lnTo>
                <a:lnTo>
                  <a:pt x="775716" y="5080"/>
                </a:lnTo>
                <a:lnTo>
                  <a:pt x="818388" y="8890"/>
                </a:lnTo>
                <a:lnTo>
                  <a:pt x="858012" y="11430"/>
                </a:lnTo>
                <a:lnTo>
                  <a:pt x="473964" y="11430"/>
                </a:lnTo>
                <a:lnTo>
                  <a:pt x="371856" y="13970"/>
                </a:lnTo>
                <a:lnTo>
                  <a:pt x="348996" y="13970"/>
                </a:lnTo>
                <a:lnTo>
                  <a:pt x="324612" y="16510"/>
                </a:lnTo>
                <a:lnTo>
                  <a:pt x="278892" y="19050"/>
                </a:lnTo>
                <a:lnTo>
                  <a:pt x="257556" y="19050"/>
                </a:lnTo>
                <a:lnTo>
                  <a:pt x="236220" y="20320"/>
                </a:lnTo>
                <a:lnTo>
                  <a:pt x="216408" y="24130"/>
                </a:lnTo>
                <a:lnTo>
                  <a:pt x="143256" y="29210"/>
                </a:lnTo>
                <a:lnTo>
                  <a:pt x="126492" y="33020"/>
                </a:lnTo>
                <a:lnTo>
                  <a:pt x="111252" y="34290"/>
                </a:lnTo>
                <a:lnTo>
                  <a:pt x="96012" y="38100"/>
                </a:lnTo>
                <a:lnTo>
                  <a:pt x="83820" y="39370"/>
                </a:lnTo>
                <a:lnTo>
                  <a:pt x="70104" y="41910"/>
                </a:lnTo>
                <a:lnTo>
                  <a:pt x="59436" y="43180"/>
                </a:lnTo>
                <a:lnTo>
                  <a:pt x="48768" y="46990"/>
                </a:lnTo>
                <a:lnTo>
                  <a:pt x="39624" y="49530"/>
                </a:lnTo>
                <a:lnTo>
                  <a:pt x="32004" y="50800"/>
                </a:lnTo>
                <a:lnTo>
                  <a:pt x="25908" y="54610"/>
                </a:lnTo>
                <a:lnTo>
                  <a:pt x="20421" y="58420"/>
                </a:lnTo>
                <a:lnTo>
                  <a:pt x="16764" y="58420"/>
                </a:lnTo>
                <a:lnTo>
                  <a:pt x="13716" y="62230"/>
                </a:lnTo>
                <a:lnTo>
                  <a:pt x="12192" y="62230"/>
                </a:lnTo>
                <a:lnTo>
                  <a:pt x="12192" y="64770"/>
                </a:lnTo>
                <a:lnTo>
                  <a:pt x="13716" y="64770"/>
                </a:lnTo>
                <a:lnTo>
                  <a:pt x="13716" y="80010"/>
                </a:lnTo>
                <a:close/>
              </a:path>
              <a:path w="1054735" h="474979">
                <a:moveTo>
                  <a:pt x="1037844" y="60960"/>
                </a:moveTo>
                <a:lnTo>
                  <a:pt x="1034796" y="57150"/>
                </a:lnTo>
                <a:lnTo>
                  <a:pt x="1022604" y="52070"/>
                </a:lnTo>
                <a:lnTo>
                  <a:pt x="995172" y="43180"/>
                </a:lnTo>
                <a:lnTo>
                  <a:pt x="982980" y="41910"/>
                </a:lnTo>
                <a:lnTo>
                  <a:pt x="970788" y="39370"/>
                </a:lnTo>
                <a:lnTo>
                  <a:pt x="957072" y="38100"/>
                </a:lnTo>
                <a:lnTo>
                  <a:pt x="943356" y="34290"/>
                </a:lnTo>
                <a:lnTo>
                  <a:pt x="928116" y="33020"/>
                </a:lnTo>
                <a:lnTo>
                  <a:pt x="911352" y="29210"/>
                </a:lnTo>
                <a:lnTo>
                  <a:pt x="838200" y="24130"/>
                </a:lnTo>
                <a:lnTo>
                  <a:pt x="816864" y="20320"/>
                </a:lnTo>
                <a:lnTo>
                  <a:pt x="797052" y="19050"/>
                </a:lnTo>
                <a:lnTo>
                  <a:pt x="774192" y="19050"/>
                </a:lnTo>
                <a:lnTo>
                  <a:pt x="729996" y="16510"/>
                </a:lnTo>
                <a:lnTo>
                  <a:pt x="705612" y="13970"/>
                </a:lnTo>
                <a:lnTo>
                  <a:pt x="681228" y="13970"/>
                </a:lnTo>
                <a:lnTo>
                  <a:pt x="580644" y="11430"/>
                </a:lnTo>
                <a:lnTo>
                  <a:pt x="858012" y="11430"/>
                </a:lnTo>
                <a:lnTo>
                  <a:pt x="877824" y="12700"/>
                </a:lnTo>
                <a:lnTo>
                  <a:pt x="896112" y="16510"/>
                </a:lnTo>
                <a:lnTo>
                  <a:pt x="929640" y="19050"/>
                </a:lnTo>
                <a:lnTo>
                  <a:pt x="944880" y="22860"/>
                </a:lnTo>
                <a:lnTo>
                  <a:pt x="960120" y="24130"/>
                </a:lnTo>
                <a:lnTo>
                  <a:pt x="973836" y="26670"/>
                </a:lnTo>
                <a:lnTo>
                  <a:pt x="986028" y="29210"/>
                </a:lnTo>
                <a:lnTo>
                  <a:pt x="996696" y="31750"/>
                </a:lnTo>
                <a:lnTo>
                  <a:pt x="1018032" y="38100"/>
                </a:lnTo>
                <a:lnTo>
                  <a:pt x="1025652" y="39370"/>
                </a:lnTo>
                <a:lnTo>
                  <a:pt x="1033272" y="41910"/>
                </a:lnTo>
                <a:lnTo>
                  <a:pt x="1045464" y="48260"/>
                </a:lnTo>
                <a:lnTo>
                  <a:pt x="1045464" y="49530"/>
                </a:lnTo>
                <a:lnTo>
                  <a:pt x="1048512" y="52070"/>
                </a:lnTo>
                <a:lnTo>
                  <a:pt x="1050036" y="52070"/>
                </a:lnTo>
                <a:lnTo>
                  <a:pt x="1050036" y="54610"/>
                </a:lnTo>
                <a:lnTo>
                  <a:pt x="1053084" y="57150"/>
                </a:lnTo>
                <a:lnTo>
                  <a:pt x="1053084" y="58420"/>
                </a:lnTo>
                <a:lnTo>
                  <a:pt x="1037844" y="58420"/>
                </a:lnTo>
                <a:lnTo>
                  <a:pt x="1037844" y="60960"/>
                </a:lnTo>
                <a:close/>
              </a:path>
              <a:path w="1054735" h="474979">
                <a:moveTo>
                  <a:pt x="16764" y="60960"/>
                </a:moveTo>
                <a:lnTo>
                  <a:pt x="16764" y="58420"/>
                </a:lnTo>
                <a:lnTo>
                  <a:pt x="20421" y="58420"/>
                </a:lnTo>
                <a:lnTo>
                  <a:pt x="16764" y="60960"/>
                </a:lnTo>
                <a:close/>
              </a:path>
              <a:path w="1054735" h="474979">
                <a:moveTo>
                  <a:pt x="1040892" y="80010"/>
                </a:moveTo>
                <a:lnTo>
                  <a:pt x="1040892" y="62230"/>
                </a:lnTo>
                <a:lnTo>
                  <a:pt x="1037844" y="58420"/>
                </a:lnTo>
                <a:lnTo>
                  <a:pt x="1053084" y="58420"/>
                </a:lnTo>
                <a:lnTo>
                  <a:pt x="1053084" y="62230"/>
                </a:lnTo>
                <a:lnTo>
                  <a:pt x="1054608" y="62230"/>
                </a:lnTo>
                <a:lnTo>
                  <a:pt x="1054608" y="63500"/>
                </a:lnTo>
                <a:lnTo>
                  <a:pt x="1053084" y="64770"/>
                </a:lnTo>
                <a:lnTo>
                  <a:pt x="1053084" y="69850"/>
                </a:lnTo>
                <a:lnTo>
                  <a:pt x="1051560" y="69850"/>
                </a:lnTo>
                <a:lnTo>
                  <a:pt x="1050036" y="72390"/>
                </a:lnTo>
                <a:lnTo>
                  <a:pt x="1050036" y="73660"/>
                </a:lnTo>
                <a:lnTo>
                  <a:pt x="1048512" y="73660"/>
                </a:lnTo>
                <a:lnTo>
                  <a:pt x="1045464" y="77470"/>
                </a:lnTo>
                <a:lnTo>
                  <a:pt x="1040892" y="80010"/>
                </a:lnTo>
                <a:close/>
              </a:path>
              <a:path w="1054735" h="474979">
                <a:moveTo>
                  <a:pt x="1040511" y="62865"/>
                </a:moveTo>
                <a:lnTo>
                  <a:pt x="1039368" y="60960"/>
                </a:lnTo>
                <a:lnTo>
                  <a:pt x="1040892" y="62230"/>
                </a:lnTo>
                <a:lnTo>
                  <a:pt x="1040511" y="62865"/>
                </a:lnTo>
                <a:close/>
              </a:path>
              <a:path w="1054735" h="474979">
                <a:moveTo>
                  <a:pt x="12192" y="63500"/>
                </a:moveTo>
                <a:lnTo>
                  <a:pt x="12192" y="62230"/>
                </a:lnTo>
                <a:lnTo>
                  <a:pt x="12700" y="63076"/>
                </a:lnTo>
                <a:lnTo>
                  <a:pt x="12192" y="63500"/>
                </a:lnTo>
                <a:close/>
              </a:path>
              <a:path w="1054735" h="474979">
                <a:moveTo>
                  <a:pt x="12700" y="63076"/>
                </a:moveTo>
                <a:lnTo>
                  <a:pt x="12192" y="62230"/>
                </a:lnTo>
                <a:lnTo>
                  <a:pt x="12954" y="62865"/>
                </a:lnTo>
                <a:lnTo>
                  <a:pt x="12700" y="63076"/>
                </a:lnTo>
                <a:close/>
              </a:path>
              <a:path w="1054735" h="474979">
                <a:moveTo>
                  <a:pt x="12954" y="62865"/>
                </a:moveTo>
                <a:lnTo>
                  <a:pt x="12192" y="62230"/>
                </a:lnTo>
                <a:lnTo>
                  <a:pt x="13716" y="62230"/>
                </a:lnTo>
                <a:lnTo>
                  <a:pt x="12954" y="62865"/>
                </a:lnTo>
                <a:close/>
              </a:path>
              <a:path w="1054735" h="474979">
                <a:moveTo>
                  <a:pt x="13208" y="63076"/>
                </a:moveTo>
                <a:lnTo>
                  <a:pt x="12954" y="62865"/>
                </a:lnTo>
                <a:lnTo>
                  <a:pt x="13716" y="62230"/>
                </a:lnTo>
                <a:lnTo>
                  <a:pt x="13208" y="63076"/>
                </a:lnTo>
                <a:close/>
              </a:path>
              <a:path w="1054735" h="474979">
                <a:moveTo>
                  <a:pt x="1040892" y="63500"/>
                </a:moveTo>
                <a:lnTo>
                  <a:pt x="1040511" y="62865"/>
                </a:lnTo>
                <a:lnTo>
                  <a:pt x="1040892" y="62230"/>
                </a:lnTo>
                <a:lnTo>
                  <a:pt x="1040892" y="63500"/>
                </a:lnTo>
                <a:close/>
              </a:path>
              <a:path w="1054735" h="474979">
                <a:moveTo>
                  <a:pt x="12954" y="63500"/>
                </a:moveTo>
                <a:lnTo>
                  <a:pt x="12700" y="63076"/>
                </a:lnTo>
                <a:lnTo>
                  <a:pt x="12954" y="62865"/>
                </a:lnTo>
                <a:lnTo>
                  <a:pt x="13208" y="63076"/>
                </a:lnTo>
                <a:lnTo>
                  <a:pt x="12954" y="63500"/>
                </a:lnTo>
                <a:close/>
              </a:path>
              <a:path w="1054735" h="474979">
                <a:moveTo>
                  <a:pt x="1040892" y="64770"/>
                </a:moveTo>
                <a:lnTo>
                  <a:pt x="1039368" y="64770"/>
                </a:lnTo>
                <a:lnTo>
                  <a:pt x="1040511" y="62865"/>
                </a:lnTo>
                <a:lnTo>
                  <a:pt x="1040892" y="63500"/>
                </a:lnTo>
                <a:lnTo>
                  <a:pt x="1040892" y="64770"/>
                </a:lnTo>
                <a:close/>
              </a:path>
              <a:path w="1054735" h="474979">
                <a:moveTo>
                  <a:pt x="12192" y="64770"/>
                </a:moveTo>
                <a:lnTo>
                  <a:pt x="12192" y="63500"/>
                </a:lnTo>
                <a:lnTo>
                  <a:pt x="12700" y="63076"/>
                </a:lnTo>
                <a:lnTo>
                  <a:pt x="12954" y="63500"/>
                </a:lnTo>
                <a:lnTo>
                  <a:pt x="12192" y="64770"/>
                </a:lnTo>
                <a:close/>
              </a:path>
              <a:path w="1054735" h="474979">
                <a:moveTo>
                  <a:pt x="13716" y="64770"/>
                </a:moveTo>
                <a:lnTo>
                  <a:pt x="12954" y="63500"/>
                </a:lnTo>
                <a:lnTo>
                  <a:pt x="13208" y="63076"/>
                </a:lnTo>
                <a:lnTo>
                  <a:pt x="13716" y="63500"/>
                </a:lnTo>
                <a:lnTo>
                  <a:pt x="13716" y="64770"/>
                </a:lnTo>
                <a:close/>
              </a:path>
              <a:path w="1054735" h="474979">
                <a:moveTo>
                  <a:pt x="13716" y="64770"/>
                </a:moveTo>
                <a:lnTo>
                  <a:pt x="12192" y="64770"/>
                </a:lnTo>
                <a:lnTo>
                  <a:pt x="12954" y="63500"/>
                </a:lnTo>
                <a:lnTo>
                  <a:pt x="13716" y="64770"/>
                </a:lnTo>
                <a:close/>
              </a:path>
              <a:path w="1054735" h="474979">
                <a:moveTo>
                  <a:pt x="15240" y="64770"/>
                </a:moveTo>
                <a:lnTo>
                  <a:pt x="13716" y="64770"/>
                </a:lnTo>
                <a:lnTo>
                  <a:pt x="13716" y="63500"/>
                </a:lnTo>
                <a:lnTo>
                  <a:pt x="15240" y="64770"/>
                </a:lnTo>
                <a:close/>
              </a:path>
              <a:path w="1054735" h="474979">
                <a:moveTo>
                  <a:pt x="1053084" y="415290"/>
                </a:moveTo>
                <a:lnTo>
                  <a:pt x="1037844" y="415290"/>
                </a:lnTo>
                <a:lnTo>
                  <a:pt x="1040892" y="412750"/>
                </a:lnTo>
                <a:lnTo>
                  <a:pt x="1040892" y="80010"/>
                </a:lnTo>
                <a:lnTo>
                  <a:pt x="1045464" y="77470"/>
                </a:lnTo>
                <a:lnTo>
                  <a:pt x="1048512" y="73660"/>
                </a:lnTo>
                <a:lnTo>
                  <a:pt x="1050036" y="73660"/>
                </a:lnTo>
                <a:lnTo>
                  <a:pt x="1050036" y="72390"/>
                </a:lnTo>
                <a:lnTo>
                  <a:pt x="1051560" y="69850"/>
                </a:lnTo>
                <a:lnTo>
                  <a:pt x="1053084" y="69850"/>
                </a:lnTo>
                <a:lnTo>
                  <a:pt x="1053084" y="64770"/>
                </a:lnTo>
                <a:lnTo>
                  <a:pt x="1054608" y="63500"/>
                </a:lnTo>
                <a:lnTo>
                  <a:pt x="1054608" y="410210"/>
                </a:lnTo>
                <a:lnTo>
                  <a:pt x="1053084" y="412750"/>
                </a:lnTo>
                <a:lnTo>
                  <a:pt x="1053084" y="415290"/>
                </a:lnTo>
                <a:close/>
              </a:path>
              <a:path w="1054735" h="474979">
                <a:moveTo>
                  <a:pt x="752856" y="469900"/>
                </a:moveTo>
                <a:lnTo>
                  <a:pt x="301752" y="469900"/>
                </a:lnTo>
                <a:lnTo>
                  <a:pt x="278892" y="468630"/>
                </a:lnTo>
                <a:lnTo>
                  <a:pt x="214884" y="463550"/>
                </a:lnTo>
                <a:lnTo>
                  <a:pt x="195072" y="462280"/>
                </a:lnTo>
                <a:lnTo>
                  <a:pt x="176784" y="459740"/>
                </a:lnTo>
                <a:lnTo>
                  <a:pt x="141732" y="457200"/>
                </a:lnTo>
                <a:lnTo>
                  <a:pt x="124968" y="453390"/>
                </a:lnTo>
                <a:lnTo>
                  <a:pt x="94488" y="450850"/>
                </a:lnTo>
                <a:lnTo>
                  <a:pt x="80772" y="447040"/>
                </a:lnTo>
                <a:lnTo>
                  <a:pt x="68580" y="444500"/>
                </a:lnTo>
                <a:lnTo>
                  <a:pt x="56388" y="443230"/>
                </a:lnTo>
                <a:lnTo>
                  <a:pt x="27432" y="433070"/>
                </a:lnTo>
                <a:lnTo>
                  <a:pt x="21336" y="431800"/>
                </a:lnTo>
                <a:lnTo>
                  <a:pt x="13716" y="429260"/>
                </a:lnTo>
                <a:lnTo>
                  <a:pt x="9144" y="425450"/>
                </a:lnTo>
                <a:lnTo>
                  <a:pt x="9144" y="424180"/>
                </a:lnTo>
                <a:lnTo>
                  <a:pt x="7620" y="424180"/>
                </a:lnTo>
                <a:lnTo>
                  <a:pt x="4572" y="421640"/>
                </a:lnTo>
                <a:lnTo>
                  <a:pt x="4572" y="420370"/>
                </a:lnTo>
                <a:lnTo>
                  <a:pt x="1524" y="416560"/>
                </a:lnTo>
                <a:lnTo>
                  <a:pt x="1524" y="415290"/>
                </a:lnTo>
                <a:lnTo>
                  <a:pt x="0" y="412750"/>
                </a:lnTo>
                <a:lnTo>
                  <a:pt x="0" y="64770"/>
                </a:lnTo>
                <a:lnTo>
                  <a:pt x="1524" y="67310"/>
                </a:lnTo>
                <a:lnTo>
                  <a:pt x="1524" y="69850"/>
                </a:lnTo>
                <a:lnTo>
                  <a:pt x="4572" y="72390"/>
                </a:lnTo>
                <a:lnTo>
                  <a:pt x="4572" y="73660"/>
                </a:lnTo>
                <a:lnTo>
                  <a:pt x="7620" y="77470"/>
                </a:lnTo>
                <a:lnTo>
                  <a:pt x="9144" y="77470"/>
                </a:lnTo>
                <a:lnTo>
                  <a:pt x="13716" y="80010"/>
                </a:lnTo>
                <a:lnTo>
                  <a:pt x="13716" y="408940"/>
                </a:lnTo>
                <a:lnTo>
                  <a:pt x="12192" y="408940"/>
                </a:lnTo>
                <a:lnTo>
                  <a:pt x="12700" y="410210"/>
                </a:lnTo>
                <a:lnTo>
                  <a:pt x="12192" y="410210"/>
                </a:lnTo>
                <a:lnTo>
                  <a:pt x="13716" y="412750"/>
                </a:lnTo>
                <a:lnTo>
                  <a:pt x="16764" y="415290"/>
                </a:lnTo>
                <a:lnTo>
                  <a:pt x="18288" y="415290"/>
                </a:lnTo>
                <a:lnTo>
                  <a:pt x="19812" y="416560"/>
                </a:lnTo>
                <a:lnTo>
                  <a:pt x="25908" y="420370"/>
                </a:lnTo>
                <a:lnTo>
                  <a:pt x="32004" y="421640"/>
                </a:lnTo>
                <a:lnTo>
                  <a:pt x="39624" y="424180"/>
                </a:lnTo>
                <a:lnTo>
                  <a:pt x="48768" y="427990"/>
                </a:lnTo>
                <a:lnTo>
                  <a:pt x="59436" y="429260"/>
                </a:lnTo>
                <a:lnTo>
                  <a:pt x="70104" y="431800"/>
                </a:lnTo>
                <a:lnTo>
                  <a:pt x="83820" y="435610"/>
                </a:lnTo>
                <a:lnTo>
                  <a:pt x="96012" y="436880"/>
                </a:lnTo>
                <a:lnTo>
                  <a:pt x="126492" y="441960"/>
                </a:lnTo>
                <a:lnTo>
                  <a:pt x="143256" y="443230"/>
                </a:lnTo>
                <a:lnTo>
                  <a:pt x="160020" y="445770"/>
                </a:lnTo>
                <a:lnTo>
                  <a:pt x="196596" y="448310"/>
                </a:lnTo>
                <a:lnTo>
                  <a:pt x="236220" y="452120"/>
                </a:lnTo>
                <a:lnTo>
                  <a:pt x="278892" y="454660"/>
                </a:lnTo>
                <a:lnTo>
                  <a:pt x="324612" y="458470"/>
                </a:lnTo>
                <a:lnTo>
                  <a:pt x="348996" y="459740"/>
                </a:lnTo>
                <a:lnTo>
                  <a:pt x="371856" y="459740"/>
                </a:lnTo>
                <a:lnTo>
                  <a:pt x="473964" y="462280"/>
                </a:lnTo>
                <a:lnTo>
                  <a:pt x="858012" y="462280"/>
                </a:lnTo>
                <a:lnTo>
                  <a:pt x="818388" y="466090"/>
                </a:lnTo>
                <a:lnTo>
                  <a:pt x="752856" y="469900"/>
                </a:lnTo>
                <a:close/>
              </a:path>
              <a:path w="1054735" h="474979">
                <a:moveTo>
                  <a:pt x="797052" y="119380"/>
                </a:moveTo>
                <a:lnTo>
                  <a:pt x="257556" y="119380"/>
                </a:lnTo>
                <a:lnTo>
                  <a:pt x="214884" y="116840"/>
                </a:lnTo>
                <a:lnTo>
                  <a:pt x="195072" y="114300"/>
                </a:lnTo>
                <a:lnTo>
                  <a:pt x="158496" y="110490"/>
                </a:lnTo>
                <a:lnTo>
                  <a:pt x="141732" y="109220"/>
                </a:lnTo>
                <a:lnTo>
                  <a:pt x="124968" y="105410"/>
                </a:lnTo>
                <a:lnTo>
                  <a:pt x="109728" y="104140"/>
                </a:lnTo>
                <a:lnTo>
                  <a:pt x="94488" y="101600"/>
                </a:lnTo>
                <a:lnTo>
                  <a:pt x="80772" y="100330"/>
                </a:lnTo>
                <a:lnTo>
                  <a:pt x="56388" y="93980"/>
                </a:lnTo>
                <a:lnTo>
                  <a:pt x="45720" y="92710"/>
                </a:lnTo>
                <a:lnTo>
                  <a:pt x="27432" y="86360"/>
                </a:lnTo>
                <a:lnTo>
                  <a:pt x="21336" y="82550"/>
                </a:lnTo>
                <a:lnTo>
                  <a:pt x="13716" y="80010"/>
                </a:lnTo>
                <a:lnTo>
                  <a:pt x="13716" y="64770"/>
                </a:lnTo>
                <a:lnTo>
                  <a:pt x="16764" y="66040"/>
                </a:lnTo>
                <a:lnTo>
                  <a:pt x="19812" y="69850"/>
                </a:lnTo>
                <a:lnTo>
                  <a:pt x="25908" y="71120"/>
                </a:lnTo>
                <a:lnTo>
                  <a:pt x="32004" y="73660"/>
                </a:lnTo>
                <a:lnTo>
                  <a:pt x="39624" y="77470"/>
                </a:lnTo>
                <a:lnTo>
                  <a:pt x="48768" y="78740"/>
                </a:lnTo>
                <a:lnTo>
                  <a:pt x="70104" y="85090"/>
                </a:lnTo>
                <a:lnTo>
                  <a:pt x="82296" y="86360"/>
                </a:lnTo>
                <a:lnTo>
                  <a:pt x="96012" y="88900"/>
                </a:lnTo>
                <a:lnTo>
                  <a:pt x="111252" y="90170"/>
                </a:lnTo>
                <a:lnTo>
                  <a:pt x="126492" y="93980"/>
                </a:lnTo>
                <a:lnTo>
                  <a:pt x="160020" y="96520"/>
                </a:lnTo>
                <a:lnTo>
                  <a:pt x="178308" y="100330"/>
                </a:lnTo>
                <a:lnTo>
                  <a:pt x="236220" y="104140"/>
                </a:lnTo>
                <a:lnTo>
                  <a:pt x="278892" y="107950"/>
                </a:lnTo>
                <a:lnTo>
                  <a:pt x="324612" y="110490"/>
                </a:lnTo>
                <a:lnTo>
                  <a:pt x="348996" y="110490"/>
                </a:lnTo>
                <a:lnTo>
                  <a:pt x="422148" y="114300"/>
                </a:lnTo>
                <a:lnTo>
                  <a:pt x="473964" y="114300"/>
                </a:lnTo>
                <a:lnTo>
                  <a:pt x="527304" y="115570"/>
                </a:lnTo>
                <a:lnTo>
                  <a:pt x="848106" y="115570"/>
                </a:lnTo>
                <a:lnTo>
                  <a:pt x="838200" y="116840"/>
                </a:lnTo>
                <a:lnTo>
                  <a:pt x="797052" y="119380"/>
                </a:lnTo>
                <a:close/>
              </a:path>
              <a:path w="1054735" h="474979">
                <a:moveTo>
                  <a:pt x="848106" y="115570"/>
                </a:moveTo>
                <a:lnTo>
                  <a:pt x="527304" y="115570"/>
                </a:lnTo>
                <a:lnTo>
                  <a:pt x="580644" y="114300"/>
                </a:lnTo>
                <a:lnTo>
                  <a:pt x="632460" y="114300"/>
                </a:lnTo>
                <a:lnTo>
                  <a:pt x="705612" y="110490"/>
                </a:lnTo>
                <a:lnTo>
                  <a:pt x="729996" y="110490"/>
                </a:lnTo>
                <a:lnTo>
                  <a:pt x="774192" y="107950"/>
                </a:lnTo>
                <a:lnTo>
                  <a:pt x="797052" y="105410"/>
                </a:lnTo>
                <a:lnTo>
                  <a:pt x="876300" y="100330"/>
                </a:lnTo>
                <a:lnTo>
                  <a:pt x="894588" y="96520"/>
                </a:lnTo>
                <a:lnTo>
                  <a:pt x="928116" y="93980"/>
                </a:lnTo>
                <a:lnTo>
                  <a:pt x="943356" y="90170"/>
                </a:lnTo>
                <a:lnTo>
                  <a:pt x="957072" y="88900"/>
                </a:lnTo>
                <a:lnTo>
                  <a:pt x="970788" y="86360"/>
                </a:lnTo>
                <a:lnTo>
                  <a:pt x="982980" y="85090"/>
                </a:lnTo>
                <a:lnTo>
                  <a:pt x="995172" y="81280"/>
                </a:lnTo>
                <a:lnTo>
                  <a:pt x="1004316" y="80010"/>
                </a:lnTo>
                <a:lnTo>
                  <a:pt x="1013460" y="77470"/>
                </a:lnTo>
                <a:lnTo>
                  <a:pt x="1028700" y="71120"/>
                </a:lnTo>
                <a:lnTo>
                  <a:pt x="1033272" y="69850"/>
                </a:lnTo>
                <a:lnTo>
                  <a:pt x="1037844" y="66040"/>
                </a:lnTo>
                <a:lnTo>
                  <a:pt x="1040892" y="64770"/>
                </a:lnTo>
                <a:lnTo>
                  <a:pt x="1040892" y="80010"/>
                </a:lnTo>
                <a:lnTo>
                  <a:pt x="1018032" y="88900"/>
                </a:lnTo>
                <a:lnTo>
                  <a:pt x="1008888" y="92710"/>
                </a:lnTo>
                <a:lnTo>
                  <a:pt x="998220" y="93980"/>
                </a:lnTo>
                <a:lnTo>
                  <a:pt x="973836" y="100330"/>
                </a:lnTo>
                <a:lnTo>
                  <a:pt x="960120" y="101600"/>
                </a:lnTo>
                <a:lnTo>
                  <a:pt x="944880" y="104140"/>
                </a:lnTo>
                <a:lnTo>
                  <a:pt x="929640" y="105410"/>
                </a:lnTo>
                <a:lnTo>
                  <a:pt x="912876" y="109220"/>
                </a:lnTo>
                <a:lnTo>
                  <a:pt x="877824" y="111760"/>
                </a:lnTo>
                <a:lnTo>
                  <a:pt x="848106" y="115570"/>
                </a:lnTo>
                <a:close/>
              </a:path>
              <a:path w="1054735" h="474979">
                <a:moveTo>
                  <a:pt x="705612" y="124460"/>
                </a:moveTo>
                <a:lnTo>
                  <a:pt x="347472" y="124460"/>
                </a:lnTo>
                <a:lnTo>
                  <a:pt x="278892" y="119380"/>
                </a:lnTo>
                <a:lnTo>
                  <a:pt x="775716" y="119380"/>
                </a:lnTo>
                <a:lnTo>
                  <a:pt x="729996" y="123190"/>
                </a:lnTo>
                <a:lnTo>
                  <a:pt x="705612" y="124460"/>
                </a:lnTo>
                <a:close/>
              </a:path>
              <a:path w="1054735" h="474979">
                <a:moveTo>
                  <a:pt x="580644" y="127000"/>
                </a:moveTo>
                <a:lnTo>
                  <a:pt x="473964" y="127000"/>
                </a:lnTo>
                <a:lnTo>
                  <a:pt x="371856" y="124460"/>
                </a:lnTo>
                <a:lnTo>
                  <a:pt x="682752" y="124460"/>
                </a:lnTo>
                <a:lnTo>
                  <a:pt x="580644" y="127000"/>
                </a:lnTo>
                <a:close/>
              </a:path>
              <a:path w="1054735" h="474979">
                <a:moveTo>
                  <a:pt x="13716" y="410210"/>
                </a:moveTo>
                <a:lnTo>
                  <a:pt x="12192" y="408940"/>
                </a:lnTo>
                <a:lnTo>
                  <a:pt x="13716" y="408940"/>
                </a:lnTo>
                <a:lnTo>
                  <a:pt x="13716" y="410210"/>
                </a:lnTo>
                <a:close/>
              </a:path>
              <a:path w="1054735" h="474979">
                <a:moveTo>
                  <a:pt x="13716" y="412750"/>
                </a:moveTo>
                <a:lnTo>
                  <a:pt x="12192" y="410210"/>
                </a:lnTo>
                <a:lnTo>
                  <a:pt x="13208" y="411480"/>
                </a:lnTo>
                <a:lnTo>
                  <a:pt x="13716" y="412750"/>
                </a:lnTo>
                <a:close/>
              </a:path>
              <a:path w="1054735" h="474979">
                <a:moveTo>
                  <a:pt x="13208" y="411480"/>
                </a:moveTo>
                <a:lnTo>
                  <a:pt x="12192" y="410210"/>
                </a:lnTo>
                <a:lnTo>
                  <a:pt x="12700" y="410210"/>
                </a:lnTo>
                <a:lnTo>
                  <a:pt x="13208" y="411480"/>
                </a:lnTo>
                <a:close/>
              </a:path>
              <a:path w="1054735" h="474979">
                <a:moveTo>
                  <a:pt x="1039368" y="414020"/>
                </a:moveTo>
                <a:lnTo>
                  <a:pt x="1040892" y="410210"/>
                </a:lnTo>
                <a:lnTo>
                  <a:pt x="1040892" y="412750"/>
                </a:lnTo>
                <a:lnTo>
                  <a:pt x="1039368" y="414020"/>
                </a:lnTo>
                <a:close/>
              </a:path>
              <a:path w="1054735" h="474979">
                <a:moveTo>
                  <a:pt x="15240" y="414020"/>
                </a:moveTo>
                <a:lnTo>
                  <a:pt x="13716" y="412750"/>
                </a:lnTo>
                <a:lnTo>
                  <a:pt x="13208" y="411480"/>
                </a:lnTo>
                <a:lnTo>
                  <a:pt x="15240" y="414020"/>
                </a:lnTo>
                <a:close/>
              </a:path>
              <a:path w="1054735" h="474979">
                <a:moveTo>
                  <a:pt x="18288" y="415290"/>
                </a:moveTo>
                <a:lnTo>
                  <a:pt x="16764" y="415290"/>
                </a:lnTo>
                <a:lnTo>
                  <a:pt x="16764" y="414020"/>
                </a:lnTo>
                <a:lnTo>
                  <a:pt x="18288" y="415290"/>
                </a:lnTo>
                <a:close/>
              </a:path>
              <a:path w="1054735" h="474979">
                <a:moveTo>
                  <a:pt x="858012" y="462280"/>
                </a:moveTo>
                <a:lnTo>
                  <a:pt x="580644" y="462280"/>
                </a:lnTo>
                <a:lnTo>
                  <a:pt x="681228" y="459740"/>
                </a:lnTo>
                <a:lnTo>
                  <a:pt x="705612" y="459740"/>
                </a:lnTo>
                <a:lnTo>
                  <a:pt x="752856" y="457200"/>
                </a:lnTo>
                <a:lnTo>
                  <a:pt x="774192" y="454660"/>
                </a:lnTo>
                <a:lnTo>
                  <a:pt x="838200" y="450850"/>
                </a:lnTo>
                <a:lnTo>
                  <a:pt x="858012" y="448310"/>
                </a:lnTo>
                <a:lnTo>
                  <a:pt x="894588" y="445770"/>
                </a:lnTo>
                <a:lnTo>
                  <a:pt x="911352" y="443230"/>
                </a:lnTo>
                <a:lnTo>
                  <a:pt x="928116" y="441960"/>
                </a:lnTo>
                <a:lnTo>
                  <a:pt x="943356" y="439420"/>
                </a:lnTo>
                <a:lnTo>
                  <a:pt x="957072" y="436880"/>
                </a:lnTo>
                <a:lnTo>
                  <a:pt x="970788" y="435610"/>
                </a:lnTo>
                <a:lnTo>
                  <a:pt x="995172" y="429260"/>
                </a:lnTo>
                <a:lnTo>
                  <a:pt x="1004316" y="427990"/>
                </a:lnTo>
                <a:lnTo>
                  <a:pt x="1013460" y="424180"/>
                </a:lnTo>
                <a:lnTo>
                  <a:pt x="1021080" y="421640"/>
                </a:lnTo>
                <a:lnTo>
                  <a:pt x="1028700" y="420370"/>
                </a:lnTo>
                <a:lnTo>
                  <a:pt x="1037844" y="414020"/>
                </a:lnTo>
                <a:lnTo>
                  <a:pt x="1037844" y="415290"/>
                </a:lnTo>
                <a:lnTo>
                  <a:pt x="1053084" y="415290"/>
                </a:lnTo>
                <a:lnTo>
                  <a:pt x="1053084" y="416560"/>
                </a:lnTo>
                <a:lnTo>
                  <a:pt x="1051560" y="416560"/>
                </a:lnTo>
                <a:lnTo>
                  <a:pt x="1050036" y="420370"/>
                </a:lnTo>
                <a:lnTo>
                  <a:pt x="1050036" y="421640"/>
                </a:lnTo>
                <a:lnTo>
                  <a:pt x="1048512" y="421640"/>
                </a:lnTo>
                <a:lnTo>
                  <a:pt x="1045464" y="424180"/>
                </a:lnTo>
                <a:lnTo>
                  <a:pt x="1045464" y="425450"/>
                </a:lnTo>
                <a:lnTo>
                  <a:pt x="1040892" y="427990"/>
                </a:lnTo>
                <a:lnTo>
                  <a:pt x="1018032" y="436880"/>
                </a:lnTo>
                <a:lnTo>
                  <a:pt x="1008888" y="439420"/>
                </a:lnTo>
                <a:lnTo>
                  <a:pt x="998220" y="443230"/>
                </a:lnTo>
                <a:lnTo>
                  <a:pt x="986028" y="444500"/>
                </a:lnTo>
                <a:lnTo>
                  <a:pt x="973836" y="447040"/>
                </a:lnTo>
                <a:lnTo>
                  <a:pt x="960120" y="450850"/>
                </a:lnTo>
                <a:lnTo>
                  <a:pt x="929640" y="453390"/>
                </a:lnTo>
                <a:lnTo>
                  <a:pt x="912876" y="457200"/>
                </a:lnTo>
                <a:lnTo>
                  <a:pt x="877824" y="459740"/>
                </a:lnTo>
                <a:lnTo>
                  <a:pt x="858012" y="462280"/>
                </a:lnTo>
                <a:close/>
              </a:path>
              <a:path w="1054735" h="474979">
                <a:moveTo>
                  <a:pt x="632460" y="474980"/>
                </a:moveTo>
                <a:lnTo>
                  <a:pt x="422148" y="474980"/>
                </a:lnTo>
                <a:lnTo>
                  <a:pt x="371856" y="473710"/>
                </a:lnTo>
                <a:lnTo>
                  <a:pt x="347472" y="471170"/>
                </a:lnTo>
                <a:lnTo>
                  <a:pt x="324612" y="469900"/>
                </a:lnTo>
                <a:lnTo>
                  <a:pt x="729996" y="469900"/>
                </a:lnTo>
                <a:lnTo>
                  <a:pt x="705612" y="471170"/>
                </a:lnTo>
                <a:lnTo>
                  <a:pt x="682752" y="473710"/>
                </a:lnTo>
                <a:lnTo>
                  <a:pt x="632460" y="474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041427" y="3049017"/>
            <a:ext cx="75882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90" dirty="0">
                <a:solidFill>
                  <a:srgbClr val="FFFFFF"/>
                </a:solidFill>
                <a:latin typeface="Times New Roman"/>
                <a:cs typeface="Times New Roman"/>
              </a:rPr>
              <a:t>Transaction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2426208" y="3483864"/>
            <a:ext cx="1717675" cy="1790700"/>
          </a:xfrm>
          <a:custGeom>
            <a:avLst/>
            <a:gdLst/>
            <a:ahLst/>
            <a:cxnLst/>
            <a:rect l="l" t="t" r="r" b="b"/>
            <a:pathLst>
              <a:path w="1717675" h="1790700">
                <a:moveTo>
                  <a:pt x="0" y="0"/>
                </a:moveTo>
                <a:lnTo>
                  <a:pt x="1717548" y="0"/>
                </a:lnTo>
                <a:lnTo>
                  <a:pt x="1717548" y="1790700"/>
                </a:lnTo>
                <a:lnTo>
                  <a:pt x="0" y="179070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2605567" y="3501676"/>
            <a:ext cx="136017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10" dirty="0">
                <a:latin typeface="Times New Roman"/>
                <a:cs typeface="Times New Roman"/>
              </a:rPr>
              <a:t>AML </a:t>
            </a:r>
            <a:r>
              <a:rPr sz="1200" spc="65" dirty="0">
                <a:latin typeface="Times New Roman"/>
                <a:cs typeface="Times New Roman"/>
              </a:rPr>
              <a:t>Mart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75" dirty="0">
                <a:latin typeface="Times New Roman"/>
                <a:cs typeface="Times New Roman"/>
              </a:rPr>
              <a:t>(Oracle)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725949" y="5356342"/>
            <a:ext cx="112077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20" dirty="0">
                <a:latin typeface="Times New Roman"/>
                <a:cs typeface="Times New Roman"/>
              </a:rPr>
              <a:t>KAIS </a:t>
            </a:r>
            <a:r>
              <a:rPr sz="1200" spc="45" dirty="0">
                <a:latin typeface="Times New Roman"/>
                <a:cs typeface="Times New Roman"/>
              </a:rPr>
              <a:t>DB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Times New Roman"/>
                <a:cs typeface="Times New Roman"/>
              </a:rPr>
              <a:t>(DB2)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98803" y="4800600"/>
            <a:ext cx="672084" cy="3566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98803" y="4748784"/>
            <a:ext cx="672084" cy="1021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92708" y="4742688"/>
            <a:ext cx="684530" cy="421640"/>
          </a:xfrm>
          <a:custGeom>
            <a:avLst/>
            <a:gdLst/>
            <a:ahLst/>
            <a:cxnLst/>
            <a:rect l="l" t="t" r="r" b="b"/>
            <a:pathLst>
              <a:path w="684530" h="421639">
                <a:moveTo>
                  <a:pt x="409956" y="1270"/>
                </a:moveTo>
                <a:lnTo>
                  <a:pt x="274320" y="1270"/>
                </a:lnTo>
                <a:lnTo>
                  <a:pt x="307848" y="0"/>
                </a:lnTo>
                <a:lnTo>
                  <a:pt x="376428" y="0"/>
                </a:lnTo>
                <a:lnTo>
                  <a:pt x="409956" y="1270"/>
                </a:lnTo>
                <a:close/>
              </a:path>
              <a:path w="684530" h="421639">
                <a:moveTo>
                  <a:pt x="13716" y="76200"/>
                </a:moveTo>
                <a:lnTo>
                  <a:pt x="10668" y="72390"/>
                </a:lnTo>
                <a:lnTo>
                  <a:pt x="6096" y="69850"/>
                </a:lnTo>
                <a:lnTo>
                  <a:pt x="6096" y="68580"/>
                </a:lnTo>
                <a:lnTo>
                  <a:pt x="3048" y="66040"/>
                </a:lnTo>
                <a:lnTo>
                  <a:pt x="3048" y="64770"/>
                </a:lnTo>
                <a:lnTo>
                  <a:pt x="1524" y="62230"/>
                </a:lnTo>
                <a:lnTo>
                  <a:pt x="1524" y="60960"/>
                </a:lnTo>
                <a:lnTo>
                  <a:pt x="0" y="57150"/>
                </a:lnTo>
                <a:lnTo>
                  <a:pt x="0" y="55880"/>
                </a:lnTo>
                <a:lnTo>
                  <a:pt x="1524" y="52070"/>
                </a:lnTo>
                <a:lnTo>
                  <a:pt x="1524" y="50800"/>
                </a:lnTo>
                <a:lnTo>
                  <a:pt x="3048" y="48260"/>
                </a:lnTo>
                <a:lnTo>
                  <a:pt x="3048" y="46990"/>
                </a:lnTo>
                <a:lnTo>
                  <a:pt x="6096" y="45720"/>
                </a:lnTo>
                <a:lnTo>
                  <a:pt x="6096" y="43180"/>
                </a:lnTo>
                <a:lnTo>
                  <a:pt x="9144" y="41910"/>
                </a:lnTo>
                <a:lnTo>
                  <a:pt x="18288" y="35560"/>
                </a:lnTo>
                <a:lnTo>
                  <a:pt x="24384" y="33020"/>
                </a:lnTo>
                <a:lnTo>
                  <a:pt x="30480" y="31750"/>
                </a:lnTo>
                <a:lnTo>
                  <a:pt x="38100" y="27940"/>
                </a:lnTo>
                <a:lnTo>
                  <a:pt x="45720" y="26670"/>
                </a:lnTo>
                <a:lnTo>
                  <a:pt x="53340" y="24130"/>
                </a:lnTo>
                <a:lnTo>
                  <a:pt x="62484" y="22860"/>
                </a:lnTo>
                <a:lnTo>
                  <a:pt x="71628" y="19050"/>
                </a:lnTo>
                <a:lnTo>
                  <a:pt x="103632" y="13970"/>
                </a:lnTo>
                <a:lnTo>
                  <a:pt x="153924" y="8890"/>
                </a:lnTo>
                <a:lnTo>
                  <a:pt x="181356" y="5080"/>
                </a:lnTo>
                <a:lnTo>
                  <a:pt x="211836" y="2540"/>
                </a:lnTo>
                <a:lnTo>
                  <a:pt x="242316" y="1270"/>
                </a:lnTo>
                <a:lnTo>
                  <a:pt x="441960" y="1270"/>
                </a:lnTo>
                <a:lnTo>
                  <a:pt x="473964" y="2540"/>
                </a:lnTo>
                <a:lnTo>
                  <a:pt x="502920" y="5080"/>
                </a:lnTo>
                <a:lnTo>
                  <a:pt x="530352" y="8890"/>
                </a:lnTo>
                <a:lnTo>
                  <a:pt x="556260" y="11430"/>
                </a:lnTo>
                <a:lnTo>
                  <a:pt x="307848" y="11430"/>
                </a:lnTo>
                <a:lnTo>
                  <a:pt x="182880" y="17780"/>
                </a:lnTo>
                <a:lnTo>
                  <a:pt x="155448" y="20320"/>
                </a:lnTo>
                <a:lnTo>
                  <a:pt x="129540" y="24130"/>
                </a:lnTo>
                <a:lnTo>
                  <a:pt x="94488" y="27940"/>
                </a:lnTo>
                <a:lnTo>
                  <a:pt x="85344" y="30480"/>
                </a:lnTo>
                <a:lnTo>
                  <a:pt x="74676" y="33020"/>
                </a:lnTo>
                <a:lnTo>
                  <a:pt x="56388" y="35560"/>
                </a:lnTo>
                <a:lnTo>
                  <a:pt x="48768" y="39370"/>
                </a:lnTo>
                <a:lnTo>
                  <a:pt x="42672" y="40640"/>
                </a:lnTo>
                <a:lnTo>
                  <a:pt x="35052" y="41910"/>
                </a:lnTo>
                <a:lnTo>
                  <a:pt x="30480" y="45720"/>
                </a:lnTo>
                <a:lnTo>
                  <a:pt x="24384" y="46990"/>
                </a:lnTo>
                <a:lnTo>
                  <a:pt x="21336" y="49530"/>
                </a:lnTo>
                <a:lnTo>
                  <a:pt x="18288" y="50800"/>
                </a:lnTo>
                <a:lnTo>
                  <a:pt x="17272" y="52070"/>
                </a:lnTo>
                <a:lnTo>
                  <a:pt x="15240" y="52070"/>
                </a:lnTo>
                <a:lnTo>
                  <a:pt x="14224" y="54610"/>
                </a:lnTo>
                <a:lnTo>
                  <a:pt x="13716" y="54610"/>
                </a:lnTo>
                <a:lnTo>
                  <a:pt x="13716" y="76200"/>
                </a:lnTo>
                <a:close/>
              </a:path>
              <a:path w="684530" h="421639">
                <a:moveTo>
                  <a:pt x="670560" y="54610"/>
                </a:moveTo>
                <a:lnTo>
                  <a:pt x="667512" y="50800"/>
                </a:lnTo>
                <a:lnTo>
                  <a:pt x="664464" y="49530"/>
                </a:lnTo>
                <a:lnTo>
                  <a:pt x="659892" y="48260"/>
                </a:lnTo>
                <a:lnTo>
                  <a:pt x="655320" y="45720"/>
                </a:lnTo>
                <a:lnTo>
                  <a:pt x="643128" y="40640"/>
                </a:lnTo>
                <a:lnTo>
                  <a:pt x="635508" y="39370"/>
                </a:lnTo>
                <a:lnTo>
                  <a:pt x="627888" y="35560"/>
                </a:lnTo>
                <a:lnTo>
                  <a:pt x="620268" y="34290"/>
                </a:lnTo>
                <a:lnTo>
                  <a:pt x="609600" y="33020"/>
                </a:lnTo>
                <a:lnTo>
                  <a:pt x="600456" y="30480"/>
                </a:lnTo>
                <a:lnTo>
                  <a:pt x="579120" y="26670"/>
                </a:lnTo>
                <a:lnTo>
                  <a:pt x="530352" y="20320"/>
                </a:lnTo>
                <a:lnTo>
                  <a:pt x="501396" y="17780"/>
                </a:lnTo>
                <a:lnTo>
                  <a:pt x="472440" y="16510"/>
                </a:lnTo>
                <a:lnTo>
                  <a:pt x="441960" y="13970"/>
                </a:lnTo>
                <a:lnTo>
                  <a:pt x="376428" y="11430"/>
                </a:lnTo>
                <a:lnTo>
                  <a:pt x="556260" y="11430"/>
                </a:lnTo>
                <a:lnTo>
                  <a:pt x="580644" y="13970"/>
                </a:lnTo>
                <a:lnTo>
                  <a:pt x="612648" y="19050"/>
                </a:lnTo>
                <a:lnTo>
                  <a:pt x="621792" y="22860"/>
                </a:lnTo>
                <a:lnTo>
                  <a:pt x="630936" y="24130"/>
                </a:lnTo>
                <a:lnTo>
                  <a:pt x="640080" y="26670"/>
                </a:lnTo>
                <a:lnTo>
                  <a:pt x="647700" y="27940"/>
                </a:lnTo>
                <a:lnTo>
                  <a:pt x="653796" y="31750"/>
                </a:lnTo>
                <a:lnTo>
                  <a:pt x="659892" y="33020"/>
                </a:lnTo>
                <a:lnTo>
                  <a:pt x="665988" y="35560"/>
                </a:lnTo>
                <a:lnTo>
                  <a:pt x="675132" y="40640"/>
                </a:lnTo>
                <a:lnTo>
                  <a:pt x="681228" y="46990"/>
                </a:lnTo>
                <a:lnTo>
                  <a:pt x="681228" y="48260"/>
                </a:lnTo>
                <a:lnTo>
                  <a:pt x="682752" y="48260"/>
                </a:lnTo>
                <a:lnTo>
                  <a:pt x="684276" y="50800"/>
                </a:lnTo>
                <a:lnTo>
                  <a:pt x="684276" y="52070"/>
                </a:lnTo>
                <a:lnTo>
                  <a:pt x="669036" y="52070"/>
                </a:lnTo>
                <a:lnTo>
                  <a:pt x="670560" y="54610"/>
                </a:lnTo>
                <a:close/>
              </a:path>
              <a:path w="684530" h="421639">
                <a:moveTo>
                  <a:pt x="15240" y="54610"/>
                </a:moveTo>
                <a:lnTo>
                  <a:pt x="15240" y="52070"/>
                </a:lnTo>
                <a:lnTo>
                  <a:pt x="17272" y="52070"/>
                </a:lnTo>
                <a:lnTo>
                  <a:pt x="15240" y="54610"/>
                </a:lnTo>
                <a:close/>
              </a:path>
              <a:path w="684530" h="421639">
                <a:moveTo>
                  <a:pt x="672084" y="74930"/>
                </a:moveTo>
                <a:lnTo>
                  <a:pt x="672084" y="55880"/>
                </a:lnTo>
                <a:lnTo>
                  <a:pt x="669036" y="52070"/>
                </a:lnTo>
                <a:lnTo>
                  <a:pt x="684276" y="52070"/>
                </a:lnTo>
                <a:lnTo>
                  <a:pt x="684276" y="62230"/>
                </a:lnTo>
                <a:lnTo>
                  <a:pt x="682752" y="64770"/>
                </a:lnTo>
                <a:lnTo>
                  <a:pt x="679704" y="68580"/>
                </a:lnTo>
                <a:lnTo>
                  <a:pt x="679704" y="69850"/>
                </a:lnTo>
                <a:lnTo>
                  <a:pt x="678180" y="69850"/>
                </a:lnTo>
                <a:lnTo>
                  <a:pt x="672084" y="74930"/>
                </a:lnTo>
                <a:close/>
              </a:path>
              <a:path w="684530" h="421639">
                <a:moveTo>
                  <a:pt x="13716" y="55880"/>
                </a:moveTo>
                <a:lnTo>
                  <a:pt x="13716" y="54610"/>
                </a:lnTo>
                <a:lnTo>
                  <a:pt x="14224" y="54610"/>
                </a:lnTo>
                <a:lnTo>
                  <a:pt x="13716" y="55880"/>
                </a:lnTo>
                <a:close/>
              </a:path>
              <a:path w="684530" h="421639">
                <a:moveTo>
                  <a:pt x="672084" y="57150"/>
                </a:moveTo>
                <a:lnTo>
                  <a:pt x="670560" y="54610"/>
                </a:lnTo>
                <a:lnTo>
                  <a:pt x="672084" y="55880"/>
                </a:lnTo>
                <a:lnTo>
                  <a:pt x="672084" y="57150"/>
                </a:lnTo>
                <a:close/>
              </a:path>
              <a:path w="684530" h="421639">
                <a:moveTo>
                  <a:pt x="409956" y="420370"/>
                </a:moveTo>
                <a:lnTo>
                  <a:pt x="274320" y="420370"/>
                </a:lnTo>
                <a:lnTo>
                  <a:pt x="242316" y="417830"/>
                </a:lnTo>
                <a:lnTo>
                  <a:pt x="181356" y="415290"/>
                </a:lnTo>
                <a:lnTo>
                  <a:pt x="153924" y="412750"/>
                </a:lnTo>
                <a:lnTo>
                  <a:pt x="128016" y="408940"/>
                </a:lnTo>
                <a:lnTo>
                  <a:pt x="103632" y="406400"/>
                </a:lnTo>
                <a:lnTo>
                  <a:pt x="92964" y="405130"/>
                </a:lnTo>
                <a:lnTo>
                  <a:pt x="82296" y="401320"/>
                </a:lnTo>
                <a:lnTo>
                  <a:pt x="71628" y="400050"/>
                </a:lnTo>
                <a:lnTo>
                  <a:pt x="62484" y="398780"/>
                </a:lnTo>
                <a:lnTo>
                  <a:pt x="53340" y="394970"/>
                </a:lnTo>
                <a:lnTo>
                  <a:pt x="45720" y="393700"/>
                </a:lnTo>
                <a:lnTo>
                  <a:pt x="38100" y="391160"/>
                </a:lnTo>
                <a:lnTo>
                  <a:pt x="30480" y="389890"/>
                </a:lnTo>
                <a:lnTo>
                  <a:pt x="24384" y="386080"/>
                </a:lnTo>
                <a:lnTo>
                  <a:pt x="19812" y="384810"/>
                </a:lnTo>
                <a:lnTo>
                  <a:pt x="13716" y="382270"/>
                </a:lnTo>
                <a:lnTo>
                  <a:pt x="10668" y="378460"/>
                </a:lnTo>
                <a:lnTo>
                  <a:pt x="6096" y="375920"/>
                </a:lnTo>
                <a:lnTo>
                  <a:pt x="3048" y="373380"/>
                </a:lnTo>
                <a:lnTo>
                  <a:pt x="3048" y="370840"/>
                </a:lnTo>
                <a:lnTo>
                  <a:pt x="1524" y="368300"/>
                </a:lnTo>
                <a:lnTo>
                  <a:pt x="1524" y="367030"/>
                </a:lnTo>
                <a:lnTo>
                  <a:pt x="0" y="365760"/>
                </a:lnTo>
                <a:lnTo>
                  <a:pt x="0" y="57150"/>
                </a:lnTo>
                <a:lnTo>
                  <a:pt x="1524" y="60960"/>
                </a:lnTo>
                <a:lnTo>
                  <a:pt x="1524" y="62230"/>
                </a:lnTo>
                <a:lnTo>
                  <a:pt x="3048" y="64770"/>
                </a:lnTo>
                <a:lnTo>
                  <a:pt x="3048" y="66040"/>
                </a:lnTo>
                <a:lnTo>
                  <a:pt x="6096" y="68580"/>
                </a:lnTo>
                <a:lnTo>
                  <a:pt x="6096" y="69850"/>
                </a:lnTo>
                <a:lnTo>
                  <a:pt x="10668" y="72390"/>
                </a:lnTo>
                <a:lnTo>
                  <a:pt x="13716" y="76200"/>
                </a:lnTo>
                <a:lnTo>
                  <a:pt x="13716" y="365760"/>
                </a:lnTo>
                <a:lnTo>
                  <a:pt x="19812" y="370840"/>
                </a:lnTo>
                <a:lnTo>
                  <a:pt x="35052" y="377190"/>
                </a:lnTo>
                <a:lnTo>
                  <a:pt x="41148" y="378460"/>
                </a:lnTo>
                <a:lnTo>
                  <a:pt x="48768" y="382270"/>
                </a:lnTo>
                <a:lnTo>
                  <a:pt x="56388" y="383540"/>
                </a:lnTo>
                <a:lnTo>
                  <a:pt x="65532" y="384810"/>
                </a:lnTo>
                <a:lnTo>
                  <a:pt x="74676" y="388620"/>
                </a:lnTo>
                <a:lnTo>
                  <a:pt x="85344" y="389890"/>
                </a:lnTo>
                <a:lnTo>
                  <a:pt x="94488" y="391160"/>
                </a:lnTo>
                <a:lnTo>
                  <a:pt x="106680" y="392430"/>
                </a:lnTo>
                <a:lnTo>
                  <a:pt x="129540" y="397510"/>
                </a:lnTo>
                <a:lnTo>
                  <a:pt x="155448" y="398780"/>
                </a:lnTo>
                <a:lnTo>
                  <a:pt x="182880" y="401320"/>
                </a:lnTo>
                <a:lnTo>
                  <a:pt x="211836" y="405130"/>
                </a:lnTo>
                <a:lnTo>
                  <a:pt x="275844" y="407670"/>
                </a:lnTo>
                <a:lnTo>
                  <a:pt x="568452" y="407670"/>
                </a:lnTo>
                <a:lnTo>
                  <a:pt x="556260" y="408940"/>
                </a:lnTo>
                <a:lnTo>
                  <a:pt x="530352" y="412750"/>
                </a:lnTo>
                <a:lnTo>
                  <a:pt x="502920" y="415290"/>
                </a:lnTo>
                <a:lnTo>
                  <a:pt x="443484" y="417830"/>
                </a:lnTo>
                <a:lnTo>
                  <a:pt x="409956" y="420370"/>
                </a:lnTo>
                <a:close/>
              </a:path>
              <a:path w="684530" h="421639">
                <a:moveTo>
                  <a:pt x="409956" y="114300"/>
                </a:moveTo>
                <a:lnTo>
                  <a:pt x="274320" y="114300"/>
                </a:lnTo>
                <a:lnTo>
                  <a:pt x="242316" y="111760"/>
                </a:lnTo>
                <a:lnTo>
                  <a:pt x="211836" y="110490"/>
                </a:lnTo>
                <a:lnTo>
                  <a:pt x="181356" y="107950"/>
                </a:lnTo>
                <a:lnTo>
                  <a:pt x="153924" y="106680"/>
                </a:lnTo>
                <a:lnTo>
                  <a:pt x="128016" y="102870"/>
                </a:lnTo>
                <a:lnTo>
                  <a:pt x="103632" y="100330"/>
                </a:lnTo>
                <a:lnTo>
                  <a:pt x="92964" y="96520"/>
                </a:lnTo>
                <a:lnTo>
                  <a:pt x="71628" y="93980"/>
                </a:lnTo>
                <a:lnTo>
                  <a:pt x="62484" y="90170"/>
                </a:lnTo>
                <a:lnTo>
                  <a:pt x="53340" y="88900"/>
                </a:lnTo>
                <a:lnTo>
                  <a:pt x="45720" y="87630"/>
                </a:lnTo>
                <a:lnTo>
                  <a:pt x="38100" y="85090"/>
                </a:lnTo>
                <a:lnTo>
                  <a:pt x="30480" y="83820"/>
                </a:lnTo>
                <a:lnTo>
                  <a:pt x="24384" y="80010"/>
                </a:lnTo>
                <a:lnTo>
                  <a:pt x="19812" y="77470"/>
                </a:lnTo>
                <a:lnTo>
                  <a:pt x="13716" y="76200"/>
                </a:lnTo>
                <a:lnTo>
                  <a:pt x="13716" y="57150"/>
                </a:lnTo>
                <a:lnTo>
                  <a:pt x="15240" y="60960"/>
                </a:lnTo>
                <a:lnTo>
                  <a:pt x="16256" y="60960"/>
                </a:lnTo>
                <a:lnTo>
                  <a:pt x="16764" y="62230"/>
                </a:lnTo>
                <a:lnTo>
                  <a:pt x="19812" y="63500"/>
                </a:lnTo>
                <a:lnTo>
                  <a:pt x="28956" y="68580"/>
                </a:lnTo>
                <a:lnTo>
                  <a:pt x="35052" y="71120"/>
                </a:lnTo>
                <a:lnTo>
                  <a:pt x="41148" y="72390"/>
                </a:lnTo>
                <a:lnTo>
                  <a:pt x="48768" y="76200"/>
                </a:lnTo>
                <a:lnTo>
                  <a:pt x="56388" y="77470"/>
                </a:lnTo>
                <a:lnTo>
                  <a:pt x="65532" y="78740"/>
                </a:lnTo>
                <a:lnTo>
                  <a:pt x="74676" y="81280"/>
                </a:lnTo>
                <a:lnTo>
                  <a:pt x="85344" y="83820"/>
                </a:lnTo>
                <a:lnTo>
                  <a:pt x="94488" y="85090"/>
                </a:lnTo>
                <a:lnTo>
                  <a:pt x="129540" y="88900"/>
                </a:lnTo>
                <a:lnTo>
                  <a:pt x="155448" y="92710"/>
                </a:lnTo>
                <a:lnTo>
                  <a:pt x="182880" y="95250"/>
                </a:lnTo>
                <a:lnTo>
                  <a:pt x="211836" y="96520"/>
                </a:lnTo>
                <a:lnTo>
                  <a:pt x="242316" y="99060"/>
                </a:lnTo>
                <a:lnTo>
                  <a:pt x="307848" y="101600"/>
                </a:lnTo>
                <a:lnTo>
                  <a:pt x="568452" y="101600"/>
                </a:lnTo>
                <a:lnTo>
                  <a:pt x="556260" y="102870"/>
                </a:lnTo>
                <a:lnTo>
                  <a:pt x="530352" y="106680"/>
                </a:lnTo>
                <a:lnTo>
                  <a:pt x="502920" y="107950"/>
                </a:lnTo>
                <a:lnTo>
                  <a:pt x="473964" y="110490"/>
                </a:lnTo>
                <a:lnTo>
                  <a:pt x="443484" y="111760"/>
                </a:lnTo>
                <a:lnTo>
                  <a:pt x="409956" y="114300"/>
                </a:lnTo>
                <a:close/>
              </a:path>
              <a:path w="684530" h="421639">
                <a:moveTo>
                  <a:pt x="672084" y="60960"/>
                </a:moveTo>
                <a:lnTo>
                  <a:pt x="669036" y="60960"/>
                </a:lnTo>
                <a:lnTo>
                  <a:pt x="672084" y="57150"/>
                </a:lnTo>
                <a:lnTo>
                  <a:pt x="672084" y="60960"/>
                </a:lnTo>
                <a:close/>
              </a:path>
              <a:path w="684530" h="421639">
                <a:moveTo>
                  <a:pt x="16256" y="60960"/>
                </a:moveTo>
                <a:lnTo>
                  <a:pt x="15240" y="60960"/>
                </a:lnTo>
                <a:lnTo>
                  <a:pt x="15240" y="58420"/>
                </a:lnTo>
                <a:lnTo>
                  <a:pt x="16256" y="60960"/>
                </a:lnTo>
                <a:close/>
              </a:path>
              <a:path w="684530" h="421639">
                <a:moveTo>
                  <a:pt x="568452" y="101600"/>
                </a:moveTo>
                <a:lnTo>
                  <a:pt x="376428" y="101600"/>
                </a:lnTo>
                <a:lnTo>
                  <a:pt x="441960" y="99060"/>
                </a:lnTo>
                <a:lnTo>
                  <a:pt x="472440" y="96520"/>
                </a:lnTo>
                <a:lnTo>
                  <a:pt x="501396" y="95250"/>
                </a:lnTo>
                <a:lnTo>
                  <a:pt x="528828" y="92710"/>
                </a:lnTo>
                <a:lnTo>
                  <a:pt x="554736" y="88900"/>
                </a:lnTo>
                <a:lnTo>
                  <a:pt x="579120" y="86360"/>
                </a:lnTo>
                <a:lnTo>
                  <a:pt x="600456" y="83820"/>
                </a:lnTo>
                <a:lnTo>
                  <a:pt x="618744" y="78740"/>
                </a:lnTo>
                <a:lnTo>
                  <a:pt x="627888" y="77470"/>
                </a:lnTo>
                <a:lnTo>
                  <a:pt x="635508" y="76200"/>
                </a:lnTo>
                <a:lnTo>
                  <a:pt x="643128" y="72390"/>
                </a:lnTo>
                <a:lnTo>
                  <a:pt x="649224" y="71120"/>
                </a:lnTo>
                <a:lnTo>
                  <a:pt x="655320" y="68580"/>
                </a:lnTo>
                <a:lnTo>
                  <a:pt x="664464" y="63500"/>
                </a:lnTo>
                <a:lnTo>
                  <a:pt x="667512" y="62230"/>
                </a:lnTo>
                <a:lnTo>
                  <a:pt x="670560" y="58420"/>
                </a:lnTo>
                <a:lnTo>
                  <a:pt x="669036" y="60960"/>
                </a:lnTo>
                <a:lnTo>
                  <a:pt x="672084" y="60960"/>
                </a:lnTo>
                <a:lnTo>
                  <a:pt x="672084" y="74930"/>
                </a:lnTo>
                <a:lnTo>
                  <a:pt x="670560" y="76200"/>
                </a:lnTo>
                <a:lnTo>
                  <a:pt x="665988" y="77470"/>
                </a:lnTo>
                <a:lnTo>
                  <a:pt x="653796" y="83820"/>
                </a:lnTo>
                <a:lnTo>
                  <a:pt x="647700" y="85090"/>
                </a:lnTo>
                <a:lnTo>
                  <a:pt x="640080" y="87630"/>
                </a:lnTo>
                <a:lnTo>
                  <a:pt x="621792" y="90170"/>
                </a:lnTo>
                <a:lnTo>
                  <a:pt x="612648" y="93980"/>
                </a:lnTo>
                <a:lnTo>
                  <a:pt x="603504" y="95250"/>
                </a:lnTo>
                <a:lnTo>
                  <a:pt x="592836" y="96520"/>
                </a:lnTo>
                <a:lnTo>
                  <a:pt x="580644" y="100330"/>
                </a:lnTo>
                <a:lnTo>
                  <a:pt x="568452" y="101600"/>
                </a:lnTo>
                <a:close/>
              </a:path>
              <a:path w="684530" h="421639">
                <a:moveTo>
                  <a:pt x="568452" y="407670"/>
                </a:moveTo>
                <a:lnTo>
                  <a:pt x="409956" y="407670"/>
                </a:lnTo>
                <a:lnTo>
                  <a:pt x="472440" y="405130"/>
                </a:lnTo>
                <a:lnTo>
                  <a:pt x="501396" y="401320"/>
                </a:lnTo>
                <a:lnTo>
                  <a:pt x="528828" y="398780"/>
                </a:lnTo>
                <a:lnTo>
                  <a:pt x="554736" y="397510"/>
                </a:lnTo>
                <a:lnTo>
                  <a:pt x="579120" y="392430"/>
                </a:lnTo>
                <a:lnTo>
                  <a:pt x="600456" y="389890"/>
                </a:lnTo>
                <a:lnTo>
                  <a:pt x="609600" y="388620"/>
                </a:lnTo>
                <a:lnTo>
                  <a:pt x="618744" y="384810"/>
                </a:lnTo>
                <a:lnTo>
                  <a:pt x="627888" y="383540"/>
                </a:lnTo>
                <a:lnTo>
                  <a:pt x="635508" y="382270"/>
                </a:lnTo>
                <a:lnTo>
                  <a:pt x="643128" y="378460"/>
                </a:lnTo>
                <a:lnTo>
                  <a:pt x="655320" y="375920"/>
                </a:lnTo>
                <a:lnTo>
                  <a:pt x="664464" y="370840"/>
                </a:lnTo>
                <a:lnTo>
                  <a:pt x="667512" y="368300"/>
                </a:lnTo>
                <a:lnTo>
                  <a:pt x="670560" y="367030"/>
                </a:lnTo>
                <a:lnTo>
                  <a:pt x="669036" y="367030"/>
                </a:lnTo>
                <a:lnTo>
                  <a:pt x="672084" y="365760"/>
                </a:lnTo>
                <a:lnTo>
                  <a:pt x="672084" y="74930"/>
                </a:lnTo>
                <a:lnTo>
                  <a:pt x="678180" y="69850"/>
                </a:lnTo>
                <a:lnTo>
                  <a:pt x="679704" y="69850"/>
                </a:lnTo>
                <a:lnTo>
                  <a:pt x="679704" y="68580"/>
                </a:lnTo>
                <a:lnTo>
                  <a:pt x="682752" y="64770"/>
                </a:lnTo>
                <a:lnTo>
                  <a:pt x="684276" y="62230"/>
                </a:lnTo>
                <a:lnTo>
                  <a:pt x="684276" y="368300"/>
                </a:lnTo>
                <a:lnTo>
                  <a:pt x="679704" y="375920"/>
                </a:lnTo>
                <a:lnTo>
                  <a:pt x="678180" y="375920"/>
                </a:lnTo>
                <a:lnTo>
                  <a:pt x="675132" y="378460"/>
                </a:lnTo>
                <a:lnTo>
                  <a:pt x="665988" y="384810"/>
                </a:lnTo>
                <a:lnTo>
                  <a:pt x="659892" y="386080"/>
                </a:lnTo>
                <a:lnTo>
                  <a:pt x="653796" y="389890"/>
                </a:lnTo>
                <a:lnTo>
                  <a:pt x="647700" y="391160"/>
                </a:lnTo>
                <a:lnTo>
                  <a:pt x="640080" y="393700"/>
                </a:lnTo>
                <a:lnTo>
                  <a:pt x="630936" y="394970"/>
                </a:lnTo>
                <a:lnTo>
                  <a:pt x="621792" y="398780"/>
                </a:lnTo>
                <a:lnTo>
                  <a:pt x="603504" y="401320"/>
                </a:lnTo>
                <a:lnTo>
                  <a:pt x="592836" y="405130"/>
                </a:lnTo>
                <a:lnTo>
                  <a:pt x="568452" y="407670"/>
                </a:lnTo>
                <a:close/>
              </a:path>
              <a:path w="684530" h="421639">
                <a:moveTo>
                  <a:pt x="672084" y="365760"/>
                </a:moveTo>
                <a:lnTo>
                  <a:pt x="670560" y="365760"/>
                </a:lnTo>
                <a:lnTo>
                  <a:pt x="672084" y="363220"/>
                </a:lnTo>
                <a:lnTo>
                  <a:pt x="672084" y="365760"/>
                </a:lnTo>
                <a:close/>
              </a:path>
              <a:path w="684530" h="421639">
                <a:moveTo>
                  <a:pt x="342900" y="421640"/>
                </a:moveTo>
                <a:lnTo>
                  <a:pt x="307848" y="420370"/>
                </a:lnTo>
                <a:lnTo>
                  <a:pt x="376428" y="420370"/>
                </a:lnTo>
                <a:lnTo>
                  <a:pt x="342900" y="42164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288775" y="4883889"/>
            <a:ext cx="29210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45" dirty="0">
                <a:latin typeface="Times New Roman"/>
                <a:cs typeface="Times New Roman"/>
              </a:rPr>
              <a:t>A</a:t>
            </a:r>
            <a:r>
              <a:rPr sz="1000" spc="-60" dirty="0">
                <a:latin typeface="Times New Roman"/>
                <a:cs typeface="Times New Roman"/>
              </a:rPr>
              <a:t>l</a:t>
            </a:r>
            <a:r>
              <a:rPr sz="1000" spc="120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rt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0479" y="5351788"/>
            <a:ext cx="112077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20" dirty="0">
                <a:latin typeface="Times New Roman"/>
                <a:cs typeface="Times New Roman"/>
              </a:rPr>
              <a:t>KAIS </a:t>
            </a:r>
            <a:r>
              <a:rPr sz="1200" spc="45" dirty="0">
                <a:latin typeface="Times New Roman"/>
                <a:cs typeface="Times New Roman"/>
              </a:rPr>
              <a:t>DB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Times New Roman"/>
                <a:cs typeface="Times New Roman"/>
              </a:rPr>
              <a:t>(DB2)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40791" y="5332476"/>
            <a:ext cx="1717547" cy="15895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7388" y="6454140"/>
            <a:ext cx="684276" cy="4008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5008" y="6460235"/>
            <a:ext cx="670560" cy="975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37388" y="6454140"/>
            <a:ext cx="684530" cy="400050"/>
          </a:xfrm>
          <a:custGeom>
            <a:avLst/>
            <a:gdLst/>
            <a:ahLst/>
            <a:cxnLst/>
            <a:rect l="l" t="t" r="r" b="b"/>
            <a:pathLst>
              <a:path w="684530" h="400050">
                <a:moveTo>
                  <a:pt x="409956" y="1270"/>
                </a:moveTo>
                <a:lnTo>
                  <a:pt x="274320" y="1270"/>
                </a:lnTo>
                <a:lnTo>
                  <a:pt x="307848" y="0"/>
                </a:lnTo>
                <a:lnTo>
                  <a:pt x="377952" y="0"/>
                </a:lnTo>
                <a:lnTo>
                  <a:pt x="409956" y="1270"/>
                </a:lnTo>
                <a:close/>
              </a:path>
              <a:path w="684530" h="400050">
                <a:moveTo>
                  <a:pt x="13716" y="71543"/>
                </a:moveTo>
                <a:lnTo>
                  <a:pt x="10668" y="69850"/>
                </a:lnTo>
                <a:lnTo>
                  <a:pt x="9144" y="69850"/>
                </a:lnTo>
                <a:lnTo>
                  <a:pt x="6096" y="66040"/>
                </a:lnTo>
                <a:lnTo>
                  <a:pt x="4572" y="63500"/>
                </a:lnTo>
                <a:lnTo>
                  <a:pt x="3048" y="63500"/>
                </a:lnTo>
                <a:lnTo>
                  <a:pt x="3048" y="62230"/>
                </a:lnTo>
                <a:lnTo>
                  <a:pt x="1524" y="59690"/>
                </a:lnTo>
                <a:lnTo>
                  <a:pt x="1524" y="55880"/>
                </a:lnTo>
                <a:lnTo>
                  <a:pt x="0" y="54610"/>
                </a:lnTo>
                <a:lnTo>
                  <a:pt x="1524" y="53340"/>
                </a:lnTo>
                <a:lnTo>
                  <a:pt x="1524" y="49530"/>
                </a:lnTo>
                <a:lnTo>
                  <a:pt x="3048" y="46990"/>
                </a:lnTo>
                <a:lnTo>
                  <a:pt x="3048" y="44450"/>
                </a:lnTo>
                <a:lnTo>
                  <a:pt x="4572" y="44450"/>
                </a:lnTo>
                <a:lnTo>
                  <a:pt x="6096" y="41910"/>
                </a:lnTo>
                <a:lnTo>
                  <a:pt x="7620" y="41910"/>
                </a:lnTo>
                <a:lnTo>
                  <a:pt x="10668" y="39370"/>
                </a:lnTo>
                <a:lnTo>
                  <a:pt x="24384" y="31750"/>
                </a:lnTo>
                <a:lnTo>
                  <a:pt x="30480" y="29210"/>
                </a:lnTo>
                <a:lnTo>
                  <a:pt x="38100" y="26670"/>
                </a:lnTo>
                <a:lnTo>
                  <a:pt x="45720" y="25400"/>
                </a:lnTo>
                <a:lnTo>
                  <a:pt x="53340" y="21590"/>
                </a:lnTo>
                <a:lnTo>
                  <a:pt x="62484" y="20320"/>
                </a:lnTo>
                <a:lnTo>
                  <a:pt x="73152" y="19050"/>
                </a:lnTo>
                <a:lnTo>
                  <a:pt x="82296" y="17780"/>
                </a:lnTo>
                <a:lnTo>
                  <a:pt x="92964" y="16510"/>
                </a:lnTo>
                <a:lnTo>
                  <a:pt x="105156" y="12700"/>
                </a:lnTo>
                <a:lnTo>
                  <a:pt x="128016" y="10160"/>
                </a:lnTo>
                <a:lnTo>
                  <a:pt x="153924" y="8890"/>
                </a:lnTo>
                <a:lnTo>
                  <a:pt x="182880" y="5080"/>
                </a:lnTo>
                <a:lnTo>
                  <a:pt x="211836" y="3810"/>
                </a:lnTo>
                <a:lnTo>
                  <a:pt x="242316" y="1270"/>
                </a:lnTo>
                <a:lnTo>
                  <a:pt x="443484" y="1270"/>
                </a:lnTo>
                <a:lnTo>
                  <a:pt x="473964" y="3810"/>
                </a:lnTo>
                <a:lnTo>
                  <a:pt x="530352" y="6350"/>
                </a:lnTo>
                <a:lnTo>
                  <a:pt x="556260" y="10160"/>
                </a:lnTo>
                <a:lnTo>
                  <a:pt x="580644" y="12700"/>
                </a:lnTo>
                <a:lnTo>
                  <a:pt x="275844" y="12700"/>
                </a:lnTo>
                <a:lnTo>
                  <a:pt x="243840" y="13970"/>
                </a:lnTo>
                <a:lnTo>
                  <a:pt x="182880" y="17780"/>
                </a:lnTo>
                <a:lnTo>
                  <a:pt x="155448" y="20320"/>
                </a:lnTo>
                <a:lnTo>
                  <a:pt x="129540" y="24130"/>
                </a:lnTo>
                <a:lnTo>
                  <a:pt x="106680" y="26670"/>
                </a:lnTo>
                <a:lnTo>
                  <a:pt x="74676" y="31750"/>
                </a:lnTo>
                <a:lnTo>
                  <a:pt x="65532" y="33020"/>
                </a:lnTo>
                <a:lnTo>
                  <a:pt x="57912" y="35560"/>
                </a:lnTo>
                <a:lnTo>
                  <a:pt x="48768" y="38100"/>
                </a:lnTo>
                <a:lnTo>
                  <a:pt x="42672" y="39370"/>
                </a:lnTo>
                <a:lnTo>
                  <a:pt x="35052" y="41910"/>
                </a:lnTo>
                <a:lnTo>
                  <a:pt x="30480" y="43180"/>
                </a:lnTo>
                <a:lnTo>
                  <a:pt x="24384" y="44450"/>
                </a:lnTo>
                <a:lnTo>
                  <a:pt x="21336" y="48260"/>
                </a:lnTo>
                <a:lnTo>
                  <a:pt x="18288" y="49530"/>
                </a:lnTo>
                <a:lnTo>
                  <a:pt x="17272" y="50800"/>
                </a:lnTo>
                <a:lnTo>
                  <a:pt x="15240" y="50800"/>
                </a:lnTo>
                <a:lnTo>
                  <a:pt x="14224" y="53340"/>
                </a:lnTo>
                <a:lnTo>
                  <a:pt x="13716" y="53340"/>
                </a:lnTo>
                <a:lnTo>
                  <a:pt x="13716" y="71543"/>
                </a:lnTo>
                <a:close/>
              </a:path>
              <a:path w="684530" h="400050">
                <a:moveTo>
                  <a:pt x="670560" y="53340"/>
                </a:moveTo>
                <a:lnTo>
                  <a:pt x="667512" y="49530"/>
                </a:lnTo>
                <a:lnTo>
                  <a:pt x="655320" y="43180"/>
                </a:lnTo>
                <a:lnTo>
                  <a:pt x="650748" y="41910"/>
                </a:lnTo>
                <a:lnTo>
                  <a:pt x="643128" y="39370"/>
                </a:lnTo>
                <a:lnTo>
                  <a:pt x="637032" y="38100"/>
                </a:lnTo>
                <a:lnTo>
                  <a:pt x="627888" y="35560"/>
                </a:lnTo>
                <a:lnTo>
                  <a:pt x="620268" y="33020"/>
                </a:lnTo>
                <a:lnTo>
                  <a:pt x="611124" y="31750"/>
                </a:lnTo>
                <a:lnTo>
                  <a:pt x="579120" y="26670"/>
                </a:lnTo>
                <a:lnTo>
                  <a:pt x="556260" y="24130"/>
                </a:lnTo>
                <a:lnTo>
                  <a:pt x="530352" y="20320"/>
                </a:lnTo>
                <a:lnTo>
                  <a:pt x="502920" y="17780"/>
                </a:lnTo>
                <a:lnTo>
                  <a:pt x="441960" y="13970"/>
                </a:lnTo>
                <a:lnTo>
                  <a:pt x="409956" y="12700"/>
                </a:lnTo>
                <a:lnTo>
                  <a:pt x="580644" y="12700"/>
                </a:lnTo>
                <a:lnTo>
                  <a:pt x="592836" y="16510"/>
                </a:lnTo>
                <a:lnTo>
                  <a:pt x="603504" y="17780"/>
                </a:lnTo>
                <a:lnTo>
                  <a:pt x="630936" y="21590"/>
                </a:lnTo>
                <a:lnTo>
                  <a:pt x="640080" y="25400"/>
                </a:lnTo>
                <a:lnTo>
                  <a:pt x="647700" y="26670"/>
                </a:lnTo>
                <a:lnTo>
                  <a:pt x="665988" y="34290"/>
                </a:lnTo>
                <a:lnTo>
                  <a:pt x="670560" y="35560"/>
                </a:lnTo>
                <a:lnTo>
                  <a:pt x="678180" y="41910"/>
                </a:lnTo>
                <a:lnTo>
                  <a:pt x="679704" y="41910"/>
                </a:lnTo>
                <a:lnTo>
                  <a:pt x="681228" y="44450"/>
                </a:lnTo>
                <a:lnTo>
                  <a:pt x="682752" y="44450"/>
                </a:lnTo>
                <a:lnTo>
                  <a:pt x="682752" y="46990"/>
                </a:lnTo>
                <a:lnTo>
                  <a:pt x="684276" y="49530"/>
                </a:lnTo>
                <a:lnTo>
                  <a:pt x="684276" y="50800"/>
                </a:lnTo>
                <a:lnTo>
                  <a:pt x="669036" y="50800"/>
                </a:lnTo>
                <a:lnTo>
                  <a:pt x="670560" y="53340"/>
                </a:lnTo>
                <a:close/>
              </a:path>
              <a:path w="684530" h="400050">
                <a:moveTo>
                  <a:pt x="15240" y="53340"/>
                </a:moveTo>
                <a:lnTo>
                  <a:pt x="15240" y="50800"/>
                </a:lnTo>
                <a:lnTo>
                  <a:pt x="17272" y="50800"/>
                </a:lnTo>
                <a:lnTo>
                  <a:pt x="15240" y="53340"/>
                </a:lnTo>
                <a:close/>
              </a:path>
              <a:path w="684530" h="400050">
                <a:moveTo>
                  <a:pt x="672084" y="54610"/>
                </a:moveTo>
                <a:lnTo>
                  <a:pt x="669036" y="50800"/>
                </a:lnTo>
                <a:lnTo>
                  <a:pt x="684276" y="50800"/>
                </a:lnTo>
                <a:lnTo>
                  <a:pt x="684276" y="53340"/>
                </a:lnTo>
                <a:lnTo>
                  <a:pt x="672084" y="53340"/>
                </a:lnTo>
                <a:lnTo>
                  <a:pt x="672084" y="54610"/>
                </a:lnTo>
                <a:close/>
              </a:path>
              <a:path w="684530" h="400050">
                <a:moveTo>
                  <a:pt x="13716" y="54610"/>
                </a:moveTo>
                <a:lnTo>
                  <a:pt x="13716" y="53340"/>
                </a:lnTo>
                <a:lnTo>
                  <a:pt x="14224" y="53340"/>
                </a:lnTo>
                <a:lnTo>
                  <a:pt x="13716" y="54610"/>
                </a:lnTo>
                <a:close/>
              </a:path>
              <a:path w="684530" h="400050">
                <a:moveTo>
                  <a:pt x="672084" y="71331"/>
                </a:moveTo>
                <a:lnTo>
                  <a:pt x="672084" y="53340"/>
                </a:lnTo>
                <a:lnTo>
                  <a:pt x="684276" y="53340"/>
                </a:lnTo>
                <a:lnTo>
                  <a:pt x="684276" y="59690"/>
                </a:lnTo>
                <a:lnTo>
                  <a:pt x="682752" y="62230"/>
                </a:lnTo>
                <a:lnTo>
                  <a:pt x="682752" y="63500"/>
                </a:lnTo>
                <a:lnTo>
                  <a:pt x="681228" y="63500"/>
                </a:lnTo>
                <a:lnTo>
                  <a:pt x="679704" y="66040"/>
                </a:lnTo>
                <a:lnTo>
                  <a:pt x="672084" y="71331"/>
                </a:lnTo>
                <a:close/>
              </a:path>
              <a:path w="684530" h="400050">
                <a:moveTo>
                  <a:pt x="377952" y="400050"/>
                </a:moveTo>
                <a:lnTo>
                  <a:pt x="275844" y="400050"/>
                </a:lnTo>
                <a:lnTo>
                  <a:pt x="211836" y="397510"/>
                </a:lnTo>
                <a:lnTo>
                  <a:pt x="182880" y="393700"/>
                </a:lnTo>
                <a:lnTo>
                  <a:pt x="153924" y="392430"/>
                </a:lnTo>
                <a:lnTo>
                  <a:pt x="128016" y="389890"/>
                </a:lnTo>
                <a:lnTo>
                  <a:pt x="105156" y="386080"/>
                </a:lnTo>
                <a:lnTo>
                  <a:pt x="92964" y="384810"/>
                </a:lnTo>
                <a:lnTo>
                  <a:pt x="82296" y="383540"/>
                </a:lnTo>
                <a:lnTo>
                  <a:pt x="73152" y="381000"/>
                </a:lnTo>
                <a:lnTo>
                  <a:pt x="62484" y="378460"/>
                </a:lnTo>
                <a:lnTo>
                  <a:pt x="54864" y="377190"/>
                </a:lnTo>
                <a:lnTo>
                  <a:pt x="45720" y="374650"/>
                </a:lnTo>
                <a:lnTo>
                  <a:pt x="38100" y="372110"/>
                </a:lnTo>
                <a:lnTo>
                  <a:pt x="32004" y="370840"/>
                </a:lnTo>
                <a:lnTo>
                  <a:pt x="19812" y="364490"/>
                </a:lnTo>
                <a:lnTo>
                  <a:pt x="15240" y="363220"/>
                </a:lnTo>
                <a:lnTo>
                  <a:pt x="10668" y="360680"/>
                </a:lnTo>
                <a:lnTo>
                  <a:pt x="9144" y="360680"/>
                </a:lnTo>
                <a:lnTo>
                  <a:pt x="6096" y="358140"/>
                </a:lnTo>
                <a:lnTo>
                  <a:pt x="4572" y="354330"/>
                </a:lnTo>
                <a:lnTo>
                  <a:pt x="3048" y="354330"/>
                </a:lnTo>
                <a:lnTo>
                  <a:pt x="3048" y="353060"/>
                </a:lnTo>
                <a:lnTo>
                  <a:pt x="1524" y="351790"/>
                </a:lnTo>
                <a:lnTo>
                  <a:pt x="1524" y="346710"/>
                </a:lnTo>
                <a:lnTo>
                  <a:pt x="0" y="346710"/>
                </a:lnTo>
                <a:lnTo>
                  <a:pt x="0" y="54610"/>
                </a:lnTo>
                <a:lnTo>
                  <a:pt x="1524" y="55880"/>
                </a:lnTo>
                <a:lnTo>
                  <a:pt x="1524" y="59690"/>
                </a:lnTo>
                <a:lnTo>
                  <a:pt x="3048" y="62230"/>
                </a:lnTo>
                <a:lnTo>
                  <a:pt x="3048" y="63500"/>
                </a:lnTo>
                <a:lnTo>
                  <a:pt x="4572" y="63500"/>
                </a:lnTo>
                <a:lnTo>
                  <a:pt x="6096" y="66040"/>
                </a:lnTo>
                <a:lnTo>
                  <a:pt x="9144" y="69850"/>
                </a:lnTo>
                <a:lnTo>
                  <a:pt x="10668" y="69850"/>
                </a:lnTo>
                <a:lnTo>
                  <a:pt x="13716" y="71543"/>
                </a:lnTo>
                <a:lnTo>
                  <a:pt x="13716" y="346710"/>
                </a:lnTo>
                <a:lnTo>
                  <a:pt x="15240" y="347980"/>
                </a:lnTo>
                <a:lnTo>
                  <a:pt x="18288" y="349250"/>
                </a:lnTo>
                <a:lnTo>
                  <a:pt x="16764" y="349250"/>
                </a:lnTo>
                <a:lnTo>
                  <a:pt x="21336" y="351790"/>
                </a:lnTo>
                <a:lnTo>
                  <a:pt x="24384" y="354330"/>
                </a:lnTo>
                <a:lnTo>
                  <a:pt x="28956" y="355600"/>
                </a:lnTo>
                <a:lnTo>
                  <a:pt x="35052" y="358140"/>
                </a:lnTo>
                <a:lnTo>
                  <a:pt x="42672" y="360680"/>
                </a:lnTo>
                <a:lnTo>
                  <a:pt x="48768" y="361950"/>
                </a:lnTo>
                <a:lnTo>
                  <a:pt x="56388" y="364490"/>
                </a:lnTo>
                <a:lnTo>
                  <a:pt x="74676" y="368300"/>
                </a:lnTo>
                <a:lnTo>
                  <a:pt x="106680" y="372110"/>
                </a:lnTo>
                <a:lnTo>
                  <a:pt x="129540" y="377190"/>
                </a:lnTo>
                <a:lnTo>
                  <a:pt x="155448" y="378460"/>
                </a:lnTo>
                <a:lnTo>
                  <a:pt x="182880" y="382270"/>
                </a:lnTo>
                <a:lnTo>
                  <a:pt x="309372" y="387350"/>
                </a:lnTo>
                <a:lnTo>
                  <a:pt x="573024" y="387350"/>
                </a:lnTo>
                <a:lnTo>
                  <a:pt x="557784" y="389890"/>
                </a:lnTo>
                <a:lnTo>
                  <a:pt x="531876" y="392430"/>
                </a:lnTo>
                <a:lnTo>
                  <a:pt x="502920" y="393700"/>
                </a:lnTo>
                <a:lnTo>
                  <a:pt x="473964" y="397510"/>
                </a:lnTo>
                <a:lnTo>
                  <a:pt x="443484" y="398780"/>
                </a:lnTo>
                <a:lnTo>
                  <a:pt x="409956" y="398780"/>
                </a:lnTo>
                <a:lnTo>
                  <a:pt x="377952" y="400050"/>
                </a:lnTo>
                <a:close/>
              </a:path>
              <a:path w="684530" h="400050">
                <a:moveTo>
                  <a:pt x="15240" y="57150"/>
                </a:moveTo>
                <a:lnTo>
                  <a:pt x="13716" y="55880"/>
                </a:lnTo>
                <a:lnTo>
                  <a:pt x="13716" y="54610"/>
                </a:lnTo>
                <a:lnTo>
                  <a:pt x="15240" y="57150"/>
                </a:lnTo>
                <a:close/>
              </a:path>
              <a:path w="684530" h="400050">
                <a:moveTo>
                  <a:pt x="670560" y="57150"/>
                </a:moveTo>
                <a:lnTo>
                  <a:pt x="672084" y="54610"/>
                </a:lnTo>
                <a:lnTo>
                  <a:pt x="672084" y="55880"/>
                </a:lnTo>
                <a:lnTo>
                  <a:pt x="670560" y="57150"/>
                </a:lnTo>
                <a:close/>
              </a:path>
              <a:path w="684530" h="400050">
                <a:moveTo>
                  <a:pt x="377952" y="109220"/>
                </a:moveTo>
                <a:lnTo>
                  <a:pt x="275844" y="109220"/>
                </a:lnTo>
                <a:lnTo>
                  <a:pt x="242316" y="107950"/>
                </a:lnTo>
                <a:lnTo>
                  <a:pt x="182880" y="102870"/>
                </a:lnTo>
                <a:lnTo>
                  <a:pt x="153924" y="101600"/>
                </a:lnTo>
                <a:lnTo>
                  <a:pt x="128016" y="97790"/>
                </a:lnTo>
                <a:lnTo>
                  <a:pt x="92964" y="93980"/>
                </a:lnTo>
                <a:lnTo>
                  <a:pt x="82296" y="92710"/>
                </a:lnTo>
                <a:lnTo>
                  <a:pt x="73152" y="88900"/>
                </a:lnTo>
                <a:lnTo>
                  <a:pt x="62484" y="87630"/>
                </a:lnTo>
                <a:lnTo>
                  <a:pt x="54864" y="86360"/>
                </a:lnTo>
                <a:lnTo>
                  <a:pt x="45720" y="82550"/>
                </a:lnTo>
                <a:lnTo>
                  <a:pt x="38100" y="81280"/>
                </a:lnTo>
                <a:lnTo>
                  <a:pt x="32004" y="80010"/>
                </a:lnTo>
                <a:lnTo>
                  <a:pt x="19812" y="73660"/>
                </a:lnTo>
                <a:lnTo>
                  <a:pt x="15240" y="72390"/>
                </a:lnTo>
                <a:lnTo>
                  <a:pt x="13716" y="71543"/>
                </a:lnTo>
                <a:lnTo>
                  <a:pt x="13716" y="55880"/>
                </a:lnTo>
                <a:lnTo>
                  <a:pt x="15240" y="57150"/>
                </a:lnTo>
                <a:lnTo>
                  <a:pt x="18288" y="58420"/>
                </a:lnTo>
                <a:lnTo>
                  <a:pt x="16764" y="58420"/>
                </a:lnTo>
                <a:lnTo>
                  <a:pt x="21336" y="59690"/>
                </a:lnTo>
                <a:lnTo>
                  <a:pt x="24384" y="63500"/>
                </a:lnTo>
                <a:lnTo>
                  <a:pt x="28956" y="64770"/>
                </a:lnTo>
                <a:lnTo>
                  <a:pt x="35052" y="66040"/>
                </a:lnTo>
                <a:lnTo>
                  <a:pt x="42672" y="69850"/>
                </a:lnTo>
                <a:lnTo>
                  <a:pt x="48768" y="71120"/>
                </a:lnTo>
                <a:lnTo>
                  <a:pt x="56388" y="73660"/>
                </a:lnTo>
                <a:lnTo>
                  <a:pt x="74676" y="77470"/>
                </a:lnTo>
                <a:lnTo>
                  <a:pt x="106680" y="81280"/>
                </a:lnTo>
                <a:lnTo>
                  <a:pt x="129540" y="86360"/>
                </a:lnTo>
                <a:lnTo>
                  <a:pt x="155448" y="87630"/>
                </a:lnTo>
                <a:lnTo>
                  <a:pt x="182880" y="91440"/>
                </a:lnTo>
                <a:lnTo>
                  <a:pt x="309372" y="96520"/>
                </a:lnTo>
                <a:lnTo>
                  <a:pt x="569214" y="96520"/>
                </a:lnTo>
                <a:lnTo>
                  <a:pt x="557784" y="97790"/>
                </a:lnTo>
                <a:lnTo>
                  <a:pt x="531876" y="101600"/>
                </a:lnTo>
                <a:lnTo>
                  <a:pt x="502920" y="102870"/>
                </a:lnTo>
                <a:lnTo>
                  <a:pt x="443484" y="107950"/>
                </a:lnTo>
                <a:lnTo>
                  <a:pt x="409956" y="107950"/>
                </a:lnTo>
                <a:lnTo>
                  <a:pt x="377952" y="109220"/>
                </a:lnTo>
                <a:close/>
              </a:path>
              <a:path w="684530" h="400050">
                <a:moveTo>
                  <a:pt x="569214" y="96520"/>
                </a:moveTo>
                <a:lnTo>
                  <a:pt x="376428" y="96520"/>
                </a:lnTo>
                <a:lnTo>
                  <a:pt x="502920" y="91440"/>
                </a:lnTo>
                <a:lnTo>
                  <a:pt x="530352" y="87630"/>
                </a:lnTo>
                <a:lnTo>
                  <a:pt x="554736" y="86360"/>
                </a:lnTo>
                <a:lnTo>
                  <a:pt x="579120" y="81280"/>
                </a:lnTo>
                <a:lnTo>
                  <a:pt x="611124" y="77470"/>
                </a:lnTo>
                <a:lnTo>
                  <a:pt x="620268" y="76200"/>
                </a:lnTo>
                <a:lnTo>
                  <a:pt x="635508" y="71120"/>
                </a:lnTo>
                <a:lnTo>
                  <a:pt x="643128" y="69850"/>
                </a:lnTo>
                <a:lnTo>
                  <a:pt x="655320" y="64770"/>
                </a:lnTo>
                <a:lnTo>
                  <a:pt x="659892" y="63500"/>
                </a:lnTo>
                <a:lnTo>
                  <a:pt x="664464" y="59690"/>
                </a:lnTo>
                <a:lnTo>
                  <a:pt x="669036" y="58420"/>
                </a:lnTo>
                <a:lnTo>
                  <a:pt x="667512" y="58420"/>
                </a:lnTo>
                <a:lnTo>
                  <a:pt x="670560" y="57150"/>
                </a:lnTo>
                <a:lnTo>
                  <a:pt x="672084" y="55880"/>
                </a:lnTo>
                <a:lnTo>
                  <a:pt x="672084" y="71331"/>
                </a:lnTo>
                <a:lnTo>
                  <a:pt x="670560" y="72390"/>
                </a:lnTo>
                <a:lnTo>
                  <a:pt x="665988" y="73660"/>
                </a:lnTo>
                <a:lnTo>
                  <a:pt x="661416" y="77470"/>
                </a:lnTo>
                <a:lnTo>
                  <a:pt x="653796" y="78740"/>
                </a:lnTo>
                <a:lnTo>
                  <a:pt x="647700" y="81280"/>
                </a:lnTo>
                <a:lnTo>
                  <a:pt x="640080" y="82550"/>
                </a:lnTo>
                <a:lnTo>
                  <a:pt x="630936" y="86360"/>
                </a:lnTo>
                <a:lnTo>
                  <a:pt x="623316" y="87630"/>
                </a:lnTo>
                <a:lnTo>
                  <a:pt x="612648" y="88900"/>
                </a:lnTo>
                <a:lnTo>
                  <a:pt x="603504" y="92710"/>
                </a:lnTo>
                <a:lnTo>
                  <a:pt x="592836" y="93980"/>
                </a:lnTo>
                <a:lnTo>
                  <a:pt x="569214" y="96520"/>
                </a:lnTo>
                <a:close/>
              </a:path>
              <a:path w="684530" h="400050">
                <a:moveTo>
                  <a:pt x="573024" y="387350"/>
                </a:moveTo>
                <a:lnTo>
                  <a:pt x="376428" y="387350"/>
                </a:lnTo>
                <a:lnTo>
                  <a:pt x="502920" y="382270"/>
                </a:lnTo>
                <a:lnTo>
                  <a:pt x="530352" y="378460"/>
                </a:lnTo>
                <a:lnTo>
                  <a:pt x="554736" y="377190"/>
                </a:lnTo>
                <a:lnTo>
                  <a:pt x="579120" y="372110"/>
                </a:lnTo>
                <a:lnTo>
                  <a:pt x="611124" y="368300"/>
                </a:lnTo>
                <a:lnTo>
                  <a:pt x="620268" y="367030"/>
                </a:lnTo>
                <a:lnTo>
                  <a:pt x="635508" y="361950"/>
                </a:lnTo>
                <a:lnTo>
                  <a:pt x="643128" y="360680"/>
                </a:lnTo>
                <a:lnTo>
                  <a:pt x="649224" y="359410"/>
                </a:lnTo>
                <a:lnTo>
                  <a:pt x="655320" y="355600"/>
                </a:lnTo>
                <a:lnTo>
                  <a:pt x="659892" y="354330"/>
                </a:lnTo>
                <a:lnTo>
                  <a:pt x="669036" y="349250"/>
                </a:lnTo>
                <a:lnTo>
                  <a:pt x="667512" y="349250"/>
                </a:lnTo>
                <a:lnTo>
                  <a:pt x="670560" y="347980"/>
                </a:lnTo>
                <a:lnTo>
                  <a:pt x="672084" y="346710"/>
                </a:lnTo>
                <a:lnTo>
                  <a:pt x="672084" y="71331"/>
                </a:lnTo>
                <a:lnTo>
                  <a:pt x="679704" y="66040"/>
                </a:lnTo>
                <a:lnTo>
                  <a:pt x="681228" y="63500"/>
                </a:lnTo>
                <a:lnTo>
                  <a:pt x="682752" y="63500"/>
                </a:lnTo>
                <a:lnTo>
                  <a:pt x="682752" y="62230"/>
                </a:lnTo>
                <a:lnTo>
                  <a:pt x="684276" y="59690"/>
                </a:lnTo>
                <a:lnTo>
                  <a:pt x="684276" y="351790"/>
                </a:lnTo>
                <a:lnTo>
                  <a:pt x="682752" y="353060"/>
                </a:lnTo>
                <a:lnTo>
                  <a:pt x="682752" y="354330"/>
                </a:lnTo>
                <a:lnTo>
                  <a:pt x="681228" y="354330"/>
                </a:lnTo>
                <a:lnTo>
                  <a:pt x="679704" y="358140"/>
                </a:lnTo>
                <a:lnTo>
                  <a:pt x="670560" y="363220"/>
                </a:lnTo>
                <a:lnTo>
                  <a:pt x="665988" y="364490"/>
                </a:lnTo>
                <a:lnTo>
                  <a:pt x="661416" y="368300"/>
                </a:lnTo>
                <a:lnTo>
                  <a:pt x="653796" y="369570"/>
                </a:lnTo>
                <a:lnTo>
                  <a:pt x="647700" y="372110"/>
                </a:lnTo>
                <a:lnTo>
                  <a:pt x="640080" y="374650"/>
                </a:lnTo>
                <a:lnTo>
                  <a:pt x="630936" y="377190"/>
                </a:lnTo>
                <a:lnTo>
                  <a:pt x="623316" y="378460"/>
                </a:lnTo>
                <a:lnTo>
                  <a:pt x="612648" y="381000"/>
                </a:lnTo>
                <a:lnTo>
                  <a:pt x="603504" y="383540"/>
                </a:lnTo>
                <a:lnTo>
                  <a:pt x="592836" y="384810"/>
                </a:lnTo>
                <a:lnTo>
                  <a:pt x="580644" y="386080"/>
                </a:lnTo>
                <a:lnTo>
                  <a:pt x="573024" y="387350"/>
                </a:lnTo>
                <a:close/>
              </a:path>
              <a:path w="684530" h="400050">
                <a:moveTo>
                  <a:pt x="15240" y="347980"/>
                </a:moveTo>
                <a:lnTo>
                  <a:pt x="13716" y="346710"/>
                </a:lnTo>
                <a:lnTo>
                  <a:pt x="13716" y="345440"/>
                </a:lnTo>
                <a:lnTo>
                  <a:pt x="15240" y="347980"/>
                </a:lnTo>
                <a:close/>
              </a:path>
              <a:path w="684530" h="400050">
                <a:moveTo>
                  <a:pt x="670560" y="347980"/>
                </a:moveTo>
                <a:lnTo>
                  <a:pt x="672084" y="345440"/>
                </a:lnTo>
                <a:lnTo>
                  <a:pt x="672084" y="346710"/>
                </a:lnTo>
                <a:lnTo>
                  <a:pt x="670560" y="347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72523" y="6818057"/>
            <a:ext cx="620657" cy="307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39952" y="6454140"/>
            <a:ext cx="684276" cy="4008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47572" y="6460235"/>
            <a:ext cx="670560" cy="975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39952" y="6454140"/>
            <a:ext cx="684530" cy="400050"/>
          </a:xfrm>
          <a:custGeom>
            <a:avLst/>
            <a:gdLst/>
            <a:ahLst/>
            <a:cxnLst/>
            <a:rect l="l" t="t" r="r" b="b"/>
            <a:pathLst>
              <a:path w="684530" h="400050">
                <a:moveTo>
                  <a:pt x="409956" y="1270"/>
                </a:moveTo>
                <a:lnTo>
                  <a:pt x="274320" y="1270"/>
                </a:lnTo>
                <a:lnTo>
                  <a:pt x="307848" y="0"/>
                </a:lnTo>
                <a:lnTo>
                  <a:pt x="377952" y="0"/>
                </a:lnTo>
                <a:lnTo>
                  <a:pt x="409956" y="1270"/>
                </a:lnTo>
                <a:close/>
              </a:path>
              <a:path w="684530" h="400050">
                <a:moveTo>
                  <a:pt x="13716" y="71543"/>
                </a:moveTo>
                <a:lnTo>
                  <a:pt x="10668" y="69850"/>
                </a:lnTo>
                <a:lnTo>
                  <a:pt x="9144" y="69850"/>
                </a:lnTo>
                <a:lnTo>
                  <a:pt x="7620" y="66040"/>
                </a:lnTo>
                <a:lnTo>
                  <a:pt x="4572" y="63500"/>
                </a:lnTo>
                <a:lnTo>
                  <a:pt x="3048" y="63500"/>
                </a:lnTo>
                <a:lnTo>
                  <a:pt x="3048" y="62230"/>
                </a:lnTo>
                <a:lnTo>
                  <a:pt x="1524" y="59690"/>
                </a:lnTo>
                <a:lnTo>
                  <a:pt x="1524" y="55880"/>
                </a:lnTo>
                <a:lnTo>
                  <a:pt x="0" y="54610"/>
                </a:lnTo>
                <a:lnTo>
                  <a:pt x="1524" y="53340"/>
                </a:lnTo>
                <a:lnTo>
                  <a:pt x="1524" y="49530"/>
                </a:lnTo>
                <a:lnTo>
                  <a:pt x="3048" y="46990"/>
                </a:lnTo>
                <a:lnTo>
                  <a:pt x="3048" y="44450"/>
                </a:lnTo>
                <a:lnTo>
                  <a:pt x="4572" y="44450"/>
                </a:lnTo>
                <a:lnTo>
                  <a:pt x="6096" y="41910"/>
                </a:lnTo>
                <a:lnTo>
                  <a:pt x="7620" y="41910"/>
                </a:lnTo>
                <a:lnTo>
                  <a:pt x="10668" y="39370"/>
                </a:lnTo>
                <a:lnTo>
                  <a:pt x="24384" y="31750"/>
                </a:lnTo>
                <a:lnTo>
                  <a:pt x="30480" y="29210"/>
                </a:lnTo>
                <a:lnTo>
                  <a:pt x="38100" y="26670"/>
                </a:lnTo>
                <a:lnTo>
                  <a:pt x="45720" y="25400"/>
                </a:lnTo>
                <a:lnTo>
                  <a:pt x="53340" y="21590"/>
                </a:lnTo>
                <a:lnTo>
                  <a:pt x="62484" y="20320"/>
                </a:lnTo>
                <a:lnTo>
                  <a:pt x="73152" y="19050"/>
                </a:lnTo>
                <a:lnTo>
                  <a:pt x="82296" y="17780"/>
                </a:lnTo>
                <a:lnTo>
                  <a:pt x="92964" y="16510"/>
                </a:lnTo>
                <a:lnTo>
                  <a:pt x="105156" y="12700"/>
                </a:lnTo>
                <a:lnTo>
                  <a:pt x="128016" y="10160"/>
                </a:lnTo>
                <a:lnTo>
                  <a:pt x="153924" y="8890"/>
                </a:lnTo>
                <a:lnTo>
                  <a:pt x="182880" y="5080"/>
                </a:lnTo>
                <a:lnTo>
                  <a:pt x="211836" y="3810"/>
                </a:lnTo>
                <a:lnTo>
                  <a:pt x="242316" y="1270"/>
                </a:lnTo>
                <a:lnTo>
                  <a:pt x="443484" y="1270"/>
                </a:lnTo>
                <a:lnTo>
                  <a:pt x="473964" y="3810"/>
                </a:lnTo>
                <a:lnTo>
                  <a:pt x="530352" y="6350"/>
                </a:lnTo>
                <a:lnTo>
                  <a:pt x="556260" y="10160"/>
                </a:lnTo>
                <a:lnTo>
                  <a:pt x="580644" y="12700"/>
                </a:lnTo>
                <a:lnTo>
                  <a:pt x="275844" y="12700"/>
                </a:lnTo>
                <a:lnTo>
                  <a:pt x="243840" y="13970"/>
                </a:lnTo>
                <a:lnTo>
                  <a:pt x="182880" y="17780"/>
                </a:lnTo>
                <a:lnTo>
                  <a:pt x="155448" y="20320"/>
                </a:lnTo>
                <a:lnTo>
                  <a:pt x="129540" y="24130"/>
                </a:lnTo>
                <a:lnTo>
                  <a:pt x="106680" y="26670"/>
                </a:lnTo>
                <a:lnTo>
                  <a:pt x="74676" y="31750"/>
                </a:lnTo>
                <a:lnTo>
                  <a:pt x="65532" y="33020"/>
                </a:lnTo>
                <a:lnTo>
                  <a:pt x="57912" y="35560"/>
                </a:lnTo>
                <a:lnTo>
                  <a:pt x="48768" y="38100"/>
                </a:lnTo>
                <a:lnTo>
                  <a:pt x="42672" y="39370"/>
                </a:lnTo>
                <a:lnTo>
                  <a:pt x="35052" y="41910"/>
                </a:lnTo>
                <a:lnTo>
                  <a:pt x="30480" y="43180"/>
                </a:lnTo>
                <a:lnTo>
                  <a:pt x="24384" y="44450"/>
                </a:lnTo>
                <a:lnTo>
                  <a:pt x="21336" y="48260"/>
                </a:lnTo>
                <a:lnTo>
                  <a:pt x="18288" y="49530"/>
                </a:lnTo>
                <a:lnTo>
                  <a:pt x="17272" y="50800"/>
                </a:lnTo>
                <a:lnTo>
                  <a:pt x="15240" y="50800"/>
                </a:lnTo>
                <a:lnTo>
                  <a:pt x="14224" y="53340"/>
                </a:lnTo>
                <a:lnTo>
                  <a:pt x="13716" y="53340"/>
                </a:lnTo>
                <a:lnTo>
                  <a:pt x="13716" y="71543"/>
                </a:lnTo>
                <a:close/>
              </a:path>
              <a:path w="684530" h="400050">
                <a:moveTo>
                  <a:pt x="670560" y="53340"/>
                </a:moveTo>
                <a:lnTo>
                  <a:pt x="667512" y="49530"/>
                </a:lnTo>
                <a:lnTo>
                  <a:pt x="655320" y="43180"/>
                </a:lnTo>
                <a:lnTo>
                  <a:pt x="650748" y="41910"/>
                </a:lnTo>
                <a:lnTo>
                  <a:pt x="643128" y="39370"/>
                </a:lnTo>
                <a:lnTo>
                  <a:pt x="637032" y="38100"/>
                </a:lnTo>
                <a:lnTo>
                  <a:pt x="627888" y="35560"/>
                </a:lnTo>
                <a:lnTo>
                  <a:pt x="620268" y="33020"/>
                </a:lnTo>
                <a:lnTo>
                  <a:pt x="611124" y="31750"/>
                </a:lnTo>
                <a:lnTo>
                  <a:pt x="579120" y="26670"/>
                </a:lnTo>
                <a:lnTo>
                  <a:pt x="556260" y="24130"/>
                </a:lnTo>
                <a:lnTo>
                  <a:pt x="530352" y="20320"/>
                </a:lnTo>
                <a:lnTo>
                  <a:pt x="502920" y="17780"/>
                </a:lnTo>
                <a:lnTo>
                  <a:pt x="473964" y="16510"/>
                </a:lnTo>
                <a:lnTo>
                  <a:pt x="409956" y="12700"/>
                </a:lnTo>
                <a:lnTo>
                  <a:pt x="580644" y="12700"/>
                </a:lnTo>
                <a:lnTo>
                  <a:pt x="592836" y="16510"/>
                </a:lnTo>
                <a:lnTo>
                  <a:pt x="603504" y="17780"/>
                </a:lnTo>
                <a:lnTo>
                  <a:pt x="630936" y="21590"/>
                </a:lnTo>
                <a:lnTo>
                  <a:pt x="640080" y="25400"/>
                </a:lnTo>
                <a:lnTo>
                  <a:pt x="647700" y="26670"/>
                </a:lnTo>
                <a:lnTo>
                  <a:pt x="665988" y="34290"/>
                </a:lnTo>
                <a:lnTo>
                  <a:pt x="670560" y="35560"/>
                </a:lnTo>
                <a:lnTo>
                  <a:pt x="678180" y="41910"/>
                </a:lnTo>
                <a:lnTo>
                  <a:pt x="679704" y="41910"/>
                </a:lnTo>
                <a:lnTo>
                  <a:pt x="681228" y="44450"/>
                </a:lnTo>
                <a:lnTo>
                  <a:pt x="682752" y="44450"/>
                </a:lnTo>
                <a:lnTo>
                  <a:pt x="682752" y="46990"/>
                </a:lnTo>
                <a:lnTo>
                  <a:pt x="684276" y="49530"/>
                </a:lnTo>
                <a:lnTo>
                  <a:pt x="684276" y="50800"/>
                </a:lnTo>
                <a:lnTo>
                  <a:pt x="669036" y="50800"/>
                </a:lnTo>
                <a:lnTo>
                  <a:pt x="670560" y="53340"/>
                </a:lnTo>
                <a:close/>
              </a:path>
              <a:path w="684530" h="400050">
                <a:moveTo>
                  <a:pt x="15240" y="53340"/>
                </a:moveTo>
                <a:lnTo>
                  <a:pt x="15240" y="50800"/>
                </a:lnTo>
                <a:lnTo>
                  <a:pt x="17272" y="50800"/>
                </a:lnTo>
                <a:lnTo>
                  <a:pt x="15240" y="53340"/>
                </a:lnTo>
                <a:close/>
              </a:path>
              <a:path w="684530" h="400050">
                <a:moveTo>
                  <a:pt x="672084" y="54610"/>
                </a:moveTo>
                <a:lnTo>
                  <a:pt x="669036" y="50800"/>
                </a:lnTo>
                <a:lnTo>
                  <a:pt x="684276" y="50800"/>
                </a:lnTo>
                <a:lnTo>
                  <a:pt x="684276" y="53340"/>
                </a:lnTo>
                <a:lnTo>
                  <a:pt x="672084" y="53340"/>
                </a:lnTo>
                <a:lnTo>
                  <a:pt x="672084" y="54610"/>
                </a:lnTo>
                <a:close/>
              </a:path>
              <a:path w="684530" h="400050">
                <a:moveTo>
                  <a:pt x="13716" y="54610"/>
                </a:moveTo>
                <a:lnTo>
                  <a:pt x="13716" y="53340"/>
                </a:lnTo>
                <a:lnTo>
                  <a:pt x="14224" y="53340"/>
                </a:lnTo>
                <a:lnTo>
                  <a:pt x="13716" y="54610"/>
                </a:lnTo>
                <a:close/>
              </a:path>
              <a:path w="684530" h="400050">
                <a:moveTo>
                  <a:pt x="672084" y="72390"/>
                </a:moveTo>
                <a:lnTo>
                  <a:pt x="672084" y="53340"/>
                </a:lnTo>
                <a:lnTo>
                  <a:pt x="684276" y="53340"/>
                </a:lnTo>
                <a:lnTo>
                  <a:pt x="684276" y="59690"/>
                </a:lnTo>
                <a:lnTo>
                  <a:pt x="682752" y="62230"/>
                </a:lnTo>
                <a:lnTo>
                  <a:pt x="682752" y="63500"/>
                </a:lnTo>
                <a:lnTo>
                  <a:pt x="681228" y="63500"/>
                </a:lnTo>
                <a:lnTo>
                  <a:pt x="679704" y="66040"/>
                </a:lnTo>
                <a:lnTo>
                  <a:pt x="672084" y="72390"/>
                </a:lnTo>
                <a:close/>
              </a:path>
              <a:path w="684530" h="400050">
                <a:moveTo>
                  <a:pt x="377952" y="400050"/>
                </a:moveTo>
                <a:lnTo>
                  <a:pt x="275844" y="400050"/>
                </a:lnTo>
                <a:lnTo>
                  <a:pt x="211836" y="397510"/>
                </a:lnTo>
                <a:lnTo>
                  <a:pt x="182880" y="393700"/>
                </a:lnTo>
                <a:lnTo>
                  <a:pt x="153924" y="392430"/>
                </a:lnTo>
                <a:lnTo>
                  <a:pt x="128016" y="389890"/>
                </a:lnTo>
                <a:lnTo>
                  <a:pt x="105156" y="386080"/>
                </a:lnTo>
                <a:lnTo>
                  <a:pt x="92964" y="384810"/>
                </a:lnTo>
                <a:lnTo>
                  <a:pt x="82296" y="383540"/>
                </a:lnTo>
                <a:lnTo>
                  <a:pt x="73152" y="381000"/>
                </a:lnTo>
                <a:lnTo>
                  <a:pt x="62484" y="378460"/>
                </a:lnTo>
                <a:lnTo>
                  <a:pt x="54864" y="377190"/>
                </a:lnTo>
                <a:lnTo>
                  <a:pt x="45720" y="374650"/>
                </a:lnTo>
                <a:lnTo>
                  <a:pt x="38100" y="372110"/>
                </a:lnTo>
                <a:lnTo>
                  <a:pt x="32004" y="370840"/>
                </a:lnTo>
                <a:lnTo>
                  <a:pt x="19812" y="364490"/>
                </a:lnTo>
                <a:lnTo>
                  <a:pt x="15240" y="363220"/>
                </a:lnTo>
                <a:lnTo>
                  <a:pt x="10668" y="360680"/>
                </a:lnTo>
                <a:lnTo>
                  <a:pt x="9144" y="360680"/>
                </a:lnTo>
                <a:lnTo>
                  <a:pt x="7620" y="358140"/>
                </a:lnTo>
                <a:lnTo>
                  <a:pt x="4572" y="354330"/>
                </a:lnTo>
                <a:lnTo>
                  <a:pt x="3048" y="354330"/>
                </a:lnTo>
                <a:lnTo>
                  <a:pt x="3048" y="353060"/>
                </a:lnTo>
                <a:lnTo>
                  <a:pt x="1524" y="351790"/>
                </a:lnTo>
                <a:lnTo>
                  <a:pt x="1524" y="346710"/>
                </a:lnTo>
                <a:lnTo>
                  <a:pt x="0" y="346710"/>
                </a:lnTo>
                <a:lnTo>
                  <a:pt x="0" y="54610"/>
                </a:lnTo>
                <a:lnTo>
                  <a:pt x="1524" y="55880"/>
                </a:lnTo>
                <a:lnTo>
                  <a:pt x="1524" y="59690"/>
                </a:lnTo>
                <a:lnTo>
                  <a:pt x="3048" y="62230"/>
                </a:lnTo>
                <a:lnTo>
                  <a:pt x="3048" y="63500"/>
                </a:lnTo>
                <a:lnTo>
                  <a:pt x="4572" y="63500"/>
                </a:lnTo>
                <a:lnTo>
                  <a:pt x="7620" y="66040"/>
                </a:lnTo>
                <a:lnTo>
                  <a:pt x="9144" y="69850"/>
                </a:lnTo>
                <a:lnTo>
                  <a:pt x="10668" y="69850"/>
                </a:lnTo>
                <a:lnTo>
                  <a:pt x="13716" y="71543"/>
                </a:lnTo>
                <a:lnTo>
                  <a:pt x="13716" y="346710"/>
                </a:lnTo>
                <a:lnTo>
                  <a:pt x="15240" y="347980"/>
                </a:lnTo>
                <a:lnTo>
                  <a:pt x="18288" y="349250"/>
                </a:lnTo>
                <a:lnTo>
                  <a:pt x="16764" y="349250"/>
                </a:lnTo>
                <a:lnTo>
                  <a:pt x="21336" y="351790"/>
                </a:lnTo>
                <a:lnTo>
                  <a:pt x="24384" y="354330"/>
                </a:lnTo>
                <a:lnTo>
                  <a:pt x="28956" y="355600"/>
                </a:lnTo>
                <a:lnTo>
                  <a:pt x="35052" y="358140"/>
                </a:lnTo>
                <a:lnTo>
                  <a:pt x="42672" y="360680"/>
                </a:lnTo>
                <a:lnTo>
                  <a:pt x="48768" y="361950"/>
                </a:lnTo>
                <a:lnTo>
                  <a:pt x="56388" y="364490"/>
                </a:lnTo>
                <a:lnTo>
                  <a:pt x="74676" y="368300"/>
                </a:lnTo>
                <a:lnTo>
                  <a:pt x="106680" y="372110"/>
                </a:lnTo>
                <a:lnTo>
                  <a:pt x="129540" y="377190"/>
                </a:lnTo>
                <a:lnTo>
                  <a:pt x="155448" y="378460"/>
                </a:lnTo>
                <a:lnTo>
                  <a:pt x="182880" y="382270"/>
                </a:lnTo>
                <a:lnTo>
                  <a:pt x="309372" y="387350"/>
                </a:lnTo>
                <a:lnTo>
                  <a:pt x="573024" y="387350"/>
                </a:lnTo>
                <a:lnTo>
                  <a:pt x="557784" y="389890"/>
                </a:lnTo>
                <a:lnTo>
                  <a:pt x="531876" y="392430"/>
                </a:lnTo>
                <a:lnTo>
                  <a:pt x="502920" y="393700"/>
                </a:lnTo>
                <a:lnTo>
                  <a:pt x="473964" y="397510"/>
                </a:lnTo>
                <a:lnTo>
                  <a:pt x="443484" y="398780"/>
                </a:lnTo>
                <a:lnTo>
                  <a:pt x="411480" y="398780"/>
                </a:lnTo>
                <a:lnTo>
                  <a:pt x="377952" y="400050"/>
                </a:lnTo>
                <a:close/>
              </a:path>
              <a:path w="684530" h="400050">
                <a:moveTo>
                  <a:pt x="15240" y="57150"/>
                </a:moveTo>
                <a:lnTo>
                  <a:pt x="13716" y="55880"/>
                </a:lnTo>
                <a:lnTo>
                  <a:pt x="13716" y="54610"/>
                </a:lnTo>
                <a:lnTo>
                  <a:pt x="15240" y="57150"/>
                </a:lnTo>
                <a:close/>
              </a:path>
              <a:path w="684530" h="400050">
                <a:moveTo>
                  <a:pt x="670560" y="57150"/>
                </a:moveTo>
                <a:lnTo>
                  <a:pt x="672084" y="54610"/>
                </a:lnTo>
                <a:lnTo>
                  <a:pt x="672084" y="55880"/>
                </a:lnTo>
                <a:lnTo>
                  <a:pt x="670560" y="57150"/>
                </a:lnTo>
                <a:close/>
              </a:path>
              <a:path w="684530" h="400050">
                <a:moveTo>
                  <a:pt x="377952" y="109220"/>
                </a:moveTo>
                <a:lnTo>
                  <a:pt x="275844" y="109220"/>
                </a:lnTo>
                <a:lnTo>
                  <a:pt x="242316" y="107950"/>
                </a:lnTo>
                <a:lnTo>
                  <a:pt x="182880" y="102870"/>
                </a:lnTo>
                <a:lnTo>
                  <a:pt x="153924" y="101600"/>
                </a:lnTo>
                <a:lnTo>
                  <a:pt x="128016" y="97790"/>
                </a:lnTo>
                <a:lnTo>
                  <a:pt x="92964" y="93980"/>
                </a:lnTo>
                <a:lnTo>
                  <a:pt x="82296" y="92710"/>
                </a:lnTo>
                <a:lnTo>
                  <a:pt x="73152" y="88900"/>
                </a:lnTo>
                <a:lnTo>
                  <a:pt x="62484" y="87630"/>
                </a:lnTo>
                <a:lnTo>
                  <a:pt x="54864" y="86360"/>
                </a:lnTo>
                <a:lnTo>
                  <a:pt x="45720" y="82550"/>
                </a:lnTo>
                <a:lnTo>
                  <a:pt x="38100" y="81280"/>
                </a:lnTo>
                <a:lnTo>
                  <a:pt x="32004" y="80010"/>
                </a:lnTo>
                <a:lnTo>
                  <a:pt x="19812" y="73660"/>
                </a:lnTo>
                <a:lnTo>
                  <a:pt x="15240" y="72390"/>
                </a:lnTo>
                <a:lnTo>
                  <a:pt x="13716" y="71543"/>
                </a:lnTo>
                <a:lnTo>
                  <a:pt x="13716" y="55880"/>
                </a:lnTo>
                <a:lnTo>
                  <a:pt x="15240" y="57150"/>
                </a:lnTo>
                <a:lnTo>
                  <a:pt x="18288" y="58420"/>
                </a:lnTo>
                <a:lnTo>
                  <a:pt x="16764" y="58420"/>
                </a:lnTo>
                <a:lnTo>
                  <a:pt x="21336" y="59690"/>
                </a:lnTo>
                <a:lnTo>
                  <a:pt x="24384" y="63500"/>
                </a:lnTo>
                <a:lnTo>
                  <a:pt x="28956" y="64770"/>
                </a:lnTo>
                <a:lnTo>
                  <a:pt x="35052" y="66040"/>
                </a:lnTo>
                <a:lnTo>
                  <a:pt x="42672" y="69850"/>
                </a:lnTo>
                <a:lnTo>
                  <a:pt x="48768" y="71120"/>
                </a:lnTo>
                <a:lnTo>
                  <a:pt x="56388" y="73660"/>
                </a:lnTo>
                <a:lnTo>
                  <a:pt x="74676" y="77470"/>
                </a:lnTo>
                <a:lnTo>
                  <a:pt x="106680" y="81280"/>
                </a:lnTo>
                <a:lnTo>
                  <a:pt x="129540" y="86360"/>
                </a:lnTo>
                <a:lnTo>
                  <a:pt x="155448" y="87630"/>
                </a:lnTo>
                <a:lnTo>
                  <a:pt x="182880" y="91440"/>
                </a:lnTo>
                <a:lnTo>
                  <a:pt x="309372" y="96520"/>
                </a:lnTo>
                <a:lnTo>
                  <a:pt x="569214" y="96520"/>
                </a:lnTo>
                <a:lnTo>
                  <a:pt x="557784" y="97790"/>
                </a:lnTo>
                <a:lnTo>
                  <a:pt x="531876" y="101600"/>
                </a:lnTo>
                <a:lnTo>
                  <a:pt x="502920" y="102870"/>
                </a:lnTo>
                <a:lnTo>
                  <a:pt x="443484" y="107950"/>
                </a:lnTo>
                <a:lnTo>
                  <a:pt x="411480" y="107950"/>
                </a:lnTo>
                <a:lnTo>
                  <a:pt x="377952" y="109220"/>
                </a:lnTo>
                <a:close/>
              </a:path>
              <a:path w="684530" h="400050">
                <a:moveTo>
                  <a:pt x="569214" y="96520"/>
                </a:moveTo>
                <a:lnTo>
                  <a:pt x="376428" y="96520"/>
                </a:lnTo>
                <a:lnTo>
                  <a:pt x="502920" y="91440"/>
                </a:lnTo>
                <a:lnTo>
                  <a:pt x="530352" y="87630"/>
                </a:lnTo>
                <a:lnTo>
                  <a:pt x="554736" y="86360"/>
                </a:lnTo>
                <a:lnTo>
                  <a:pt x="579120" y="81280"/>
                </a:lnTo>
                <a:lnTo>
                  <a:pt x="611124" y="77470"/>
                </a:lnTo>
                <a:lnTo>
                  <a:pt x="620268" y="76200"/>
                </a:lnTo>
                <a:lnTo>
                  <a:pt x="627888" y="73660"/>
                </a:lnTo>
                <a:lnTo>
                  <a:pt x="637032" y="71120"/>
                </a:lnTo>
                <a:lnTo>
                  <a:pt x="649224" y="67310"/>
                </a:lnTo>
                <a:lnTo>
                  <a:pt x="655320" y="64770"/>
                </a:lnTo>
                <a:lnTo>
                  <a:pt x="659892" y="63500"/>
                </a:lnTo>
                <a:lnTo>
                  <a:pt x="664464" y="59690"/>
                </a:lnTo>
                <a:lnTo>
                  <a:pt x="669036" y="58420"/>
                </a:lnTo>
                <a:lnTo>
                  <a:pt x="667512" y="58420"/>
                </a:lnTo>
                <a:lnTo>
                  <a:pt x="670560" y="57150"/>
                </a:lnTo>
                <a:lnTo>
                  <a:pt x="672084" y="55880"/>
                </a:lnTo>
                <a:lnTo>
                  <a:pt x="672084" y="72390"/>
                </a:lnTo>
                <a:lnTo>
                  <a:pt x="665988" y="73660"/>
                </a:lnTo>
                <a:lnTo>
                  <a:pt x="661416" y="77470"/>
                </a:lnTo>
                <a:lnTo>
                  <a:pt x="653796" y="78740"/>
                </a:lnTo>
                <a:lnTo>
                  <a:pt x="647700" y="81280"/>
                </a:lnTo>
                <a:lnTo>
                  <a:pt x="640080" y="82550"/>
                </a:lnTo>
                <a:lnTo>
                  <a:pt x="630936" y="86360"/>
                </a:lnTo>
                <a:lnTo>
                  <a:pt x="623316" y="87630"/>
                </a:lnTo>
                <a:lnTo>
                  <a:pt x="612648" y="88900"/>
                </a:lnTo>
                <a:lnTo>
                  <a:pt x="603504" y="92710"/>
                </a:lnTo>
                <a:lnTo>
                  <a:pt x="592836" y="93980"/>
                </a:lnTo>
                <a:lnTo>
                  <a:pt x="569214" y="96520"/>
                </a:lnTo>
                <a:close/>
              </a:path>
              <a:path w="684530" h="400050">
                <a:moveTo>
                  <a:pt x="573024" y="387350"/>
                </a:moveTo>
                <a:lnTo>
                  <a:pt x="376428" y="387350"/>
                </a:lnTo>
                <a:lnTo>
                  <a:pt x="502920" y="382270"/>
                </a:lnTo>
                <a:lnTo>
                  <a:pt x="530352" y="378460"/>
                </a:lnTo>
                <a:lnTo>
                  <a:pt x="554736" y="377190"/>
                </a:lnTo>
                <a:lnTo>
                  <a:pt x="579120" y="372110"/>
                </a:lnTo>
                <a:lnTo>
                  <a:pt x="611124" y="368300"/>
                </a:lnTo>
                <a:lnTo>
                  <a:pt x="620268" y="367030"/>
                </a:lnTo>
                <a:lnTo>
                  <a:pt x="627888" y="364490"/>
                </a:lnTo>
                <a:lnTo>
                  <a:pt x="637032" y="361950"/>
                </a:lnTo>
                <a:lnTo>
                  <a:pt x="649224" y="359410"/>
                </a:lnTo>
                <a:lnTo>
                  <a:pt x="655320" y="355600"/>
                </a:lnTo>
                <a:lnTo>
                  <a:pt x="659892" y="354330"/>
                </a:lnTo>
                <a:lnTo>
                  <a:pt x="669036" y="349250"/>
                </a:lnTo>
                <a:lnTo>
                  <a:pt x="667512" y="349250"/>
                </a:lnTo>
                <a:lnTo>
                  <a:pt x="670560" y="347980"/>
                </a:lnTo>
                <a:lnTo>
                  <a:pt x="672084" y="346710"/>
                </a:lnTo>
                <a:lnTo>
                  <a:pt x="672084" y="72390"/>
                </a:lnTo>
                <a:lnTo>
                  <a:pt x="679704" y="66040"/>
                </a:lnTo>
                <a:lnTo>
                  <a:pt x="681228" y="63500"/>
                </a:lnTo>
                <a:lnTo>
                  <a:pt x="682752" y="63500"/>
                </a:lnTo>
                <a:lnTo>
                  <a:pt x="682752" y="62230"/>
                </a:lnTo>
                <a:lnTo>
                  <a:pt x="684276" y="59690"/>
                </a:lnTo>
                <a:lnTo>
                  <a:pt x="684276" y="351790"/>
                </a:lnTo>
                <a:lnTo>
                  <a:pt x="682752" y="353060"/>
                </a:lnTo>
                <a:lnTo>
                  <a:pt x="682752" y="354330"/>
                </a:lnTo>
                <a:lnTo>
                  <a:pt x="681228" y="354330"/>
                </a:lnTo>
                <a:lnTo>
                  <a:pt x="679704" y="358140"/>
                </a:lnTo>
                <a:lnTo>
                  <a:pt x="675132" y="360680"/>
                </a:lnTo>
                <a:lnTo>
                  <a:pt x="672084" y="363220"/>
                </a:lnTo>
                <a:lnTo>
                  <a:pt x="665988" y="364490"/>
                </a:lnTo>
                <a:lnTo>
                  <a:pt x="661416" y="368300"/>
                </a:lnTo>
                <a:lnTo>
                  <a:pt x="653796" y="369570"/>
                </a:lnTo>
                <a:lnTo>
                  <a:pt x="647700" y="372110"/>
                </a:lnTo>
                <a:lnTo>
                  <a:pt x="640080" y="374650"/>
                </a:lnTo>
                <a:lnTo>
                  <a:pt x="630936" y="377190"/>
                </a:lnTo>
                <a:lnTo>
                  <a:pt x="623316" y="378460"/>
                </a:lnTo>
                <a:lnTo>
                  <a:pt x="612648" y="381000"/>
                </a:lnTo>
                <a:lnTo>
                  <a:pt x="603504" y="383540"/>
                </a:lnTo>
                <a:lnTo>
                  <a:pt x="592836" y="384810"/>
                </a:lnTo>
                <a:lnTo>
                  <a:pt x="580644" y="386080"/>
                </a:lnTo>
                <a:lnTo>
                  <a:pt x="573024" y="387350"/>
                </a:lnTo>
                <a:close/>
              </a:path>
              <a:path w="684530" h="400050">
                <a:moveTo>
                  <a:pt x="15240" y="347980"/>
                </a:moveTo>
                <a:lnTo>
                  <a:pt x="13716" y="346710"/>
                </a:lnTo>
                <a:lnTo>
                  <a:pt x="13716" y="345440"/>
                </a:lnTo>
                <a:lnTo>
                  <a:pt x="15240" y="347980"/>
                </a:lnTo>
                <a:close/>
              </a:path>
              <a:path w="684530" h="400050">
                <a:moveTo>
                  <a:pt x="670560" y="347980"/>
                </a:moveTo>
                <a:lnTo>
                  <a:pt x="672084" y="345440"/>
                </a:lnTo>
                <a:lnTo>
                  <a:pt x="672084" y="346710"/>
                </a:lnTo>
                <a:lnTo>
                  <a:pt x="670560" y="3479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340641" y="6583157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민원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205838" y="6480728"/>
            <a:ext cx="554027" cy="221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39952" y="6108192"/>
            <a:ext cx="684276" cy="40081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47572" y="6114288"/>
            <a:ext cx="670560" cy="975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39952" y="6108192"/>
            <a:ext cx="684530" cy="400050"/>
          </a:xfrm>
          <a:custGeom>
            <a:avLst/>
            <a:gdLst/>
            <a:ahLst/>
            <a:cxnLst/>
            <a:rect l="l" t="t" r="r" b="b"/>
            <a:pathLst>
              <a:path w="684530" h="400050">
                <a:moveTo>
                  <a:pt x="13716" y="71543"/>
                </a:moveTo>
                <a:lnTo>
                  <a:pt x="10668" y="69850"/>
                </a:lnTo>
                <a:lnTo>
                  <a:pt x="9144" y="69850"/>
                </a:lnTo>
                <a:lnTo>
                  <a:pt x="7620" y="66040"/>
                </a:lnTo>
                <a:lnTo>
                  <a:pt x="4572" y="63500"/>
                </a:lnTo>
                <a:lnTo>
                  <a:pt x="3048" y="63500"/>
                </a:lnTo>
                <a:lnTo>
                  <a:pt x="3048" y="62230"/>
                </a:lnTo>
                <a:lnTo>
                  <a:pt x="1524" y="58420"/>
                </a:lnTo>
                <a:lnTo>
                  <a:pt x="1524" y="55880"/>
                </a:lnTo>
                <a:lnTo>
                  <a:pt x="0" y="54610"/>
                </a:lnTo>
                <a:lnTo>
                  <a:pt x="1524" y="52070"/>
                </a:lnTo>
                <a:lnTo>
                  <a:pt x="1524" y="48260"/>
                </a:lnTo>
                <a:lnTo>
                  <a:pt x="3048" y="46990"/>
                </a:lnTo>
                <a:lnTo>
                  <a:pt x="3048" y="45720"/>
                </a:lnTo>
                <a:lnTo>
                  <a:pt x="4572" y="45720"/>
                </a:lnTo>
                <a:lnTo>
                  <a:pt x="6096" y="41910"/>
                </a:lnTo>
                <a:lnTo>
                  <a:pt x="7620" y="41910"/>
                </a:lnTo>
                <a:lnTo>
                  <a:pt x="13716" y="35560"/>
                </a:lnTo>
                <a:lnTo>
                  <a:pt x="19812" y="34290"/>
                </a:lnTo>
                <a:lnTo>
                  <a:pt x="24384" y="31750"/>
                </a:lnTo>
                <a:lnTo>
                  <a:pt x="30480" y="30480"/>
                </a:lnTo>
                <a:lnTo>
                  <a:pt x="38100" y="26670"/>
                </a:lnTo>
                <a:lnTo>
                  <a:pt x="45720" y="25400"/>
                </a:lnTo>
                <a:lnTo>
                  <a:pt x="53340" y="22860"/>
                </a:lnTo>
                <a:lnTo>
                  <a:pt x="62484" y="20320"/>
                </a:lnTo>
                <a:lnTo>
                  <a:pt x="73152" y="19050"/>
                </a:lnTo>
                <a:lnTo>
                  <a:pt x="82296" y="16510"/>
                </a:lnTo>
                <a:lnTo>
                  <a:pt x="92964" y="13970"/>
                </a:lnTo>
                <a:lnTo>
                  <a:pt x="128016" y="10160"/>
                </a:lnTo>
                <a:lnTo>
                  <a:pt x="153924" y="7620"/>
                </a:lnTo>
                <a:lnTo>
                  <a:pt x="211836" y="2540"/>
                </a:lnTo>
                <a:lnTo>
                  <a:pt x="274320" y="0"/>
                </a:lnTo>
                <a:lnTo>
                  <a:pt x="409956" y="0"/>
                </a:lnTo>
                <a:lnTo>
                  <a:pt x="473964" y="2540"/>
                </a:lnTo>
                <a:lnTo>
                  <a:pt x="556260" y="10160"/>
                </a:lnTo>
                <a:lnTo>
                  <a:pt x="568452" y="11430"/>
                </a:lnTo>
                <a:lnTo>
                  <a:pt x="307848" y="11430"/>
                </a:lnTo>
                <a:lnTo>
                  <a:pt x="243840" y="13970"/>
                </a:lnTo>
                <a:lnTo>
                  <a:pt x="182880" y="17780"/>
                </a:lnTo>
                <a:lnTo>
                  <a:pt x="129540" y="22860"/>
                </a:lnTo>
                <a:lnTo>
                  <a:pt x="74676" y="31750"/>
                </a:lnTo>
                <a:lnTo>
                  <a:pt x="65532" y="33020"/>
                </a:lnTo>
                <a:lnTo>
                  <a:pt x="57912" y="34290"/>
                </a:lnTo>
                <a:lnTo>
                  <a:pt x="48768" y="38100"/>
                </a:lnTo>
                <a:lnTo>
                  <a:pt x="42672" y="39370"/>
                </a:lnTo>
                <a:lnTo>
                  <a:pt x="35052" y="40640"/>
                </a:lnTo>
                <a:lnTo>
                  <a:pt x="30480" y="43180"/>
                </a:lnTo>
                <a:lnTo>
                  <a:pt x="21336" y="46990"/>
                </a:lnTo>
                <a:lnTo>
                  <a:pt x="18288" y="49530"/>
                </a:lnTo>
                <a:lnTo>
                  <a:pt x="15240" y="50800"/>
                </a:lnTo>
                <a:lnTo>
                  <a:pt x="13716" y="52070"/>
                </a:lnTo>
                <a:lnTo>
                  <a:pt x="13716" y="71543"/>
                </a:lnTo>
                <a:close/>
              </a:path>
              <a:path w="684530" h="400050">
                <a:moveTo>
                  <a:pt x="672084" y="71120"/>
                </a:moveTo>
                <a:lnTo>
                  <a:pt x="672084" y="52070"/>
                </a:lnTo>
                <a:lnTo>
                  <a:pt x="669036" y="50800"/>
                </a:lnTo>
                <a:lnTo>
                  <a:pt x="670560" y="50800"/>
                </a:lnTo>
                <a:lnTo>
                  <a:pt x="664464" y="48260"/>
                </a:lnTo>
                <a:lnTo>
                  <a:pt x="661416" y="45720"/>
                </a:lnTo>
                <a:lnTo>
                  <a:pt x="655320" y="43180"/>
                </a:lnTo>
                <a:lnTo>
                  <a:pt x="650748" y="41910"/>
                </a:lnTo>
                <a:lnTo>
                  <a:pt x="643128" y="39370"/>
                </a:lnTo>
                <a:lnTo>
                  <a:pt x="637032" y="38100"/>
                </a:lnTo>
                <a:lnTo>
                  <a:pt x="627888" y="34290"/>
                </a:lnTo>
                <a:lnTo>
                  <a:pt x="620268" y="33020"/>
                </a:lnTo>
                <a:lnTo>
                  <a:pt x="611124" y="31750"/>
                </a:lnTo>
                <a:lnTo>
                  <a:pt x="556260" y="22860"/>
                </a:lnTo>
                <a:lnTo>
                  <a:pt x="502920" y="17780"/>
                </a:lnTo>
                <a:lnTo>
                  <a:pt x="473964" y="16510"/>
                </a:lnTo>
                <a:lnTo>
                  <a:pt x="409956" y="12700"/>
                </a:lnTo>
                <a:lnTo>
                  <a:pt x="376428" y="11430"/>
                </a:lnTo>
                <a:lnTo>
                  <a:pt x="568452" y="11430"/>
                </a:lnTo>
                <a:lnTo>
                  <a:pt x="592836" y="13970"/>
                </a:lnTo>
                <a:lnTo>
                  <a:pt x="603504" y="16510"/>
                </a:lnTo>
                <a:lnTo>
                  <a:pt x="612648" y="19050"/>
                </a:lnTo>
                <a:lnTo>
                  <a:pt x="630936" y="22860"/>
                </a:lnTo>
                <a:lnTo>
                  <a:pt x="640080" y="25400"/>
                </a:lnTo>
                <a:lnTo>
                  <a:pt x="647700" y="26670"/>
                </a:lnTo>
                <a:lnTo>
                  <a:pt x="653796" y="27940"/>
                </a:lnTo>
                <a:lnTo>
                  <a:pt x="665988" y="34290"/>
                </a:lnTo>
                <a:lnTo>
                  <a:pt x="670560" y="35560"/>
                </a:lnTo>
                <a:lnTo>
                  <a:pt x="678180" y="41910"/>
                </a:lnTo>
                <a:lnTo>
                  <a:pt x="679704" y="41910"/>
                </a:lnTo>
                <a:lnTo>
                  <a:pt x="681228" y="45720"/>
                </a:lnTo>
                <a:lnTo>
                  <a:pt x="682752" y="45720"/>
                </a:lnTo>
                <a:lnTo>
                  <a:pt x="682752" y="46990"/>
                </a:lnTo>
                <a:lnTo>
                  <a:pt x="684276" y="48260"/>
                </a:lnTo>
                <a:lnTo>
                  <a:pt x="684276" y="58420"/>
                </a:lnTo>
                <a:lnTo>
                  <a:pt x="682752" y="62230"/>
                </a:lnTo>
                <a:lnTo>
                  <a:pt x="681228" y="63500"/>
                </a:lnTo>
                <a:lnTo>
                  <a:pt x="679704" y="66040"/>
                </a:lnTo>
                <a:lnTo>
                  <a:pt x="675132" y="69850"/>
                </a:lnTo>
                <a:lnTo>
                  <a:pt x="672084" y="71120"/>
                </a:lnTo>
                <a:close/>
              </a:path>
              <a:path w="684530" h="400050">
                <a:moveTo>
                  <a:pt x="13716" y="54610"/>
                </a:moveTo>
                <a:lnTo>
                  <a:pt x="13716" y="52070"/>
                </a:lnTo>
                <a:lnTo>
                  <a:pt x="15240" y="52070"/>
                </a:lnTo>
                <a:lnTo>
                  <a:pt x="13716" y="54610"/>
                </a:lnTo>
                <a:close/>
              </a:path>
              <a:path w="684530" h="400050">
                <a:moveTo>
                  <a:pt x="672084" y="54610"/>
                </a:moveTo>
                <a:lnTo>
                  <a:pt x="670560" y="52070"/>
                </a:lnTo>
                <a:lnTo>
                  <a:pt x="672084" y="52070"/>
                </a:lnTo>
                <a:lnTo>
                  <a:pt x="672084" y="54610"/>
                </a:lnTo>
                <a:close/>
              </a:path>
              <a:path w="684530" h="400050">
                <a:moveTo>
                  <a:pt x="443484" y="398780"/>
                </a:moveTo>
                <a:lnTo>
                  <a:pt x="242316" y="398780"/>
                </a:lnTo>
                <a:lnTo>
                  <a:pt x="211836" y="394970"/>
                </a:lnTo>
                <a:lnTo>
                  <a:pt x="153924" y="392430"/>
                </a:lnTo>
                <a:lnTo>
                  <a:pt x="128016" y="389890"/>
                </a:lnTo>
                <a:lnTo>
                  <a:pt x="105156" y="386080"/>
                </a:lnTo>
                <a:lnTo>
                  <a:pt x="92964" y="383540"/>
                </a:lnTo>
                <a:lnTo>
                  <a:pt x="82296" y="382270"/>
                </a:lnTo>
                <a:lnTo>
                  <a:pt x="73152" y="381000"/>
                </a:lnTo>
                <a:lnTo>
                  <a:pt x="62484" y="378460"/>
                </a:lnTo>
                <a:lnTo>
                  <a:pt x="54864" y="377190"/>
                </a:lnTo>
                <a:lnTo>
                  <a:pt x="45720" y="374650"/>
                </a:lnTo>
                <a:lnTo>
                  <a:pt x="38100" y="373380"/>
                </a:lnTo>
                <a:lnTo>
                  <a:pt x="32004" y="369570"/>
                </a:lnTo>
                <a:lnTo>
                  <a:pt x="25908" y="368300"/>
                </a:lnTo>
                <a:lnTo>
                  <a:pt x="19812" y="365760"/>
                </a:lnTo>
                <a:lnTo>
                  <a:pt x="10668" y="360680"/>
                </a:lnTo>
                <a:lnTo>
                  <a:pt x="9144" y="360680"/>
                </a:lnTo>
                <a:lnTo>
                  <a:pt x="7620" y="356870"/>
                </a:lnTo>
                <a:lnTo>
                  <a:pt x="4572" y="354330"/>
                </a:lnTo>
                <a:lnTo>
                  <a:pt x="3048" y="354330"/>
                </a:lnTo>
                <a:lnTo>
                  <a:pt x="3048" y="353060"/>
                </a:lnTo>
                <a:lnTo>
                  <a:pt x="1524" y="350520"/>
                </a:lnTo>
                <a:lnTo>
                  <a:pt x="1524" y="346710"/>
                </a:lnTo>
                <a:lnTo>
                  <a:pt x="0" y="345440"/>
                </a:lnTo>
                <a:lnTo>
                  <a:pt x="0" y="54610"/>
                </a:lnTo>
                <a:lnTo>
                  <a:pt x="1524" y="55880"/>
                </a:lnTo>
                <a:lnTo>
                  <a:pt x="1524" y="58420"/>
                </a:lnTo>
                <a:lnTo>
                  <a:pt x="3048" y="62230"/>
                </a:lnTo>
                <a:lnTo>
                  <a:pt x="3048" y="63500"/>
                </a:lnTo>
                <a:lnTo>
                  <a:pt x="4572" y="63500"/>
                </a:lnTo>
                <a:lnTo>
                  <a:pt x="7620" y="66040"/>
                </a:lnTo>
                <a:lnTo>
                  <a:pt x="9144" y="69850"/>
                </a:lnTo>
                <a:lnTo>
                  <a:pt x="10668" y="69850"/>
                </a:lnTo>
                <a:lnTo>
                  <a:pt x="13716" y="71543"/>
                </a:lnTo>
                <a:lnTo>
                  <a:pt x="13716" y="346710"/>
                </a:lnTo>
                <a:lnTo>
                  <a:pt x="14859" y="346710"/>
                </a:lnTo>
                <a:lnTo>
                  <a:pt x="18288" y="350520"/>
                </a:lnTo>
                <a:lnTo>
                  <a:pt x="16764" y="350520"/>
                </a:lnTo>
                <a:lnTo>
                  <a:pt x="21336" y="351790"/>
                </a:lnTo>
                <a:lnTo>
                  <a:pt x="24384" y="353060"/>
                </a:lnTo>
                <a:lnTo>
                  <a:pt x="28956" y="355600"/>
                </a:lnTo>
                <a:lnTo>
                  <a:pt x="35052" y="356870"/>
                </a:lnTo>
                <a:lnTo>
                  <a:pt x="42672" y="360680"/>
                </a:lnTo>
                <a:lnTo>
                  <a:pt x="48768" y="361950"/>
                </a:lnTo>
                <a:lnTo>
                  <a:pt x="56388" y="363220"/>
                </a:lnTo>
                <a:lnTo>
                  <a:pt x="65532" y="367030"/>
                </a:lnTo>
                <a:lnTo>
                  <a:pt x="74676" y="368300"/>
                </a:lnTo>
                <a:lnTo>
                  <a:pt x="106680" y="373380"/>
                </a:lnTo>
                <a:lnTo>
                  <a:pt x="129540" y="375920"/>
                </a:lnTo>
                <a:lnTo>
                  <a:pt x="155448" y="378460"/>
                </a:lnTo>
                <a:lnTo>
                  <a:pt x="182880" y="382270"/>
                </a:lnTo>
                <a:lnTo>
                  <a:pt x="275844" y="386080"/>
                </a:lnTo>
                <a:lnTo>
                  <a:pt x="580644" y="386080"/>
                </a:lnTo>
                <a:lnTo>
                  <a:pt x="557784" y="389890"/>
                </a:lnTo>
                <a:lnTo>
                  <a:pt x="531876" y="391160"/>
                </a:lnTo>
                <a:lnTo>
                  <a:pt x="502920" y="393700"/>
                </a:lnTo>
                <a:lnTo>
                  <a:pt x="473964" y="394970"/>
                </a:lnTo>
                <a:lnTo>
                  <a:pt x="443484" y="398780"/>
                </a:lnTo>
                <a:close/>
              </a:path>
              <a:path w="684530" h="400050">
                <a:moveTo>
                  <a:pt x="443484" y="107950"/>
                </a:moveTo>
                <a:lnTo>
                  <a:pt x="242316" y="107950"/>
                </a:lnTo>
                <a:lnTo>
                  <a:pt x="211836" y="104140"/>
                </a:lnTo>
                <a:lnTo>
                  <a:pt x="153924" y="101600"/>
                </a:lnTo>
                <a:lnTo>
                  <a:pt x="128016" y="99060"/>
                </a:lnTo>
                <a:lnTo>
                  <a:pt x="105156" y="95250"/>
                </a:lnTo>
                <a:lnTo>
                  <a:pt x="92964" y="92710"/>
                </a:lnTo>
                <a:lnTo>
                  <a:pt x="82296" y="90170"/>
                </a:lnTo>
                <a:lnTo>
                  <a:pt x="73152" y="88900"/>
                </a:lnTo>
                <a:lnTo>
                  <a:pt x="32004" y="78740"/>
                </a:lnTo>
                <a:lnTo>
                  <a:pt x="25908" y="77470"/>
                </a:lnTo>
                <a:lnTo>
                  <a:pt x="19812" y="73660"/>
                </a:lnTo>
                <a:lnTo>
                  <a:pt x="15240" y="72390"/>
                </a:lnTo>
                <a:lnTo>
                  <a:pt x="13716" y="71543"/>
                </a:lnTo>
                <a:lnTo>
                  <a:pt x="13716" y="54610"/>
                </a:lnTo>
                <a:lnTo>
                  <a:pt x="18288" y="58420"/>
                </a:lnTo>
                <a:lnTo>
                  <a:pt x="16764" y="58420"/>
                </a:lnTo>
                <a:lnTo>
                  <a:pt x="21336" y="60960"/>
                </a:lnTo>
                <a:lnTo>
                  <a:pt x="24384" y="62230"/>
                </a:lnTo>
                <a:lnTo>
                  <a:pt x="28956" y="64770"/>
                </a:lnTo>
                <a:lnTo>
                  <a:pt x="35052" y="66040"/>
                </a:lnTo>
                <a:lnTo>
                  <a:pt x="42672" y="69850"/>
                </a:lnTo>
                <a:lnTo>
                  <a:pt x="48768" y="71120"/>
                </a:lnTo>
                <a:lnTo>
                  <a:pt x="56388" y="72390"/>
                </a:lnTo>
                <a:lnTo>
                  <a:pt x="65532" y="76200"/>
                </a:lnTo>
                <a:lnTo>
                  <a:pt x="74676" y="77470"/>
                </a:lnTo>
                <a:lnTo>
                  <a:pt x="106680" y="81280"/>
                </a:lnTo>
                <a:lnTo>
                  <a:pt x="129540" y="85090"/>
                </a:lnTo>
                <a:lnTo>
                  <a:pt x="211836" y="92710"/>
                </a:lnTo>
                <a:lnTo>
                  <a:pt x="275844" y="95250"/>
                </a:lnTo>
                <a:lnTo>
                  <a:pt x="580644" y="95250"/>
                </a:lnTo>
                <a:lnTo>
                  <a:pt x="557784" y="99060"/>
                </a:lnTo>
                <a:lnTo>
                  <a:pt x="531876" y="100330"/>
                </a:lnTo>
                <a:lnTo>
                  <a:pt x="502920" y="102870"/>
                </a:lnTo>
                <a:lnTo>
                  <a:pt x="473964" y="104140"/>
                </a:lnTo>
                <a:lnTo>
                  <a:pt x="443484" y="107950"/>
                </a:lnTo>
                <a:close/>
              </a:path>
              <a:path w="684530" h="400050">
                <a:moveTo>
                  <a:pt x="580644" y="95250"/>
                </a:moveTo>
                <a:lnTo>
                  <a:pt x="409956" y="95250"/>
                </a:lnTo>
                <a:lnTo>
                  <a:pt x="441960" y="93980"/>
                </a:lnTo>
                <a:lnTo>
                  <a:pt x="502920" y="90170"/>
                </a:lnTo>
                <a:lnTo>
                  <a:pt x="530352" y="87630"/>
                </a:lnTo>
                <a:lnTo>
                  <a:pt x="579120" y="81280"/>
                </a:lnTo>
                <a:lnTo>
                  <a:pt x="611124" y="77470"/>
                </a:lnTo>
                <a:lnTo>
                  <a:pt x="620268" y="76200"/>
                </a:lnTo>
                <a:lnTo>
                  <a:pt x="627888" y="72390"/>
                </a:lnTo>
                <a:lnTo>
                  <a:pt x="637032" y="71120"/>
                </a:lnTo>
                <a:lnTo>
                  <a:pt x="643128" y="69850"/>
                </a:lnTo>
                <a:lnTo>
                  <a:pt x="649224" y="66040"/>
                </a:lnTo>
                <a:lnTo>
                  <a:pt x="655320" y="64770"/>
                </a:lnTo>
                <a:lnTo>
                  <a:pt x="659892" y="63500"/>
                </a:lnTo>
                <a:lnTo>
                  <a:pt x="669036" y="58420"/>
                </a:lnTo>
                <a:lnTo>
                  <a:pt x="667512" y="58420"/>
                </a:lnTo>
                <a:lnTo>
                  <a:pt x="670560" y="57150"/>
                </a:lnTo>
                <a:lnTo>
                  <a:pt x="672084" y="54610"/>
                </a:lnTo>
                <a:lnTo>
                  <a:pt x="672084" y="71120"/>
                </a:lnTo>
                <a:lnTo>
                  <a:pt x="665988" y="73660"/>
                </a:lnTo>
                <a:lnTo>
                  <a:pt x="661416" y="77470"/>
                </a:lnTo>
                <a:lnTo>
                  <a:pt x="653796" y="78740"/>
                </a:lnTo>
                <a:lnTo>
                  <a:pt x="647700" y="81280"/>
                </a:lnTo>
                <a:lnTo>
                  <a:pt x="640080" y="83820"/>
                </a:lnTo>
                <a:lnTo>
                  <a:pt x="630936" y="86360"/>
                </a:lnTo>
                <a:lnTo>
                  <a:pt x="623316" y="87630"/>
                </a:lnTo>
                <a:lnTo>
                  <a:pt x="612648" y="88900"/>
                </a:lnTo>
                <a:lnTo>
                  <a:pt x="603504" y="90170"/>
                </a:lnTo>
                <a:lnTo>
                  <a:pt x="592836" y="92710"/>
                </a:lnTo>
                <a:lnTo>
                  <a:pt x="580644" y="95250"/>
                </a:lnTo>
                <a:close/>
              </a:path>
              <a:path w="684530" h="400050">
                <a:moveTo>
                  <a:pt x="684276" y="346710"/>
                </a:moveTo>
                <a:lnTo>
                  <a:pt x="672084" y="346710"/>
                </a:lnTo>
                <a:lnTo>
                  <a:pt x="672084" y="71120"/>
                </a:lnTo>
                <a:lnTo>
                  <a:pt x="675132" y="69850"/>
                </a:lnTo>
                <a:lnTo>
                  <a:pt x="679704" y="66040"/>
                </a:lnTo>
                <a:lnTo>
                  <a:pt x="681228" y="63500"/>
                </a:lnTo>
                <a:lnTo>
                  <a:pt x="682752" y="62230"/>
                </a:lnTo>
                <a:lnTo>
                  <a:pt x="684276" y="58420"/>
                </a:lnTo>
                <a:lnTo>
                  <a:pt x="684276" y="346710"/>
                </a:lnTo>
                <a:close/>
              </a:path>
              <a:path w="684530" h="400050">
                <a:moveTo>
                  <a:pt x="377952" y="109220"/>
                </a:moveTo>
                <a:lnTo>
                  <a:pt x="307848" y="109220"/>
                </a:lnTo>
                <a:lnTo>
                  <a:pt x="275844" y="107950"/>
                </a:lnTo>
                <a:lnTo>
                  <a:pt x="411480" y="107950"/>
                </a:lnTo>
                <a:lnTo>
                  <a:pt x="377952" y="109220"/>
                </a:lnTo>
                <a:close/>
              </a:path>
              <a:path w="684530" h="400050">
                <a:moveTo>
                  <a:pt x="14859" y="346710"/>
                </a:moveTo>
                <a:lnTo>
                  <a:pt x="13716" y="346710"/>
                </a:lnTo>
                <a:lnTo>
                  <a:pt x="13716" y="345440"/>
                </a:lnTo>
                <a:lnTo>
                  <a:pt x="14859" y="346710"/>
                </a:lnTo>
                <a:close/>
              </a:path>
              <a:path w="684530" h="400050">
                <a:moveTo>
                  <a:pt x="580644" y="386080"/>
                </a:moveTo>
                <a:lnTo>
                  <a:pt x="409956" y="386080"/>
                </a:lnTo>
                <a:lnTo>
                  <a:pt x="502920" y="382270"/>
                </a:lnTo>
                <a:lnTo>
                  <a:pt x="530352" y="378460"/>
                </a:lnTo>
                <a:lnTo>
                  <a:pt x="579120" y="373380"/>
                </a:lnTo>
                <a:lnTo>
                  <a:pt x="611124" y="368300"/>
                </a:lnTo>
                <a:lnTo>
                  <a:pt x="620268" y="367030"/>
                </a:lnTo>
                <a:lnTo>
                  <a:pt x="627888" y="363220"/>
                </a:lnTo>
                <a:lnTo>
                  <a:pt x="637032" y="361950"/>
                </a:lnTo>
                <a:lnTo>
                  <a:pt x="643128" y="360680"/>
                </a:lnTo>
                <a:lnTo>
                  <a:pt x="649224" y="356870"/>
                </a:lnTo>
                <a:lnTo>
                  <a:pt x="655320" y="355600"/>
                </a:lnTo>
                <a:lnTo>
                  <a:pt x="659892" y="354330"/>
                </a:lnTo>
                <a:lnTo>
                  <a:pt x="664464" y="351790"/>
                </a:lnTo>
                <a:lnTo>
                  <a:pt x="669036" y="350520"/>
                </a:lnTo>
                <a:lnTo>
                  <a:pt x="667512" y="350520"/>
                </a:lnTo>
                <a:lnTo>
                  <a:pt x="670560" y="347980"/>
                </a:lnTo>
                <a:lnTo>
                  <a:pt x="672084" y="345440"/>
                </a:lnTo>
                <a:lnTo>
                  <a:pt x="672084" y="346710"/>
                </a:lnTo>
                <a:lnTo>
                  <a:pt x="684276" y="346710"/>
                </a:lnTo>
                <a:lnTo>
                  <a:pt x="684276" y="350520"/>
                </a:lnTo>
                <a:lnTo>
                  <a:pt x="682752" y="353060"/>
                </a:lnTo>
                <a:lnTo>
                  <a:pt x="681228" y="354330"/>
                </a:lnTo>
                <a:lnTo>
                  <a:pt x="679704" y="356870"/>
                </a:lnTo>
                <a:lnTo>
                  <a:pt x="675132" y="360680"/>
                </a:lnTo>
                <a:lnTo>
                  <a:pt x="661416" y="368300"/>
                </a:lnTo>
                <a:lnTo>
                  <a:pt x="653796" y="369570"/>
                </a:lnTo>
                <a:lnTo>
                  <a:pt x="647700" y="373380"/>
                </a:lnTo>
                <a:lnTo>
                  <a:pt x="640080" y="374650"/>
                </a:lnTo>
                <a:lnTo>
                  <a:pt x="630936" y="377190"/>
                </a:lnTo>
                <a:lnTo>
                  <a:pt x="623316" y="378460"/>
                </a:lnTo>
                <a:lnTo>
                  <a:pt x="612648" y="381000"/>
                </a:lnTo>
                <a:lnTo>
                  <a:pt x="603504" y="382270"/>
                </a:lnTo>
                <a:lnTo>
                  <a:pt x="592836" y="383540"/>
                </a:lnTo>
                <a:lnTo>
                  <a:pt x="580644" y="386080"/>
                </a:lnTo>
                <a:close/>
              </a:path>
              <a:path w="684530" h="400050">
                <a:moveTo>
                  <a:pt x="377952" y="400050"/>
                </a:moveTo>
                <a:lnTo>
                  <a:pt x="307848" y="400050"/>
                </a:lnTo>
                <a:lnTo>
                  <a:pt x="275844" y="398780"/>
                </a:lnTo>
                <a:lnTo>
                  <a:pt x="411480" y="398780"/>
                </a:lnTo>
                <a:lnTo>
                  <a:pt x="377952" y="400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253733" y="6237247"/>
            <a:ext cx="461009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00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000" spc="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000" spc="6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0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03274" y="6480728"/>
            <a:ext cx="554027" cy="221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7388" y="6108192"/>
            <a:ext cx="684276" cy="40081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5008" y="6114288"/>
            <a:ext cx="670560" cy="975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37388" y="6108192"/>
            <a:ext cx="684530" cy="400050"/>
          </a:xfrm>
          <a:custGeom>
            <a:avLst/>
            <a:gdLst/>
            <a:ahLst/>
            <a:cxnLst/>
            <a:rect l="l" t="t" r="r" b="b"/>
            <a:pathLst>
              <a:path w="684530" h="400050">
                <a:moveTo>
                  <a:pt x="13716" y="71543"/>
                </a:moveTo>
                <a:lnTo>
                  <a:pt x="10668" y="69850"/>
                </a:lnTo>
                <a:lnTo>
                  <a:pt x="9144" y="69850"/>
                </a:lnTo>
                <a:lnTo>
                  <a:pt x="6096" y="66040"/>
                </a:lnTo>
                <a:lnTo>
                  <a:pt x="4572" y="63500"/>
                </a:lnTo>
                <a:lnTo>
                  <a:pt x="3048" y="63500"/>
                </a:lnTo>
                <a:lnTo>
                  <a:pt x="3048" y="62230"/>
                </a:lnTo>
                <a:lnTo>
                  <a:pt x="1524" y="58420"/>
                </a:lnTo>
                <a:lnTo>
                  <a:pt x="1524" y="55880"/>
                </a:lnTo>
                <a:lnTo>
                  <a:pt x="0" y="54610"/>
                </a:lnTo>
                <a:lnTo>
                  <a:pt x="1524" y="52070"/>
                </a:lnTo>
                <a:lnTo>
                  <a:pt x="1524" y="48260"/>
                </a:lnTo>
                <a:lnTo>
                  <a:pt x="3048" y="46990"/>
                </a:lnTo>
                <a:lnTo>
                  <a:pt x="3048" y="45720"/>
                </a:lnTo>
                <a:lnTo>
                  <a:pt x="4572" y="45720"/>
                </a:lnTo>
                <a:lnTo>
                  <a:pt x="6096" y="41910"/>
                </a:lnTo>
                <a:lnTo>
                  <a:pt x="7620" y="41910"/>
                </a:lnTo>
                <a:lnTo>
                  <a:pt x="13716" y="35560"/>
                </a:lnTo>
                <a:lnTo>
                  <a:pt x="19812" y="34290"/>
                </a:lnTo>
                <a:lnTo>
                  <a:pt x="24384" y="31750"/>
                </a:lnTo>
                <a:lnTo>
                  <a:pt x="30480" y="30480"/>
                </a:lnTo>
                <a:lnTo>
                  <a:pt x="38100" y="26670"/>
                </a:lnTo>
                <a:lnTo>
                  <a:pt x="45720" y="25400"/>
                </a:lnTo>
                <a:lnTo>
                  <a:pt x="53340" y="22860"/>
                </a:lnTo>
                <a:lnTo>
                  <a:pt x="62484" y="20320"/>
                </a:lnTo>
                <a:lnTo>
                  <a:pt x="73152" y="19050"/>
                </a:lnTo>
                <a:lnTo>
                  <a:pt x="82296" y="16510"/>
                </a:lnTo>
                <a:lnTo>
                  <a:pt x="92964" y="13970"/>
                </a:lnTo>
                <a:lnTo>
                  <a:pt x="128016" y="10160"/>
                </a:lnTo>
                <a:lnTo>
                  <a:pt x="153924" y="7620"/>
                </a:lnTo>
                <a:lnTo>
                  <a:pt x="211836" y="2540"/>
                </a:lnTo>
                <a:lnTo>
                  <a:pt x="274320" y="0"/>
                </a:lnTo>
                <a:lnTo>
                  <a:pt x="409956" y="0"/>
                </a:lnTo>
                <a:lnTo>
                  <a:pt x="473964" y="2540"/>
                </a:lnTo>
                <a:lnTo>
                  <a:pt x="556260" y="10160"/>
                </a:lnTo>
                <a:lnTo>
                  <a:pt x="568452" y="11430"/>
                </a:lnTo>
                <a:lnTo>
                  <a:pt x="307848" y="11430"/>
                </a:lnTo>
                <a:lnTo>
                  <a:pt x="243840" y="13970"/>
                </a:lnTo>
                <a:lnTo>
                  <a:pt x="182880" y="17780"/>
                </a:lnTo>
                <a:lnTo>
                  <a:pt x="129540" y="22860"/>
                </a:lnTo>
                <a:lnTo>
                  <a:pt x="74676" y="31750"/>
                </a:lnTo>
                <a:lnTo>
                  <a:pt x="65532" y="33020"/>
                </a:lnTo>
                <a:lnTo>
                  <a:pt x="57912" y="34290"/>
                </a:lnTo>
                <a:lnTo>
                  <a:pt x="48768" y="38100"/>
                </a:lnTo>
                <a:lnTo>
                  <a:pt x="42672" y="39370"/>
                </a:lnTo>
                <a:lnTo>
                  <a:pt x="35052" y="40640"/>
                </a:lnTo>
                <a:lnTo>
                  <a:pt x="30480" y="43180"/>
                </a:lnTo>
                <a:lnTo>
                  <a:pt x="21336" y="46990"/>
                </a:lnTo>
                <a:lnTo>
                  <a:pt x="18288" y="49530"/>
                </a:lnTo>
                <a:lnTo>
                  <a:pt x="15240" y="50800"/>
                </a:lnTo>
                <a:lnTo>
                  <a:pt x="13716" y="52070"/>
                </a:lnTo>
                <a:lnTo>
                  <a:pt x="13716" y="71543"/>
                </a:lnTo>
                <a:close/>
              </a:path>
              <a:path w="684530" h="400050">
                <a:moveTo>
                  <a:pt x="672084" y="70696"/>
                </a:moveTo>
                <a:lnTo>
                  <a:pt x="672084" y="52070"/>
                </a:lnTo>
                <a:lnTo>
                  <a:pt x="669036" y="50800"/>
                </a:lnTo>
                <a:lnTo>
                  <a:pt x="670560" y="50800"/>
                </a:lnTo>
                <a:lnTo>
                  <a:pt x="664464" y="48260"/>
                </a:lnTo>
                <a:lnTo>
                  <a:pt x="661416" y="45720"/>
                </a:lnTo>
                <a:lnTo>
                  <a:pt x="655320" y="43180"/>
                </a:lnTo>
                <a:lnTo>
                  <a:pt x="650748" y="41910"/>
                </a:lnTo>
                <a:lnTo>
                  <a:pt x="643128" y="39370"/>
                </a:lnTo>
                <a:lnTo>
                  <a:pt x="637032" y="38100"/>
                </a:lnTo>
                <a:lnTo>
                  <a:pt x="627888" y="34290"/>
                </a:lnTo>
                <a:lnTo>
                  <a:pt x="620268" y="33020"/>
                </a:lnTo>
                <a:lnTo>
                  <a:pt x="611124" y="31750"/>
                </a:lnTo>
                <a:lnTo>
                  <a:pt x="556260" y="22860"/>
                </a:lnTo>
                <a:lnTo>
                  <a:pt x="502920" y="17780"/>
                </a:lnTo>
                <a:lnTo>
                  <a:pt x="441960" y="13970"/>
                </a:lnTo>
                <a:lnTo>
                  <a:pt x="376428" y="11430"/>
                </a:lnTo>
                <a:lnTo>
                  <a:pt x="568452" y="11430"/>
                </a:lnTo>
                <a:lnTo>
                  <a:pt x="592836" y="13970"/>
                </a:lnTo>
                <a:lnTo>
                  <a:pt x="603504" y="16510"/>
                </a:lnTo>
                <a:lnTo>
                  <a:pt x="612648" y="19050"/>
                </a:lnTo>
                <a:lnTo>
                  <a:pt x="630936" y="22860"/>
                </a:lnTo>
                <a:lnTo>
                  <a:pt x="640080" y="25400"/>
                </a:lnTo>
                <a:lnTo>
                  <a:pt x="647700" y="26670"/>
                </a:lnTo>
                <a:lnTo>
                  <a:pt x="653796" y="27940"/>
                </a:lnTo>
                <a:lnTo>
                  <a:pt x="665988" y="34290"/>
                </a:lnTo>
                <a:lnTo>
                  <a:pt x="670560" y="35560"/>
                </a:lnTo>
                <a:lnTo>
                  <a:pt x="678180" y="41910"/>
                </a:lnTo>
                <a:lnTo>
                  <a:pt x="679704" y="41910"/>
                </a:lnTo>
                <a:lnTo>
                  <a:pt x="681228" y="45720"/>
                </a:lnTo>
                <a:lnTo>
                  <a:pt x="682752" y="45720"/>
                </a:lnTo>
                <a:lnTo>
                  <a:pt x="682752" y="46990"/>
                </a:lnTo>
                <a:lnTo>
                  <a:pt x="684276" y="48260"/>
                </a:lnTo>
                <a:lnTo>
                  <a:pt x="684276" y="58420"/>
                </a:lnTo>
                <a:lnTo>
                  <a:pt x="682752" y="62230"/>
                </a:lnTo>
                <a:lnTo>
                  <a:pt x="681228" y="63500"/>
                </a:lnTo>
                <a:lnTo>
                  <a:pt x="679704" y="66040"/>
                </a:lnTo>
                <a:lnTo>
                  <a:pt x="675132" y="69850"/>
                </a:lnTo>
                <a:lnTo>
                  <a:pt x="672084" y="70696"/>
                </a:lnTo>
                <a:close/>
              </a:path>
              <a:path w="684530" h="400050">
                <a:moveTo>
                  <a:pt x="13716" y="54610"/>
                </a:moveTo>
                <a:lnTo>
                  <a:pt x="13716" y="52070"/>
                </a:lnTo>
                <a:lnTo>
                  <a:pt x="15240" y="52070"/>
                </a:lnTo>
                <a:lnTo>
                  <a:pt x="13716" y="54610"/>
                </a:lnTo>
                <a:close/>
              </a:path>
              <a:path w="684530" h="400050">
                <a:moveTo>
                  <a:pt x="672084" y="54610"/>
                </a:moveTo>
                <a:lnTo>
                  <a:pt x="670560" y="52070"/>
                </a:lnTo>
                <a:lnTo>
                  <a:pt x="672084" y="52070"/>
                </a:lnTo>
                <a:lnTo>
                  <a:pt x="672084" y="54610"/>
                </a:lnTo>
                <a:close/>
              </a:path>
              <a:path w="684530" h="400050">
                <a:moveTo>
                  <a:pt x="443484" y="398780"/>
                </a:moveTo>
                <a:lnTo>
                  <a:pt x="242316" y="398780"/>
                </a:lnTo>
                <a:lnTo>
                  <a:pt x="211836" y="394970"/>
                </a:lnTo>
                <a:lnTo>
                  <a:pt x="153924" y="392430"/>
                </a:lnTo>
                <a:lnTo>
                  <a:pt x="128016" y="389890"/>
                </a:lnTo>
                <a:lnTo>
                  <a:pt x="105156" y="386080"/>
                </a:lnTo>
                <a:lnTo>
                  <a:pt x="92964" y="383540"/>
                </a:lnTo>
                <a:lnTo>
                  <a:pt x="82296" y="382270"/>
                </a:lnTo>
                <a:lnTo>
                  <a:pt x="73152" y="381000"/>
                </a:lnTo>
                <a:lnTo>
                  <a:pt x="62484" y="378460"/>
                </a:lnTo>
                <a:lnTo>
                  <a:pt x="54864" y="377190"/>
                </a:lnTo>
                <a:lnTo>
                  <a:pt x="45720" y="374650"/>
                </a:lnTo>
                <a:lnTo>
                  <a:pt x="38100" y="373380"/>
                </a:lnTo>
                <a:lnTo>
                  <a:pt x="32004" y="369570"/>
                </a:lnTo>
                <a:lnTo>
                  <a:pt x="25908" y="368300"/>
                </a:lnTo>
                <a:lnTo>
                  <a:pt x="19812" y="365760"/>
                </a:lnTo>
                <a:lnTo>
                  <a:pt x="10668" y="360680"/>
                </a:lnTo>
                <a:lnTo>
                  <a:pt x="9144" y="360680"/>
                </a:lnTo>
                <a:lnTo>
                  <a:pt x="6096" y="356870"/>
                </a:lnTo>
                <a:lnTo>
                  <a:pt x="4572" y="354330"/>
                </a:lnTo>
                <a:lnTo>
                  <a:pt x="3048" y="354330"/>
                </a:lnTo>
                <a:lnTo>
                  <a:pt x="3048" y="353060"/>
                </a:lnTo>
                <a:lnTo>
                  <a:pt x="1524" y="350520"/>
                </a:lnTo>
                <a:lnTo>
                  <a:pt x="1524" y="346710"/>
                </a:lnTo>
                <a:lnTo>
                  <a:pt x="0" y="345440"/>
                </a:lnTo>
                <a:lnTo>
                  <a:pt x="0" y="54610"/>
                </a:lnTo>
                <a:lnTo>
                  <a:pt x="1524" y="55880"/>
                </a:lnTo>
                <a:lnTo>
                  <a:pt x="1524" y="58420"/>
                </a:lnTo>
                <a:lnTo>
                  <a:pt x="3048" y="62230"/>
                </a:lnTo>
                <a:lnTo>
                  <a:pt x="3048" y="63500"/>
                </a:lnTo>
                <a:lnTo>
                  <a:pt x="4572" y="63500"/>
                </a:lnTo>
                <a:lnTo>
                  <a:pt x="6096" y="66040"/>
                </a:lnTo>
                <a:lnTo>
                  <a:pt x="9144" y="69850"/>
                </a:lnTo>
                <a:lnTo>
                  <a:pt x="10668" y="69850"/>
                </a:lnTo>
                <a:lnTo>
                  <a:pt x="13716" y="71543"/>
                </a:lnTo>
                <a:lnTo>
                  <a:pt x="13716" y="346710"/>
                </a:lnTo>
                <a:lnTo>
                  <a:pt x="14859" y="346710"/>
                </a:lnTo>
                <a:lnTo>
                  <a:pt x="18288" y="350520"/>
                </a:lnTo>
                <a:lnTo>
                  <a:pt x="16764" y="350520"/>
                </a:lnTo>
                <a:lnTo>
                  <a:pt x="21336" y="351790"/>
                </a:lnTo>
                <a:lnTo>
                  <a:pt x="24384" y="353060"/>
                </a:lnTo>
                <a:lnTo>
                  <a:pt x="28956" y="355600"/>
                </a:lnTo>
                <a:lnTo>
                  <a:pt x="35052" y="356870"/>
                </a:lnTo>
                <a:lnTo>
                  <a:pt x="42672" y="360680"/>
                </a:lnTo>
                <a:lnTo>
                  <a:pt x="48768" y="361950"/>
                </a:lnTo>
                <a:lnTo>
                  <a:pt x="56388" y="363220"/>
                </a:lnTo>
                <a:lnTo>
                  <a:pt x="65532" y="367030"/>
                </a:lnTo>
                <a:lnTo>
                  <a:pt x="74676" y="368300"/>
                </a:lnTo>
                <a:lnTo>
                  <a:pt x="106680" y="373380"/>
                </a:lnTo>
                <a:lnTo>
                  <a:pt x="129540" y="375920"/>
                </a:lnTo>
                <a:lnTo>
                  <a:pt x="155448" y="378460"/>
                </a:lnTo>
                <a:lnTo>
                  <a:pt x="182880" y="382270"/>
                </a:lnTo>
                <a:lnTo>
                  <a:pt x="275844" y="386080"/>
                </a:lnTo>
                <a:lnTo>
                  <a:pt x="580644" y="386080"/>
                </a:lnTo>
                <a:lnTo>
                  <a:pt x="557784" y="389890"/>
                </a:lnTo>
                <a:lnTo>
                  <a:pt x="531876" y="391160"/>
                </a:lnTo>
                <a:lnTo>
                  <a:pt x="502920" y="393700"/>
                </a:lnTo>
                <a:lnTo>
                  <a:pt x="473964" y="394970"/>
                </a:lnTo>
                <a:lnTo>
                  <a:pt x="443484" y="398780"/>
                </a:lnTo>
                <a:close/>
              </a:path>
              <a:path w="684530" h="400050">
                <a:moveTo>
                  <a:pt x="443484" y="107950"/>
                </a:moveTo>
                <a:lnTo>
                  <a:pt x="242316" y="107950"/>
                </a:lnTo>
                <a:lnTo>
                  <a:pt x="211836" y="104140"/>
                </a:lnTo>
                <a:lnTo>
                  <a:pt x="153924" y="101600"/>
                </a:lnTo>
                <a:lnTo>
                  <a:pt x="128016" y="99060"/>
                </a:lnTo>
                <a:lnTo>
                  <a:pt x="105156" y="95250"/>
                </a:lnTo>
                <a:lnTo>
                  <a:pt x="92964" y="92710"/>
                </a:lnTo>
                <a:lnTo>
                  <a:pt x="82296" y="90170"/>
                </a:lnTo>
                <a:lnTo>
                  <a:pt x="73152" y="88900"/>
                </a:lnTo>
                <a:lnTo>
                  <a:pt x="32004" y="78740"/>
                </a:lnTo>
                <a:lnTo>
                  <a:pt x="25908" y="77470"/>
                </a:lnTo>
                <a:lnTo>
                  <a:pt x="19812" y="73660"/>
                </a:lnTo>
                <a:lnTo>
                  <a:pt x="15240" y="72390"/>
                </a:lnTo>
                <a:lnTo>
                  <a:pt x="13716" y="71543"/>
                </a:lnTo>
                <a:lnTo>
                  <a:pt x="13716" y="54610"/>
                </a:lnTo>
                <a:lnTo>
                  <a:pt x="18288" y="58420"/>
                </a:lnTo>
                <a:lnTo>
                  <a:pt x="16764" y="58420"/>
                </a:lnTo>
                <a:lnTo>
                  <a:pt x="21336" y="60960"/>
                </a:lnTo>
                <a:lnTo>
                  <a:pt x="24384" y="62230"/>
                </a:lnTo>
                <a:lnTo>
                  <a:pt x="28956" y="64770"/>
                </a:lnTo>
                <a:lnTo>
                  <a:pt x="35052" y="66040"/>
                </a:lnTo>
                <a:lnTo>
                  <a:pt x="42672" y="69850"/>
                </a:lnTo>
                <a:lnTo>
                  <a:pt x="48768" y="71120"/>
                </a:lnTo>
                <a:lnTo>
                  <a:pt x="56388" y="72390"/>
                </a:lnTo>
                <a:lnTo>
                  <a:pt x="65532" y="76200"/>
                </a:lnTo>
                <a:lnTo>
                  <a:pt x="74676" y="77470"/>
                </a:lnTo>
                <a:lnTo>
                  <a:pt x="106680" y="81280"/>
                </a:lnTo>
                <a:lnTo>
                  <a:pt x="129540" y="85090"/>
                </a:lnTo>
                <a:lnTo>
                  <a:pt x="211836" y="92710"/>
                </a:lnTo>
                <a:lnTo>
                  <a:pt x="275844" y="95250"/>
                </a:lnTo>
                <a:lnTo>
                  <a:pt x="580644" y="95250"/>
                </a:lnTo>
                <a:lnTo>
                  <a:pt x="557784" y="99060"/>
                </a:lnTo>
                <a:lnTo>
                  <a:pt x="531876" y="100330"/>
                </a:lnTo>
                <a:lnTo>
                  <a:pt x="502920" y="102870"/>
                </a:lnTo>
                <a:lnTo>
                  <a:pt x="473964" y="104140"/>
                </a:lnTo>
                <a:lnTo>
                  <a:pt x="443484" y="107950"/>
                </a:lnTo>
                <a:close/>
              </a:path>
              <a:path w="684530" h="400050">
                <a:moveTo>
                  <a:pt x="580644" y="95250"/>
                </a:moveTo>
                <a:lnTo>
                  <a:pt x="409956" y="95250"/>
                </a:lnTo>
                <a:lnTo>
                  <a:pt x="441960" y="93980"/>
                </a:lnTo>
                <a:lnTo>
                  <a:pt x="502920" y="90170"/>
                </a:lnTo>
                <a:lnTo>
                  <a:pt x="530352" y="87630"/>
                </a:lnTo>
                <a:lnTo>
                  <a:pt x="579120" y="81280"/>
                </a:lnTo>
                <a:lnTo>
                  <a:pt x="611124" y="77470"/>
                </a:lnTo>
                <a:lnTo>
                  <a:pt x="620268" y="76200"/>
                </a:lnTo>
                <a:lnTo>
                  <a:pt x="627888" y="72390"/>
                </a:lnTo>
                <a:lnTo>
                  <a:pt x="643128" y="69850"/>
                </a:lnTo>
                <a:lnTo>
                  <a:pt x="649224" y="66040"/>
                </a:lnTo>
                <a:lnTo>
                  <a:pt x="655320" y="64770"/>
                </a:lnTo>
                <a:lnTo>
                  <a:pt x="659892" y="63500"/>
                </a:lnTo>
                <a:lnTo>
                  <a:pt x="669036" y="58420"/>
                </a:lnTo>
                <a:lnTo>
                  <a:pt x="667512" y="58420"/>
                </a:lnTo>
                <a:lnTo>
                  <a:pt x="670560" y="57150"/>
                </a:lnTo>
                <a:lnTo>
                  <a:pt x="672084" y="54610"/>
                </a:lnTo>
                <a:lnTo>
                  <a:pt x="672084" y="70696"/>
                </a:lnTo>
                <a:lnTo>
                  <a:pt x="670560" y="71120"/>
                </a:lnTo>
                <a:lnTo>
                  <a:pt x="661416" y="77470"/>
                </a:lnTo>
                <a:lnTo>
                  <a:pt x="653796" y="78740"/>
                </a:lnTo>
                <a:lnTo>
                  <a:pt x="647700" y="81280"/>
                </a:lnTo>
                <a:lnTo>
                  <a:pt x="640080" y="83820"/>
                </a:lnTo>
                <a:lnTo>
                  <a:pt x="630936" y="86360"/>
                </a:lnTo>
                <a:lnTo>
                  <a:pt x="623316" y="87630"/>
                </a:lnTo>
                <a:lnTo>
                  <a:pt x="612648" y="88900"/>
                </a:lnTo>
                <a:lnTo>
                  <a:pt x="603504" y="90170"/>
                </a:lnTo>
                <a:lnTo>
                  <a:pt x="592836" y="92710"/>
                </a:lnTo>
                <a:lnTo>
                  <a:pt x="580644" y="95250"/>
                </a:lnTo>
                <a:close/>
              </a:path>
              <a:path w="684530" h="400050">
                <a:moveTo>
                  <a:pt x="684276" y="346710"/>
                </a:moveTo>
                <a:lnTo>
                  <a:pt x="672084" y="346710"/>
                </a:lnTo>
                <a:lnTo>
                  <a:pt x="672084" y="70696"/>
                </a:lnTo>
                <a:lnTo>
                  <a:pt x="675132" y="69850"/>
                </a:lnTo>
                <a:lnTo>
                  <a:pt x="679704" y="66040"/>
                </a:lnTo>
                <a:lnTo>
                  <a:pt x="681228" y="63500"/>
                </a:lnTo>
                <a:lnTo>
                  <a:pt x="682752" y="62230"/>
                </a:lnTo>
                <a:lnTo>
                  <a:pt x="684276" y="58420"/>
                </a:lnTo>
                <a:lnTo>
                  <a:pt x="684276" y="346710"/>
                </a:lnTo>
                <a:close/>
              </a:path>
              <a:path w="684530" h="400050">
                <a:moveTo>
                  <a:pt x="377952" y="109220"/>
                </a:moveTo>
                <a:lnTo>
                  <a:pt x="307848" y="109220"/>
                </a:lnTo>
                <a:lnTo>
                  <a:pt x="275844" y="107950"/>
                </a:lnTo>
                <a:lnTo>
                  <a:pt x="409956" y="107950"/>
                </a:lnTo>
                <a:lnTo>
                  <a:pt x="377952" y="109220"/>
                </a:lnTo>
                <a:close/>
              </a:path>
              <a:path w="684530" h="400050">
                <a:moveTo>
                  <a:pt x="14859" y="346710"/>
                </a:moveTo>
                <a:lnTo>
                  <a:pt x="13716" y="346710"/>
                </a:lnTo>
                <a:lnTo>
                  <a:pt x="13716" y="345440"/>
                </a:lnTo>
                <a:lnTo>
                  <a:pt x="14859" y="346710"/>
                </a:lnTo>
                <a:close/>
              </a:path>
              <a:path w="684530" h="400050">
                <a:moveTo>
                  <a:pt x="580644" y="386080"/>
                </a:moveTo>
                <a:lnTo>
                  <a:pt x="409956" y="386080"/>
                </a:lnTo>
                <a:lnTo>
                  <a:pt x="502920" y="382270"/>
                </a:lnTo>
                <a:lnTo>
                  <a:pt x="530352" y="378460"/>
                </a:lnTo>
                <a:lnTo>
                  <a:pt x="579120" y="373380"/>
                </a:lnTo>
                <a:lnTo>
                  <a:pt x="611124" y="368300"/>
                </a:lnTo>
                <a:lnTo>
                  <a:pt x="620268" y="367030"/>
                </a:lnTo>
                <a:lnTo>
                  <a:pt x="627888" y="363220"/>
                </a:lnTo>
                <a:lnTo>
                  <a:pt x="643128" y="360680"/>
                </a:lnTo>
                <a:lnTo>
                  <a:pt x="649224" y="356870"/>
                </a:lnTo>
                <a:lnTo>
                  <a:pt x="655320" y="355600"/>
                </a:lnTo>
                <a:lnTo>
                  <a:pt x="659892" y="354330"/>
                </a:lnTo>
                <a:lnTo>
                  <a:pt x="664464" y="351790"/>
                </a:lnTo>
                <a:lnTo>
                  <a:pt x="669036" y="350520"/>
                </a:lnTo>
                <a:lnTo>
                  <a:pt x="667512" y="350520"/>
                </a:lnTo>
                <a:lnTo>
                  <a:pt x="670560" y="347980"/>
                </a:lnTo>
                <a:lnTo>
                  <a:pt x="672084" y="345440"/>
                </a:lnTo>
                <a:lnTo>
                  <a:pt x="672084" y="346710"/>
                </a:lnTo>
                <a:lnTo>
                  <a:pt x="684276" y="346710"/>
                </a:lnTo>
                <a:lnTo>
                  <a:pt x="684276" y="350520"/>
                </a:lnTo>
                <a:lnTo>
                  <a:pt x="682752" y="353060"/>
                </a:lnTo>
                <a:lnTo>
                  <a:pt x="681228" y="354330"/>
                </a:lnTo>
                <a:lnTo>
                  <a:pt x="679704" y="356870"/>
                </a:lnTo>
                <a:lnTo>
                  <a:pt x="675132" y="360680"/>
                </a:lnTo>
                <a:lnTo>
                  <a:pt x="670560" y="361950"/>
                </a:lnTo>
                <a:lnTo>
                  <a:pt x="661416" y="368300"/>
                </a:lnTo>
                <a:lnTo>
                  <a:pt x="653796" y="369570"/>
                </a:lnTo>
                <a:lnTo>
                  <a:pt x="647700" y="373380"/>
                </a:lnTo>
                <a:lnTo>
                  <a:pt x="640080" y="374650"/>
                </a:lnTo>
                <a:lnTo>
                  <a:pt x="630936" y="377190"/>
                </a:lnTo>
                <a:lnTo>
                  <a:pt x="623316" y="378460"/>
                </a:lnTo>
                <a:lnTo>
                  <a:pt x="612648" y="381000"/>
                </a:lnTo>
                <a:lnTo>
                  <a:pt x="603504" y="382270"/>
                </a:lnTo>
                <a:lnTo>
                  <a:pt x="592836" y="383540"/>
                </a:lnTo>
                <a:lnTo>
                  <a:pt x="580644" y="386080"/>
                </a:lnTo>
                <a:close/>
              </a:path>
              <a:path w="684530" h="400050">
                <a:moveTo>
                  <a:pt x="377952" y="400050"/>
                </a:moveTo>
                <a:lnTo>
                  <a:pt x="307848" y="400050"/>
                </a:lnTo>
                <a:lnTo>
                  <a:pt x="275844" y="398780"/>
                </a:lnTo>
                <a:lnTo>
                  <a:pt x="409956" y="398780"/>
                </a:lnTo>
                <a:lnTo>
                  <a:pt x="377952" y="400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08497" y="6237247"/>
            <a:ext cx="543560" cy="527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감사</a:t>
            </a:r>
            <a:endParaRPr sz="10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준법감시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703814" y="4560409"/>
            <a:ext cx="256339" cy="1311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00755" y="4554184"/>
            <a:ext cx="200331" cy="1822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592324" y="4195572"/>
            <a:ext cx="681228" cy="38252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96895" y="4200144"/>
            <a:ext cx="670560" cy="9296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592324" y="4195572"/>
            <a:ext cx="681355" cy="382270"/>
          </a:xfrm>
          <a:custGeom>
            <a:avLst/>
            <a:gdLst/>
            <a:ahLst/>
            <a:cxnLst/>
            <a:rect l="l" t="t" r="r" b="b"/>
            <a:pathLst>
              <a:path w="681354" h="382270">
                <a:moveTo>
                  <a:pt x="9144" y="63500"/>
                </a:moveTo>
                <a:lnTo>
                  <a:pt x="4572" y="62230"/>
                </a:lnTo>
                <a:lnTo>
                  <a:pt x="4572" y="59690"/>
                </a:lnTo>
                <a:lnTo>
                  <a:pt x="1524" y="57150"/>
                </a:lnTo>
                <a:lnTo>
                  <a:pt x="0" y="54610"/>
                </a:lnTo>
                <a:lnTo>
                  <a:pt x="0" y="44450"/>
                </a:lnTo>
                <a:lnTo>
                  <a:pt x="1524" y="43180"/>
                </a:lnTo>
                <a:lnTo>
                  <a:pt x="1524" y="41910"/>
                </a:lnTo>
                <a:lnTo>
                  <a:pt x="3048" y="41910"/>
                </a:lnTo>
                <a:lnTo>
                  <a:pt x="4572" y="40640"/>
                </a:lnTo>
                <a:lnTo>
                  <a:pt x="4572" y="39370"/>
                </a:lnTo>
                <a:lnTo>
                  <a:pt x="7620" y="38100"/>
                </a:lnTo>
                <a:lnTo>
                  <a:pt x="16764" y="31750"/>
                </a:lnTo>
                <a:lnTo>
                  <a:pt x="28956" y="26670"/>
                </a:lnTo>
                <a:lnTo>
                  <a:pt x="44196" y="24130"/>
                </a:lnTo>
                <a:lnTo>
                  <a:pt x="51816" y="20320"/>
                </a:lnTo>
                <a:lnTo>
                  <a:pt x="70104" y="17780"/>
                </a:lnTo>
                <a:lnTo>
                  <a:pt x="102108" y="12700"/>
                </a:lnTo>
                <a:lnTo>
                  <a:pt x="126492" y="10160"/>
                </a:lnTo>
                <a:lnTo>
                  <a:pt x="152400" y="6350"/>
                </a:lnTo>
                <a:lnTo>
                  <a:pt x="179832" y="3810"/>
                </a:lnTo>
                <a:lnTo>
                  <a:pt x="272796" y="0"/>
                </a:lnTo>
                <a:lnTo>
                  <a:pt x="408432" y="0"/>
                </a:lnTo>
                <a:lnTo>
                  <a:pt x="499872" y="3810"/>
                </a:lnTo>
                <a:lnTo>
                  <a:pt x="528828" y="6350"/>
                </a:lnTo>
                <a:lnTo>
                  <a:pt x="546100" y="8890"/>
                </a:lnTo>
                <a:lnTo>
                  <a:pt x="306324" y="8890"/>
                </a:lnTo>
                <a:lnTo>
                  <a:pt x="272796" y="10160"/>
                </a:lnTo>
                <a:lnTo>
                  <a:pt x="240792" y="10160"/>
                </a:lnTo>
                <a:lnTo>
                  <a:pt x="210312" y="11430"/>
                </a:lnTo>
                <a:lnTo>
                  <a:pt x="152400" y="16510"/>
                </a:lnTo>
                <a:lnTo>
                  <a:pt x="126492" y="19050"/>
                </a:lnTo>
                <a:lnTo>
                  <a:pt x="103632" y="21590"/>
                </a:lnTo>
                <a:lnTo>
                  <a:pt x="71628" y="26670"/>
                </a:lnTo>
                <a:lnTo>
                  <a:pt x="62484" y="27940"/>
                </a:lnTo>
                <a:lnTo>
                  <a:pt x="54864" y="31750"/>
                </a:lnTo>
                <a:lnTo>
                  <a:pt x="45720" y="33020"/>
                </a:lnTo>
                <a:lnTo>
                  <a:pt x="39624" y="34290"/>
                </a:lnTo>
                <a:lnTo>
                  <a:pt x="32004" y="35560"/>
                </a:lnTo>
                <a:lnTo>
                  <a:pt x="25908" y="39370"/>
                </a:lnTo>
                <a:lnTo>
                  <a:pt x="16764" y="41910"/>
                </a:lnTo>
                <a:lnTo>
                  <a:pt x="10668" y="46990"/>
                </a:lnTo>
                <a:lnTo>
                  <a:pt x="12192" y="46990"/>
                </a:lnTo>
                <a:lnTo>
                  <a:pt x="9144" y="48260"/>
                </a:lnTo>
                <a:lnTo>
                  <a:pt x="9144" y="63500"/>
                </a:lnTo>
                <a:close/>
              </a:path>
              <a:path w="681354" h="382270">
                <a:moveTo>
                  <a:pt x="670560" y="64346"/>
                </a:moveTo>
                <a:lnTo>
                  <a:pt x="670560" y="48260"/>
                </a:lnTo>
                <a:lnTo>
                  <a:pt x="669036" y="46990"/>
                </a:lnTo>
                <a:lnTo>
                  <a:pt x="662940" y="43180"/>
                </a:lnTo>
                <a:lnTo>
                  <a:pt x="658368" y="40640"/>
                </a:lnTo>
                <a:lnTo>
                  <a:pt x="653796" y="39370"/>
                </a:lnTo>
                <a:lnTo>
                  <a:pt x="647700" y="38100"/>
                </a:lnTo>
                <a:lnTo>
                  <a:pt x="641604" y="34290"/>
                </a:lnTo>
                <a:lnTo>
                  <a:pt x="626364" y="31750"/>
                </a:lnTo>
                <a:lnTo>
                  <a:pt x="617220" y="27940"/>
                </a:lnTo>
                <a:lnTo>
                  <a:pt x="598932" y="25400"/>
                </a:lnTo>
                <a:lnTo>
                  <a:pt x="577596" y="21590"/>
                </a:lnTo>
                <a:lnTo>
                  <a:pt x="553212" y="19050"/>
                </a:lnTo>
                <a:lnTo>
                  <a:pt x="470916" y="11430"/>
                </a:lnTo>
                <a:lnTo>
                  <a:pt x="440436" y="10160"/>
                </a:lnTo>
                <a:lnTo>
                  <a:pt x="408432" y="10160"/>
                </a:lnTo>
                <a:lnTo>
                  <a:pt x="374904" y="8890"/>
                </a:lnTo>
                <a:lnTo>
                  <a:pt x="546100" y="8890"/>
                </a:lnTo>
                <a:lnTo>
                  <a:pt x="554736" y="10160"/>
                </a:lnTo>
                <a:lnTo>
                  <a:pt x="589788" y="13970"/>
                </a:lnTo>
                <a:lnTo>
                  <a:pt x="600456" y="16510"/>
                </a:lnTo>
                <a:lnTo>
                  <a:pt x="627888" y="20320"/>
                </a:lnTo>
                <a:lnTo>
                  <a:pt x="637032" y="24130"/>
                </a:lnTo>
                <a:lnTo>
                  <a:pt x="644652" y="25400"/>
                </a:lnTo>
                <a:lnTo>
                  <a:pt x="650748" y="26670"/>
                </a:lnTo>
                <a:lnTo>
                  <a:pt x="662940" y="31750"/>
                </a:lnTo>
                <a:lnTo>
                  <a:pt x="672084" y="38100"/>
                </a:lnTo>
                <a:lnTo>
                  <a:pt x="675132" y="39370"/>
                </a:lnTo>
                <a:lnTo>
                  <a:pt x="675132" y="40640"/>
                </a:lnTo>
                <a:lnTo>
                  <a:pt x="678180" y="41910"/>
                </a:lnTo>
                <a:lnTo>
                  <a:pt x="678180" y="43180"/>
                </a:lnTo>
                <a:lnTo>
                  <a:pt x="679704" y="44450"/>
                </a:lnTo>
                <a:lnTo>
                  <a:pt x="679704" y="46990"/>
                </a:lnTo>
                <a:lnTo>
                  <a:pt x="681228" y="49530"/>
                </a:lnTo>
                <a:lnTo>
                  <a:pt x="681228" y="50800"/>
                </a:lnTo>
                <a:lnTo>
                  <a:pt x="678180" y="57150"/>
                </a:lnTo>
                <a:lnTo>
                  <a:pt x="678180" y="58420"/>
                </a:lnTo>
                <a:lnTo>
                  <a:pt x="675132" y="59690"/>
                </a:lnTo>
                <a:lnTo>
                  <a:pt x="675132" y="62230"/>
                </a:lnTo>
                <a:lnTo>
                  <a:pt x="672084" y="63500"/>
                </a:lnTo>
                <a:lnTo>
                  <a:pt x="670560" y="64346"/>
                </a:lnTo>
                <a:close/>
              </a:path>
              <a:path w="681354" h="382270">
                <a:moveTo>
                  <a:pt x="9144" y="49530"/>
                </a:moveTo>
                <a:lnTo>
                  <a:pt x="9144" y="48260"/>
                </a:lnTo>
                <a:lnTo>
                  <a:pt x="10668" y="48260"/>
                </a:lnTo>
                <a:lnTo>
                  <a:pt x="9144" y="49530"/>
                </a:lnTo>
                <a:close/>
              </a:path>
              <a:path w="681354" h="382270">
                <a:moveTo>
                  <a:pt x="408432" y="101600"/>
                </a:moveTo>
                <a:lnTo>
                  <a:pt x="272796" y="101600"/>
                </a:lnTo>
                <a:lnTo>
                  <a:pt x="208788" y="97790"/>
                </a:lnTo>
                <a:lnTo>
                  <a:pt x="179832" y="96520"/>
                </a:lnTo>
                <a:lnTo>
                  <a:pt x="152400" y="93980"/>
                </a:lnTo>
                <a:lnTo>
                  <a:pt x="126492" y="90170"/>
                </a:lnTo>
                <a:lnTo>
                  <a:pt x="102108" y="87630"/>
                </a:lnTo>
                <a:lnTo>
                  <a:pt x="70104" y="82550"/>
                </a:lnTo>
                <a:lnTo>
                  <a:pt x="60960" y="81280"/>
                </a:lnTo>
                <a:lnTo>
                  <a:pt x="51816" y="78740"/>
                </a:lnTo>
                <a:lnTo>
                  <a:pt x="36576" y="76200"/>
                </a:lnTo>
                <a:lnTo>
                  <a:pt x="28956" y="72390"/>
                </a:lnTo>
                <a:lnTo>
                  <a:pt x="22860" y="71120"/>
                </a:lnTo>
                <a:lnTo>
                  <a:pt x="18288" y="67310"/>
                </a:lnTo>
                <a:lnTo>
                  <a:pt x="12192" y="66040"/>
                </a:lnTo>
                <a:lnTo>
                  <a:pt x="9144" y="63500"/>
                </a:lnTo>
                <a:lnTo>
                  <a:pt x="9144" y="50800"/>
                </a:lnTo>
                <a:lnTo>
                  <a:pt x="12192" y="54610"/>
                </a:lnTo>
                <a:lnTo>
                  <a:pt x="10668" y="54610"/>
                </a:lnTo>
                <a:lnTo>
                  <a:pt x="16764" y="57150"/>
                </a:lnTo>
                <a:lnTo>
                  <a:pt x="25908" y="62230"/>
                </a:lnTo>
                <a:lnTo>
                  <a:pt x="32004" y="63500"/>
                </a:lnTo>
                <a:lnTo>
                  <a:pt x="38100" y="66040"/>
                </a:lnTo>
                <a:lnTo>
                  <a:pt x="53340" y="69850"/>
                </a:lnTo>
                <a:lnTo>
                  <a:pt x="62484" y="71120"/>
                </a:lnTo>
                <a:lnTo>
                  <a:pt x="71628" y="73660"/>
                </a:lnTo>
                <a:lnTo>
                  <a:pt x="103632" y="78740"/>
                </a:lnTo>
                <a:lnTo>
                  <a:pt x="126492" y="81280"/>
                </a:lnTo>
                <a:lnTo>
                  <a:pt x="152400" y="85090"/>
                </a:lnTo>
                <a:lnTo>
                  <a:pt x="179832" y="86360"/>
                </a:lnTo>
                <a:lnTo>
                  <a:pt x="210312" y="88900"/>
                </a:lnTo>
                <a:lnTo>
                  <a:pt x="240792" y="90170"/>
                </a:lnTo>
                <a:lnTo>
                  <a:pt x="272796" y="90170"/>
                </a:lnTo>
                <a:lnTo>
                  <a:pt x="306324" y="92710"/>
                </a:lnTo>
                <a:lnTo>
                  <a:pt x="537464" y="92710"/>
                </a:lnTo>
                <a:lnTo>
                  <a:pt x="528828" y="93980"/>
                </a:lnTo>
                <a:lnTo>
                  <a:pt x="499872" y="96520"/>
                </a:lnTo>
                <a:lnTo>
                  <a:pt x="470916" y="97790"/>
                </a:lnTo>
                <a:lnTo>
                  <a:pt x="440436" y="100330"/>
                </a:lnTo>
                <a:lnTo>
                  <a:pt x="408432" y="101600"/>
                </a:lnTo>
                <a:close/>
              </a:path>
              <a:path w="681354" h="382270">
                <a:moveTo>
                  <a:pt x="537464" y="92710"/>
                </a:moveTo>
                <a:lnTo>
                  <a:pt x="374904" y="92710"/>
                </a:lnTo>
                <a:lnTo>
                  <a:pt x="406908" y="90170"/>
                </a:lnTo>
                <a:lnTo>
                  <a:pt x="440436" y="90170"/>
                </a:lnTo>
                <a:lnTo>
                  <a:pt x="470916" y="88900"/>
                </a:lnTo>
                <a:lnTo>
                  <a:pt x="499872" y="86360"/>
                </a:lnTo>
                <a:lnTo>
                  <a:pt x="527304" y="85090"/>
                </a:lnTo>
                <a:lnTo>
                  <a:pt x="553212" y="81280"/>
                </a:lnTo>
                <a:lnTo>
                  <a:pt x="588264" y="77470"/>
                </a:lnTo>
                <a:lnTo>
                  <a:pt x="598932" y="76200"/>
                </a:lnTo>
                <a:lnTo>
                  <a:pt x="617220" y="71120"/>
                </a:lnTo>
                <a:lnTo>
                  <a:pt x="626364" y="69850"/>
                </a:lnTo>
                <a:lnTo>
                  <a:pt x="641604" y="66040"/>
                </a:lnTo>
                <a:lnTo>
                  <a:pt x="647700" y="63500"/>
                </a:lnTo>
                <a:lnTo>
                  <a:pt x="653796" y="62230"/>
                </a:lnTo>
                <a:lnTo>
                  <a:pt x="662940" y="57150"/>
                </a:lnTo>
                <a:lnTo>
                  <a:pt x="669036" y="54610"/>
                </a:lnTo>
                <a:lnTo>
                  <a:pt x="670560" y="50800"/>
                </a:lnTo>
                <a:lnTo>
                  <a:pt x="670560" y="64346"/>
                </a:lnTo>
                <a:lnTo>
                  <a:pt x="667512" y="66040"/>
                </a:lnTo>
                <a:lnTo>
                  <a:pt x="662940" y="67310"/>
                </a:lnTo>
                <a:lnTo>
                  <a:pt x="656844" y="71120"/>
                </a:lnTo>
                <a:lnTo>
                  <a:pt x="650748" y="72390"/>
                </a:lnTo>
                <a:lnTo>
                  <a:pt x="644652" y="76200"/>
                </a:lnTo>
                <a:lnTo>
                  <a:pt x="637032" y="77470"/>
                </a:lnTo>
                <a:lnTo>
                  <a:pt x="627888" y="78740"/>
                </a:lnTo>
                <a:lnTo>
                  <a:pt x="618744" y="81280"/>
                </a:lnTo>
                <a:lnTo>
                  <a:pt x="600456" y="85090"/>
                </a:lnTo>
                <a:lnTo>
                  <a:pt x="589788" y="86360"/>
                </a:lnTo>
                <a:lnTo>
                  <a:pt x="554736" y="90170"/>
                </a:lnTo>
                <a:lnTo>
                  <a:pt x="537464" y="92710"/>
                </a:lnTo>
                <a:close/>
              </a:path>
              <a:path w="681354" h="382270">
                <a:moveTo>
                  <a:pt x="680618" y="332740"/>
                </a:moveTo>
                <a:lnTo>
                  <a:pt x="670560" y="332740"/>
                </a:lnTo>
                <a:lnTo>
                  <a:pt x="670560" y="64346"/>
                </a:lnTo>
                <a:lnTo>
                  <a:pt x="672084" y="63500"/>
                </a:lnTo>
                <a:lnTo>
                  <a:pt x="675132" y="62230"/>
                </a:lnTo>
                <a:lnTo>
                  <a:pt x="675132" y="59690"/>
                </a:lnTo>
                <a:lnTo>
                  <a:pt x="678180" y="58420"/>
                </a:lnTo>
                <a:lnTo>
                  <a:pt x="678180" y="57150"/>
                </a:lnTo>
                <a:lnTo>
                  <a:pt x="681228" y="50800"/>
                </a:lnTo>
                <a:lnTo>
                  <a:pt x="681228" y="331470"/>
                </a:lnTo>
                <a:lnTo>
                  <a:pt x="680618" y="332740"/>
                </a:lnTo>
                <a:close/>
              </a:path>
              <a:path w="681354" h="382270">
                <a:moveTo>
                  <a:pt x="408432" y="382270"/>
                </a:moveTo>
                <a:lnTo>
                  <a:pt x="272796" y="382270"/>
                </a:lnTo>
                <a:lnTo>
                  <a:pt x="208788" y="378460"/>
                </a:lnTo>
                <a:lnTo>
                  <a:pt x="179832" y="377190"/>
                </a:lnTo>
                <a:lnTo>
                  <a:pt x="152400" y="374650"/>
                </a:lnTo>
                <a:lnTo>
                  <a:pt x="126492" y="370840"/>
                </a:lnTo>
                <a:lnTo>
                  <a:pt x="102108" y="368300"/>
                </a:lnTo>
                <a:lnTo>
                  <a:pt x="70104" y="363220"/>
                </a:lnTo>
                <a:lnTo>
                  <a:pt x="60960" y="361950"/>
                </a:lnTo>
                <a:lnTo>
                  <a:pt x="51816" y="359410"/>
                </a:lnTo>
                <a:lnTo>
                  <a:pt x="36576" y="355600"/>
                </a:lnTo>
                <a:lnTo>
                  <a:pt x="28956" y="353060"/>
                </a:lnTo>
                <a:lnTo>
                  <a:pt x="22860" y="351790"/>
                </a:lnTo>
                <a:lnTo>
                  <a:pt x="18288" y="347980"/>
                </a:lnTo>
                <a:lnTo>
                  <a:pt x="12192" y="346710"/>
                </a:lnTo>
                <a:lnTo>
                  <a:pt x="9144" y="344170"/>
                </a:lnTo>
                <a:lnTo>
                  <a:pt x="4572" y="342900"/>
                </a:lnTo>
                <a:lnTo>
                  <a:pt x="4572" y="340360"/>
                </a:lnTo>
                <a:lnTo>
                  <a:pt x="1524" y="337820"/>
                </a:lnTo>
                <a:lnTo>
                  <a:pt x="0" y="334010"/>
                </a:lnTo>
                <a:lnTo>
                  <a:pt x="0" y="54610"/>
                </a:lnTo>
                <a:lnTo>
                  <a:pt x="1524" y="57150"/>
                </a:lnTo>
                <a:lnTo>
                  <a:pt x="4572" y="59690"/>
                </a:lnTo>
                <a:lnTo>
                  <a:pt x="4572" y="62230"/>
                </a:lnTo>
                <a:lnTo>
                  <a:pt x="9144" y="63500"/>
                </a:lnTo>
                <a:lnTo>
                  <a:pt x="9144" y="331470"/>
                </a:lnTo>
                <a:lnTo>
                  <a:pt x="12192" y="334010"/>
                </a:lnTo>
                <a:lnTo>
                  <a:pt x="10668" y="334010"/>
                </a:lnTo>
                <a:lnTo>
                  <a:pt x="16764" y="337820"/>
                </a:lnTo>
                <a:lnTo>
                  <a:pt x="25908" y="342900"/>
                </a:lnTo>
                <a:lnTo>
                  <a:pt x="32004" y="344170"/>
                </a:lnTo>
                <a:lnTo>
                  <a:pt x="38100" y="346710"/>
                </a:lnTo>
                <a:lnTo>
                  <a:pt x="53340" y="349250"/>
                </a:lnTo>
                <a:lnTo>
                  <a:pt x="71628" y="354330"/>
                </a:lnTo>
                <a:lnTo>
                  <a:pt x="103632" y="359410"/>
                </a:lnTo>
                <a:lnTo>
                  <a:pt x="126492" y="361950"/>
                </a:lnTo>
                <a:lnTo>
                  <a:pt x="179832" y="367030"/>
                </a:lnTo>
                <a:lnTo>
                  <a:pt x="210312" y="369570"/>
                </a:lnTo>
                <a:lnTo>
                  <a:pt x="240792" y="370840"/>
                </a:lnTo>
                <a:lnTo>
                  <a:pt x="272796" y="370840"/>
                </a:lnTo>
                <a:lnTo>
                  <a:pt x="306324" y="372110"/>
                </a:lnTo>
                <a:lnTo>
                  <a:pt x="546100" y="372110"/>
                </a:lnTo>
                <a:lnTo>
                  <a:pt x="528828" y="374650"/>
                </a:lnTo>
                <a:lnTo>
                  <a:pt x="499872" y="377190"/>
                </a:lnTo>
                <a:lnTo>
                  <a:pt x="470916" y="378460"/>
                </a:lnTo>
                <a:lnTo>
                  <a:pt x="440436" y="381000"/>
                </a:lnTo>
                <a:lnTo>
                  <a:pt x="408432" y="382270"/>
                </a:lnTo>
                <a:close/>
              </a:path>
              <a:path w="681354" h="382270">
                <a:moveTo>
                  <a:pt x="546100" y="372110"/>
                </a:moveTo>
                <a:lnTo>
                  <a:pt x="374904" y="372110"/>
                </a:lnTo>
                <a:lnTo>
                  <a:pt x="406908" y="370840"/>
                </a:lnTo>
                <a:lnTo>
                  <a:pt x="440436" y="370840"/>
                </a:lnTo>
                <a:lnTo>
                  <a:pt x="470916" y="369570"/>
                </a:lnTo>
                <a:lnTo>
                  <a:pt x="553212" y="361950"/>
                </a:lnTo>
                <a:lnTo>
                  <a:pt x="576072" y="359410"/>
                </a:lnTo>
                <a:lnTo>
                  <a:pt x="588264" y="356870"/>
                </a:lnTo>
                <a:lnTo>
                  <a:pt x="598932" y="355600"/>
                </a:lnTo>
                <a:lnTo>
                  <a:pt x="608076" y="354330"/>
                </a:lnTo>
                <a:lnTo>
                  <a:pt x="626364" y="349250"/>
                </a:lnTo>
                <a:lnTo>
                  <a:pt x="641604" y="346710"/>
                </a:lnTo>
                <a:lnTo>
                  <a:pt x="647700" y="344170"/>
                </a:lnTo>
                <a:lnTo>
                  <a:pt x="653796" y="342900"/>
                </a:lnTo>
                <a:lnTo>
                  <a:pt x="662940" y="337820"/>
                </a:lnTo>
                <a:lnTo>
                  <a:pt x="669036" y="334010"/>
                </a:lnTo>
                <a:lnTo>
                  <a:pt x="670560" y="331470"/>
                </a:lnTo>
                <a:lnTo>
                  <a:pt x="670560" y="332740"/>
                </a:lnTo>
                <a:lnTo>
                  <a:pt x="680618" y="332740"/>
                </a:lnTo>
                <a:lnTo>
                  <a:pt x="678180" y="337820"/>
                </a:lnTo>
                <a:lnTo>
                  <a:pt x="678180" y="339090"/>
                </a:lnTo>
                <a:lnTo>
                  <a:pt x="675132" y="340360"/>
                </a:lnTo>
                <a:lnTo>
                  <a:pt x="675132" y="342900"/>
                </a:lnTo>
                <a:lnTo>
                  <a:pt x="672084" y="344170"/>
                </a:lnTo>
                <a:lnTo>
                  <a:pt x="667512" y="346710"/>
                </a:lnTo>
                <a:lnTo>
                  <a:pt x="662940" y="347980"/>
                </a:lnTo>
                <a:lnTo>
                  <a:pt x="656844" y="351790"/>
                </a:lnTo>
                <a:lnTo>
                  <a:pt x="650748" y="353060"/>
                </a:lnTo>
                <a:lnTo>
                  <a:pt x="644652" y="355600"/>
                </a:lnTo>
                <a:lnTo>
                  <a:pt x="637032" y="356870"/>
                </a:lnTo>
                <a:lnTo>
                  <a:pt x="618744" y="361950"/>
                </a:lnTo>
                <a:lnTo>
                  <a:pt x="600456" y="364490"/>
                </a:lnTo>
                <a:lnTo>
                  <a:pt x="589788" y="367030"/>
                </a:lnTo>
                <a:lnTo>
                  <a:pt x="554736" y="370840"/>
                </a:lnTo>
                <a:lnTo>
                  <a:pt x="546100" y="3721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58431" y="4552095"/>
            <a:ext cx="306612" cy="214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704844" y="4560409"/>
            <a:ext cx="161305" cy="1201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96411" y="4195572"/>
            <a:ext cx="681228" cy="38252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300984" y="4200144"/>
            <a:ext cx="672084" cy="9296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296411" y="4195572"/>
            <a:ext cx="681355" cy="382270"/>
          </a:xfrm>
          <a:custGeom>
            <a:avLst/>
            <a:gdLst/>
            <a:ahLst/>
            <a:cxnLst/>
            <a:rect l="l" t="t" r="r" b="b"/>
            <a:pathLst>
              <a:path w="681354" h="382270">
                <a:moveTo>
                  <a:pt x="10668" y="64346"/>
                </a:moveTo>
                <a:lnTo>
                  <a:pt x="9144" y="63500"/>
                </a:lnTo>
                <a:lnTo>
                  <a:pt x="6096" y="62230"/>
                </a:lnTo>
                <a:lnTo>
                  <a:pt x="6096" y="59690"/>
                </a:lnTo>
                <a:lnTo>
                  <a:pt x="3048" y="58420"/>
                </a:lnTo>
                <a:lnTo>
                  <a:pt x="3048" y="57150"/>
                </a:lnTo>
                <a:lnTo>
                  <a:pt x="0" y="50800"/>
                </a:lnTo>
                <a:lnTo>
                  <a:pt x="0" y="49530"/>
                </a:lnTo>
                <a:lnTo>
                  <a:pt x="1524" y="46990"/>
                </a:lnTo>
                <a:lnTo>
                  <a:pt x="1524" y="44450"/>
                </a:lnTo>
                <a:lnTo>
                  <a:pt x="3048" y="43180"/>
                </a:lnTo>
                <a:lnTo>
                  <a:pt x="3048" y="41910"/>
                </a:lnTo>
                <a:lnTo>
                  <a:pt x="6096" y="40640"/>
                </a:lnTo>
                <a:lnTo>
                  <a:pt x="6096" y="39370"/>
                </a:lnTo>
                <a:lnTo>
                  <a:pt x="9144" y="38100"/>
                </a:lnTo>
                <a:lnTo>
                  <a:pt x="18288" y="31750"/>
                </a:lnTo>
                <a:lnTo>
                  <a:pt x="30480" y="26670"/>
                </a:lnTo>
                <a:lnTo>
                  <a:pt x="36576" y="25400"/>
                </a:lnTo>
                <a:lnTo>
                  <a:pt x="44196" y="24130"/>
                </a:lnTo>
                <a:lnTo>
                  <a:pt x="53340" y="20320"/>
                </a:lnTo>
                <a:lnTo>
                  <a:pt x="60960" y="19050"/>
                </a:lnTo>
                <a:lnTo>
                  <a:pt x="71628" y="17780"/>
                </a:lnTo>
                <a:lnTo>
                  <a:pt x="80772" y="16510"/>
                </a:lnTo>
                <a:lnTo>
                  <a:pt x="102108" y="12700"/>
                </a:lnTo>
                <a:lnTo>
                  <a:pt x="126492" y="10160"/>
                </a:lnTo>
                <a:lnTo>
                  <a:pt x="152400" y="6350"/>
                </a:lnTo>
                <a:lnTo>
                  <a:pt x="179832" y="3810"/>
                </a:lnTo>
                <a:lnTo>
                  <a:pt x="272796" y="0"/>
                </a:lnTo>
                <a:lnTo>
                  <a:pt x="408432" y="0"/>
                </a:lnTo>
                <a:lnTo>
                  <a:pt x="501396" y="3810"/>
                </a:lnTo>
                <a:lnTo>
                  <a:pt x="528828" y="6350"/>
                </a:lnTo>
                <a:lnTo>
                  <a:pt x="546100" y="8890"/>
                </a:lnTo>
                <a:lnTo>
                  <a:pt x="306324" y="8890"/>
                </a:lnTo>
                <a:lnTo>
                  <a:pt x="272796" y="10160"/>
                </a:lnTo>
                <a:lnTo>
                  <a:pt x="240792" y="10160"/>
                </a:lnTo>
                <a:lnTo>
                  <a:pt x="210312" y="11430"/>
                </a:lnTo>
                <a:lnTo>
                  <a:pt x="128016" y="19050"/>
                </a:lnTo>
                <a:lnTo>
                  <a:pt x="103632" y="21590"/>
                </a:lnTo>
                <a:lnTo>
                  <a:pt x="82296" y="25400"/>
                </a:lnTo>
                <a:lnTo>
                  <a:pt x="64008" y="27940"/>
                </a:lnTo>
                <a:lnTo>
                  <a:pt x="54864" y="31750"/>
                </a:lnTo>
                <a:lnTo>
                  <a:pt x="39624" y="34290"/>
                </a:lnTo>
                <a:lnTo>
                  <a:pt x="33528" y="35560"/>
                </a:lnTo>
                <a:lnTo>
                  <a:pt x="27432" y="39370"/>
                </a:lnTo>
                <a:lnTo>
                  <a:pt x="18288" y="41910"/>
                </a:lnTo>
                <a:lnTo>
                  <a:pt x="10668" y="48260"/>
                </a:lnTo>
                <a:lnTo>
                  <a:pt x="10668" y="64346"/>
                </a:lnTo>
                <a:close/>
              </a:path>
              <a:path w="681354" h="382270">
                <a:moveTo>
                  <a:pt x="672084" y="63500"/>
                </a:moveTo>
                <a:lnTo>
                  <a:pt x="672084" y="48260"/>
                </a:lnTo>
                <a:lnTo>
                  <a:pt x="669036" y="46990"/>
                </a:lnTo>
                <a:lnTo>
                  <a:pt x="670560" y="46990"/>
                </a:lnTo>
                <a:lnTo>
                  <a:pt x="664464" y="43180"/>
                </a:lnTo>
                <a:lnTo>
                  <a:pt x="659892" y="40640"/>
                </a:lnTo>
                <a:lnTo>
                  <a:pt x="655320" y="39370"/>
                </a:lnTo>
                <a:lnTo>
                  <a:pt x="649224" y="38100"/>
                </a:lnTo>
                <a:lnTo>
                  <a:pt x="641604" y="34290"/>
                </a:lnTo>
                <a:lnTo>
                  <a:pt x="635508" y="33020"/>
                </a:lnTo>
                <a:lnTo>
                  <a:pt x="627888" y="31750"/>
                </a:lnTo>
                <a:lnTo>
                  <a:pt x="618744" y="27940"/>
                </a:lnTo>
                <a:lnTo>
                  <a:pt x="609600" y="26670"/>
                </a:lnTo>
                <a:lnTo>
                  <a:pt x="577596" y="21590"/>
                </a:lnTo>
                <a:lnTo>
                  <a:pt x="554736" y="19050"/>
                </a:lnTo>
                <a:lnTo>
                  <a:pt x="528828" y="16510"/>
                </a:lnTo>
                <a:lnTo>
                  <a:pt x="470916" y="11430"/>
                </a:lnTo>
                <a:lnTo>
                  <a:pt x="440436" y="10160"/>
                </a:lnTo>
                <a:lnTo>
                  <a:pt x="408432" y="10160"/>
                </a:lnTo>
                <a:lnTo>
                  <a:pt x="374904" y="8890"/>
                </a:lnTo>
                <a:lnTo>
                  <a:pt x="546100" y="8890"/>
                </a:lnTo>
                <a:lnTo>
                  <a:pt x="554736" y="10160"/>
                </a:lnTo>
                <a:lnTo>
                  <a:pt x="579120" y="12700"/>
                </a:lnTo>
                <a:lnTo>
                  <a:pt x="611124" y="17780"/>
                </a:lnTo>
                <a:lnTo>
                  <a:pt x="629412" y="20320"/>
                </a:lnTo>
                <a:lnTo>
                  <a:pt x="637032" y="24130"/>
                </a:lnTo>
                <a:lnTo>
                  <a:pt x="652272" y="26670"/>
                </a:lnTo>
                <a:lnTo>
                  <a:pt x="658368" y="29210"/>
                </a:lnTo>
                <a:lnTo>
                  <a:pt x="662940" y="31750"/>
                </a:lnTo>
                <a:lnTo>
                  <a:pt x="672084" y="38100"/>
                </a:lnTo>
                <a:lnTo>
                  <a:pt x="675132" y="39370"/>
                </a:lnTo>
                <a:lnTo>
                  <a:pt x="676656" y="39370"/>
                </a:lnTo>
                <a:lnTo>
                  <a:pt x="676656" y="40640"/>
                </a:lnTo>
                <a:lnTo>
                  <a:pt x="681228" y="44450"/>
                </a:lnTo>
                <a:lnTo>
                  <a:pt x="681228" y="54610"/>
                </a:lnTo>
                <a:lnTo>
                  <a:pt x="679704" y="57150"/>
                </a:lnTo>
                <a:lnTo>
                  <a:pt x="678180" y="57150"/>
                </a:lnTo>
                <a:lnTo>
                  <a:pt x="678180" y="58420"/>
                </a:lnTo>
                <a:lnTo>
                  <a:pt x="676656" y="59690"/>
                </a:lnTo>
                <a:lnTo>
                  <a:pt x="676656" y="62230"/>
                </a:lnTo>
                <a:lnTo>
                  <a:pt x="675132" y="62230"/>
                </a:lnTo>
                <a:lnTo>
                  <a:pt x="672084" y="63500"/>
                </a:lnTo>
                <a:close/>
              </a:path>
              <a:path w="681354" h="382270">
                <a:moveTo>
                  <a:pt x="672084" y="49530"/>
                </a:moveTo>
                <a:lnTo>
                  <a:pt x="670560" y="48260"/>
                </a:lnTo>
                <a:lnTo>
                  <a:pt x="672084" y="48260"/>
                </a:lnTo>
                <a:lnTo>
                  <a:pt x="672084" y="49530"/>
                </a:lnTo>
                <a:close/>
              </a:path>
              <a:path w="681354" h="382270">
                <a:moveTo>
                  <a:pt x="408432" y="382270"/>
                </a:moveTo>
                <a:lnTo>
                  <a:pt x="272796" y="382270"/>
                </a:lnTo>
                <a:lnTo>
                  <a:pt x="240792" y="381000"/>
                </a:lnTo>
                <a:lnTo>
                  <a:pt x="210312" y="378460"/>
                </a:lnTo>
                <a:lnTo>
                  <a:pt x="181356" y="377190"/>
                </a:lnTo>
                <a:lnTo>
                  <a:pt x="152400" y="374650"/>
                </a:lnTo>
                <a:lnTo>
                  <a:pt x="126492" y="370840"/>
                </a:lnTo>
                <a:lnTo>
                  <a:pt x="91440" y="367030"/>
                </a:lnTo>
                <a:lnTo>
                  <a:pt x="80772" y="364490"/>
                </a:lnTo>
                <a:lnTo>
                  <a:pt x="71628" y="363220"/>
                </a:lnTo>
                <a:lnTo>
                  <a:pt x="60960" y="361950"/>
                </a:lnTo>
                <a:lnTo>
                  <a:pt x="53340" y="359410"/>
                </a:lnTo>
                <a:lnTo>
                  <a:pt x="44196" y="356870"/>
                </a:lnTo>
                <a:lnTo>
                  <a:pt x="36576" y="355600"/>
                </a:lnTo>
                <a:lnTo>
                  <a:pt x="30480" y="353060"/>
                </a:lnTo>
                <a:lnTo>
                  <a:pt x="24384" y="351790"/>
                </a:lnTo>
                <a:lnTo>
                  <a:pt x="18288" y="347980"/>
                </a:lnTo>
                <a:lnTo>
                  <a:pt x="13716" y="346710"/>
                </a:lnTo>
                <a:lnTo>
                  <a:pt x="9144" y="344170"/>
                </a:lnTo>
                <a:lnTo>
                  <a:pt x="6096" y="342900"/>
                </a:lnTo>
                <a:lnTo>
                  <a:pt x="6096" y="340360"/>
                </a:lnTo>
                <a:lnTo>
                  <a:pt x="3048" y="339090"/>
                </a:lnTo>
                <a:lnTo>
                  <a:pt x="3048" y="337820"/>
                </a:lnTo>
                <a:lnTo>
                  <a:pt x="0" y="331470"/>
                </a:lnTo>
                <a:lnTo>
                  <a:pt x="0" y="50800"/>
                </a:lnTo>
                <a:lnTo>
                  <a:pt x="3048" y="57150"/>
                </a:lnTo>
                <a:lnTo>
                  <a:pt x="3048" y="58420"/>
                </a:lnTo>
                <a:lnTo>
                  <a:pt x="6096" y="59690"/>
                </a:lnTo>
                <a:lnTo>
                  <a:pt x="6096" y="62230"/>
                </a:lnTo>
                <a:lnTo>
                  <a:pt x="9144" y="63500"/>
                </a:lnTo>
                <a:lnTo>
                  <a:pt x="10668" y="64346"/>
                </a:lnTo>
                <a:lnTo>
                  <a:pt x="10668" y="332740"/>
                </a:lnTo>
                <a:lnTo>
                  <a:pt x="11430" y="332740"/>
                </a:lnTo>
                <a:lnTo>
                  <a:pt x="12192" y="334010"/>
                </a:lnTo>
                <a:lnTo>
                  <a:pt x="18288" y="337820"/>
                </a:lnTo>
                <a:lnTo>
                  <a:pt x="27432" y="342900"/>
                </a:lnTo>
                <a:lnTo>
                  <a:pt x="33528" y="344170"/>
                </a:lnTo>
                <a:lnTo>
                  <a:pt x="39624" y="346710"/>
                </a:lnTo>
                <a:lnTo>
                  <a:pt x="54864" y="349250"/>
                </a:lnTo>
                <a:lnTo>
                  <a:pt x="73152" y="354330"/>
                </a:lnTo>
                <a:lnTo>
                  <a:pt x="82296" y="355600"/>
                </a:lnTo>
                <a:lnTo>
                  <a:pt x="103632" y="359410"/>
                </a:lnTo>
                <a:lnTo>
                  <a:pt x="181356" y="367030"/>
                </a:lnTo>
                <a:lnTo>
                  <a:pt x="210312" y="369570"/>
                </a:lnTo>
                <a:lnTo>
                  <a:pt x="240792" y="370840"/>
                </a:lnTo>
                <a:lnTo>
                  <a:pt x="272796" y="370840"/>
                </a:lnTo>
                <a:lnTo>
                  <a:pt x="306324" y="372110"/>
                </a:lnTo>
                <a:lnTo>
                  <a:pt x="546100" y="372110"/>
                </a:lnTo>
                <a:lnTo>
                  <a:pt x="528828" y="374650"/>
                </a:lnTo>
                <a:lnTo>
                  <a:pt x="501396" y="377190"/>
                </a:lnTo>
                <a:lnTo>
                  <a:pt x="472440" y="378460"/>
                </a:lnTo>
                <a:lnTo>
                  <a:pt x="408432" y="382270"/>
                </a:lnTo>
                <a:close/>
              </a:path>
              <a:path w="681354" h="382270">
                <a:moveTo>
                  <a:pt x="408432" y="101600"/>
                </a:moveTo>
                <a:lnTo>
                  <a:pt x="272796" y="101600"/>
                </a:lnTo>
                <a:lnTo>
                  <a:pt x="240792" y="100330"/>
                </a:lnTo>
                <a:lnTo>
                  <a:pt x="210312" y="97790"/>
                </a:lnTo>
                <a:lnTo>
                  <a:pt x="181356" y="96520"/>
                </a:lnTo>
                <a:lnTo>
                  <a:pt x="152400" y="93980"/>
                </a:lnTo>
                <a:lnTo>
                  <a:pt x="126492" y="90170"/>
                </a:lnTo>
                <a:lnTo>
                  <a:pt x="91440" y="86360"/>
                </a:lnTo>
                <a:lnTo>
                  <a:pt x="80772" y="85090"/>
                </a:lnTo>
                <a:lnTo>
                  <a:pt x="71628" y="82550"/>
                </a:lnTo>
                <a:lnTo>
                  <a:pt x="60960" y="81280"/>
                </a:lnTo>
                <a:lnTo>
                  <a:pt x="53340" y="78740"/>
                </a:lnTo>
                <a:lnTo>
                  <a:pt x="44196" y="77470"/>
                </a:lnTo>
                <a:lnTo>
                  <a:pt x="36576" y="76200"/>
                </a:lnTo>
                <a:lnTo>
                  <a:pt x="30480" y="72390"/>
                </a:lnTo>
                <a:lnTo>
                  <a:pt x="24384" y="71120"/>
                </a:lnTo>
                <a:lnTo>
                  <a:pt x="18288" y="67310"/>
                </a:lnTo>
                <a:lnTo>
                  <a:pt x="13716" y="66040"/>
                </a:lnTo>
                <a:lnTo>
                  <a:pt x="10668" y="64346"/>
                </a:lnTo>
                <a:lnTo>
                  <a:pt x="10668" y="50800"/>
                </a:lnTo>
                <a:lnTo>
                  <a:pt x="12192" y="54610"/>
                </a:lnTo>
                <a:lnTo>
                  <a:pt x="18288" y="57150"/>
                </a:lnTo>
                <a:lnTo>
                  <a:pt x="27432" y="62230"/>
                </a:lnTo>
                <a:lnTo>
                  <a:pt x="33528" y="63500"/>
                </a:lnTo>
                <a:lnTo>
                  <a:pt x="39624" y="66040"/>
                </a:lnTo>
                <a:lnTo>
                  <a:pt x="54864" y="69850"/>
                </a:lnTo>
                <a:lnTo>
                  <a:pt x="64008" y="71120"/>
                </a:lnTo>
                <a:lnTo>
                  <a:pt x="82296" y="76200"/>
                </a:lnTo>
                <a:lnTo>
                  <a:pt x="103632" y="78740"/>
                </a:lnTo>
                <a:lnTo>
                  <a:pt x="128016" y="81280"/>
                </a:lnTo>
                <a:lnTo>
                  <a:pt x="153924" y="85090"/>
                </a:lnTo>
                <a:lnTo>
                  <a:pt x="181356" y="86360"/>
                </a:lnTo>
                <a:lnTo>
                  <a:pt x="210312" y="88900"/>
                </a:lnTo>
                <a:lnTo>
                  <a:pt x="240792" y="90170"/>
                </a:lnTo>
                <a:lnTo>
                  <a:pt x="272796" y="90170"/>
                </a:lnTo>
                <a:lnTo>
                  <a:pt x="306324" y="92710"/>
                </a:lnTo>
                <a:lnTo>
                  <a:pt x="537464" y="92710"/>
                </a:lnTo>
                <a:lnTo>
                  <a:pt x="528828" y="93980"/>
                </a:lnTo>
                <a:lnTo>
                  <a:pt x="501396" y="96520"/>
                </a:lnTo>
                <a:lnTo>
                  <a:pt x="472440" y="97790"/>
                </a:lnTo>
                <a:lnTo>
                  <a:pt x="408432" y="101600"/>
                </a:lnTo>
                <a:close/>
              </a:path>
              <a:path w="681354" h="382270">
                <a:moveTo>
                  <a:pt x="537464" y="92710"/>
                </a:moveTo>
                <a:lnTo>
                  <a:pt x="374904" y="92710"/>
                </a:lnTo>
                <a:lnTo>
                  <a:pt x="408432" y="90170"/>
                </a:lnTo>
                <a:lnTo>
                  <a:pt x="440436" y="90170"/>
                </a:lnTo>
                <a:lnTo>
                  <a:pt x="470916" y="88900"/>
                </a:lnTo>
                <a:lnTo>
                  <a:pt x="499872" y="86360"/>
                </a:lnTo>
                <a:lnTo>
                  <a:pt x="528828" y="85090"/>
                </a:lnTo>
                <a:lnTo>
                  <a:pt x="577596" y="78740"/>
                </a:lnTo>
                <a:lnTo>
                  <a:pt x="609600" y="73660"/>
                </a:lnTo>
                <a:lnTo>
                  <a:pt x="618744" y="71120"/>
                </a:lnTo>
                <a:lnTo>
                  <a:pt x="626364" y="69850"/>
                </a:lnTo>
                <a:lnTo>
                  <a:pt x="635508" y="67310"/>
                </a:lnTo>
                <a:lnTo>
                  <a:pt x="641604" y="66040"/>
                </a:lnTo>
                <a:lnTo>
                  <a:pt x="649224" y="63500"/>
                </a:lnTo>
                <a:lnTo>
                  <a:pt x="653796" y="62230"/>
                </a:lnTo>
                <a:lnTo>
                  <a:pt x="659892" y="59690"/>
                </a:lnTo>
                <a:lnTo>
                  <a:pt x="662940" y="57150"/>
                </a:lnTo>
                <a:lnTo>
                  <a:pt x="667512" y="55880"/>
                </a:lnTo>
                <a:lnTo>
                  <a:pt x="670560" y="54610"/>
                </a:lnTo>
                <a:lnTo>
                  <a:pt x="669036" y="54610"/>
                </a:lnTo>
                <a:lnTo>
                  <a:pt x="672084" y="50800"/>
                </a:lnTo>
                <a:lnTo>
                  <a:pt x="672084" y="63500"/>
                </a:lnTo>
                <a:lnTo>
                  <a:pt x="669036" y="66040"/>
                </a:lnTo>
                <a:lnTo>
                  <a:pt x="664464" y="67310"/>
                </a:lnTo>
                <a:lnTo>
                  <a:pt x="658368" y="71120"/>
                </a:lnTo>
                <a:lnTo>
                  <a:pt x="652272" y="72390"/>
                </a:lnTo>
                <a:lnTo>
                  <a:pt x="644652" y="76200"/>
                </a:lnTo>
                <a:lnTo>
                  <a:pt x="629412" y="78740"/>
                </a:lnTo>
                <a:lnTo>
                  <a:pt x="620268" y="81280"/>
                </a:lnTo>
                <a:lnTo>
                  <a:pt x="611124" y="82550"/>
                </a:lnTo>
                <a:lnTo>
                  <a:pt x="579120" y="87630"/>
                </a:lnTo>
                <a:lnTo>
                  <a:pt x="554736" y="90170"/>
                </a:lnTo>
                <a:lnTo>
                  <a:pt x="537464" y="92710"/>
                </a:lnTo>
                <a:close/>
              </a:path>
              <a:path w="681354" h="382270">
                <a:moveTo>
                  <a:pt x="546100" y="372110"/>
                </a:moveTo>
                <a:lnTo>
                  <a:pt x="374904" y="372110"/>
                </a:lnTo>
                <a:lnTo>
                  <a:pt x="408432" y="370840"/>
                </a:lnTo>
                <a:lnTo>
                  <a:pt x="440436" y="370840"/>
                </a:lnTo>
                <a:lnTo>
                  <a:pt x="470916" y="369570"/>
                </a:lnTo>
                <a:lnTo>
                  <a:pt x="528828" y="364490"/>
                </a:lnTo>
                <a:lnTo>
                  <a:pt x="577596" y="359410"/>
                </a:lnTo>
                <a:lnTo>
                  <a:pt x="618744" y="351790"/>
                </a:lnTo>
                <a:lnTo>
                  <a:pt x="626364" y="349250"/>
                </a:lnTo>
                <a:lnTo>
                  <a:pt x="635508" y="347980"/>
                </a:lnTo>
                <a:lnTo>
                  <a:pt x="641604" y="346710"/>
                </a:lnTo>
                <a:lnTo>
                  <a:pt x="649224" y="344170"/>
                </a:lnTo>
                <a:lnTo>
                  <a:pt x="653796" y="342900"/>
                </a:lnTo>
                <a:lnTo>
                  <a:pt x="659892" y="340360"/>
                </a:lnTo>
                <a:lnTo>
                  <a:pt x="662940" y="337820"/>
                </a:lnTo>
                <a:lnTo>
                  <a:pt x="667512" y="336550"/>
                </a:lnTo>
                <a:lnTo>
                  <a:pt x="670560" y="334010"/>
                </a:lnTo>
                <a:lnTo>
                  <a:pt x="669036" y="334010"/>
                </a:lnTo>
                <a:lnTo>
                  <a:pt x="672084" y="331470"/>
                </a:lnTo>
                <a:lnTo>
                  <a:pt x="672084" y="63500"/>
                </a:lnTo>
                <a:lnTo>
                  <a:pt x="675132" y="62230"/>
                </a:lnTo>
                <a:lnTo>
                  <a:pt x="676656" y="62230"/>
                </a:lnTo>
                <a:lnTo>
                  <a:pt x="676656" y="59690"/>
                </a:lnTo>
                <a:lnTo>
                  <a:pt x="678180" y="58420"/>
                </a:lnTo>
                <a:lnTo>
                  <a:pt x="678180" y="57150"/>
                </a:lnTo>
                <a:lnTo>
                  <a:pt x="679704" y="57150"/>
                </a:lnTo>
                <a:lnTo>
                  <a:pt x="681228" y="54610"/>
                </a:lnTo>
                <a:lnTo>
                  <a:pt x="681228" y="334010"/>
                </a:lnTo>
                <a:lnTo>
                  <a:pt x="679704" y="337820"/>
                </a:lnTo>
                <a:lnTo>
                  <a:pt x="678180" y="337820"/>
                </a:lnTo>
                <a:lnTo>
                  <a:pt x="678180" y="339090"/>
                </a:lnTo>
                <a:lnTo>
                  <a:pt x="676656" y="340360"/>
                </a:lnTo>
                <a:lnTo>
                  <a:pt x="676656" y="342900"/>
                </a:lnTo>
                <a:lnTo>
                  <a:pt x="675132" y="342900"/>
                </a:lnTo>
                <a:lnTo>
                  <a:pt x="672084" y="344170"/>
                </a:lnTo>
                <a:lnTo>
                  <a:pt x="669036" y="346710"/>
                </a:lnTo>
                <a:lnTo>
                  <a:pt x="664464" y="347980"/>
                </a:lnTo>
                <a:lnTo>
                  <a:pt x="658368" y="351790"/>
                </a:lnTo>
                <a:lnTo>
                  <a:pt x="652272" y="353060"/>
                </a:lnTo>
                <a:lnTo>
                  <a:pt x="644652" y="355600"/>
                </a:lnTo>
                <a:lnTo>
                  <a:pt x="629412" y="359410"/>
                </a:lnTo>
                <a:lnTo>
                  <a:pt x="620268" y="361950"/>
                </a:lnTo>
                <a:lnTo>
                  <a:pt x="611124" y="363220"/>
                </a:lnTo>
                <a:lnTo>
                  <a:pt x="579120" y="368300"/>
                </a:lnTo>
                <a:lnTo>
                  <a:pt x="554736" y="370840"/>
                </a:lnTo>
                <a:lnTo>
                  <a:pt x="546100" y="372110"/>
                </a:lnTo>
                <a:close/>
              </a:path>
              <a:path w="681354" h="382270">
                <a:moveTo>
                  <a:pt x="11430" y="332740"/>
                </a:moveTo>
                <a:lnTo>
                  <a:pt x="10668" y="332740"/>
                </a:lnTo>
                <a:lnTo>
                  <a:pt x="10668" y="331470"/>
                </a:lnTo>
                <a:lnTo>
                  <a:pt x="11430" y="3327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844465" y="4267023"/>
            <a:ext cx="119066" cy="17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060784" y="4240159"/>
            <a:ext cx="181112" cy="249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92324" y="3890772"/>
            <a:ext cx="681228" cy="38404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596895" y="3895344"/>
            <a:ext cx="670560" cy="9296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592324" y="3890772"/>
            <a:ext cx="681355" cy="383540"/>
          </a:xfrm>
          <a:custGeom>
            <a:avLst/>
            <a:gdLst/>
            <a:ahLst/>
            <a:cxnLst/>
            <a:rect l="l" t="t" r="r" b="b"/>
            <a:pathLst>
              <a:path w="681354" h="383539">
                <a:moveTo>
                  <a:pt x="408432" y="1270"/>
                </a:moveTo>
                <a:lnTo>
                  <a:pt x="272796" y="1270"/>
                </a:lnTo>
                <a:lnTo>
                  <a:pt x="306324" y="0"/>
                </a:lnTo>
                <a:lnTo>
                  <a:pt x="374904" y="0"/>
                </a:lnTo>
                <a:lnTo>
                  <a:pt x="408432" y="1270"/>
                </a:lnTo>
                <a:close/>
              </a:path>
              <a:path w="681354" h="383539">
                <a:moveTo>
                  <a:pt x="9144" y="64770"/>
                </a:moveTo>
                <a:lnTo>
                  <a:pt x="4572" y="62230"/>
                </a:lnTo>
                <a:lnTo>
                  <a:pt x="3048" y="58420"/>
                </a:lnTo>
                <a:lnTo>
                  <a:pt x="1524" y="58420"/>
                </a:lnTo>
                <a:lnTo>
                  <a:pt x="1524" y="57150"/>
                </a:lnTo>
                <a:lnTo>
                  <a:pt x="0" y="55880"/>
                </a:lnTo>
                <a:lnTo>
                  <a:pt x="0" y="46990"/>
                </a:lnTo>
                <a:lnTo>
                  <a:pt x="1524" y="43180"/>
                </a:lnTo>
                <a:lnTo>
                  <a:pt x="3048" y="43180"/>
                </a:lnTo>
                <a:lnTo>
                  <a:pt x="4572" y="40640"/>
                </a:lnTo>
                <a:lnTo>
                  <a:pt x="12192" y="34290"/>
                </a:lnTo>
                <a:lnTo>
                  <a:pt x="16764" y="33020"/>
                </a:lnTo>
                <a:lnTo>
                  <a:pt x="22860" y="29210"/>
                </a:lnTo>
                <a:lnTo>
                  <a:pt x="28956" y="27940"/>
                </a:lnTo>
                <a:lnTo>
                  <a:pt x="36576" y="25400"/>
                </a:lnTo>
                <a:lnTo>
                  <a:pt x="51816" y="21590"/>
                </a:lnTo>
                <a:lnTo>
                  <a:pt x="60960" y="20320"/>
                </a:lnTo>
                <a:lnTo>
                  <a:pt x="70104" y="17780"/>
                </a:lnTo>
                <a:lnTo>
                  <a:pt x="102108" y="12700"/>
                </a:lnTo>
                <a:lnTo>
                  <a:pt x="126492" y="10160"/>
                </a:lnTo>
                <a:lnTo>
                  <a:pt x="152400" y="6350"/>
                </a:lnTo>
                <a:lnTo>
                  <a:pt x="179832" y="5080"/>
                </a:lnTo>
                <a:lnTo>
                  <a:pt x="208788" y="2540"/>
                </a:lnTo>
                <a:lnTo>
                  <a:pt x="240792" y="1270"/>
                </a:lnTo>
                <a:lnTo>
                  <a:pt x="440436" y="1270"/>
                </a:lnTo>
                <a:lnTo>
                  <a:pt x="470916" y="2540"/>
                </a:lnTo>
                <a:lnTo>
                  <a:pt x="499872" y="5080"/>
                </a:lnTo>
                <a:lnTo>
                  <a:pt x="528828" y="6350"/>
                </a:lnTo>
                <a:lnTo>
                  <a:pt x="546100" y="8890"/>
                </a:lnTo>
                <a:lnTo>
                  <a:pt x="306324" y="8890"/>
                </a:lnTo>
                <a:lnTo>
                  <a:pt x="179832" y="13970"/>
                </a:lnTo>
                <a:lnTo>
                  <a:pt x="152400" y="17780"/>
                </a:lnTo>
                <a:lnTo>
                  <a:pt x="126492" y="19050"/>
                </a:lnTo>
                <a:lnTo>
                  <a:pt x="103632" y="21590"/>
                </a:lnTo>
                <a:lnTo>
                  <a:pt x="82296" y="25400"/>
                </a:lnTo>
                <a:lnTo>
                  <a:pt x="71628" y="27940"/>
                </a:lnTo>
                <a:lnTo>
                  <a:pt x="62484" y="29210"/>
                </a:lnTo>
                <a:lnTo>
                  <a:pt x="54864" y="31750"/>
                </a:lnTo>
                <a:lnTo>
                  <a:pt x="45720" y="33020"/>
                </a:lnTo>
                <a:lnTo>
                  <a:pt x="39624" y="35560"/>
                </a:lnTo>
                <a:lnTo>
                  <a:pt x="32004" y="38100"/>
                </a:lnTo>
                <a:lnTo>
                  <a:pt x="25908" y="39370"/>
                </a:lnTo>
                <a:lnTo>
                  <a:pt x="21336" y="41910"/>
                </a:lnTo>
                <a:lnTo>
                  <a:pt x="16764" y="43180"/>
                </a:lnTo>
                <a:lnTo>
                  <a:pt x="13716" y="44450"/>
                </a:lnTo>
                <a:lnTo>
                  <a:pt x="10668" y="48260"/>
                </a:lnTo>
                <a:lnTo>
                  <a:pt x="9144" y="49530"/>
                </a:lnTo>
                <a:lnTo>
                  <a:pt x="9144" y="64770"/>
                </a:lnTo>
                <a:close/>
              </a:path>
              <a:path w="681354" h="383539">
                <a:moveTo>
                  <a:pt x="669036" y="48260"/>
                </a:moveTo>
                <a:lnTo>
                  <a:pt x="665988" y="44450"/>
                </a:lnTo>
                <a:lnTo>
                  <a:pt x="662940" y="43180"/>
                </a:lnTo>
                <a:lnTo>
                  <a:pt x="658368" y="41910"/>
                </a:lnTo>
                <a:lnTo>
                  <a:pt x="653796" y="39370"/>
                </a:lnTo>
                <a:lnTo>
                  <a:pt x="641604" y="35560"/>
                </a:lnTo>
                <a:lnTo>
                  <a:pt x="633984" y="33020"/>
                </a:lnTo>
                <a:lnTo>
                  <a:pt x="626364" y="31750"/>
                </a:lnTo>
                <a:lnTo>
                  <a:pt x="608076" y="27940"/>
                </a:lnTo>
                <a:lnTo>
                  <a:pt x="598932" y="25400"/>
                </a:lnTo>
                <a:lnTo>
                  <a:pt x="577596" y="21590"/>
                </a:lnTo>
                <a:lnTo>
                  <a:pt x="553212" y="19050"/>
                </a:lnTo>
                <a:lnTo>
                  <a:pt x="527304" y="17780"/>
                </a:lnTo>
                <a:lnTo>
                  <a:pt x="499872" y="13970"/>
                </a:lnTo>
                <a:lnTo>
                  <a:pt x="374904" y="8890"/>
                </a:lnTo>
                <a:lnTo>
                  <a:pt x="546100" y="8890"/>
                </a:lnTo>
                <a:lnTo>
                  <a:pt x="554736" y="10160"/>
                </a:lnTo>
                <a:lnTo>
                  <a:pt x="589788" y="13970"/>
                </a:lnTo>
                <a:lnTo>
                  <a:pt x="600456" y="16510"/>
                </a:lnTo>
                <a:lnTo>
                  <a:pt x="609600" y="17780"/>
                </a:lnTo>
                <a:lnTo>
                  <a:pt x="618744" y="20320"/>
                </a:lnTo>
                <a:lnTo>
                  <a:pt x="637032" y="24130"/>
                </a:lnTo>
                <a:lnTo>
                  <a:pt x="644652" y="25400"/>
                </a:lnTo>
                <a:lnTo>
                  <a:pt x="650748" y="27940"/>
                </a:lnTo>
                <a:lnTo>
                  <a:pt x="656844" y="29210"/>
                </a:lnTo>
                <a:lnTo>
                  <a:pt x="662940" y="33020"/>
                </a:lnTo>
                <a:lnTo>
                  <a:pt x="667512" y="34290"/>
                </a:lnTo>
                <a:lnTo>
                  <a:pt x="678180" y="43180"/>
                </a:lnTo>
                <a:lnTo>
                  <a:pt x="679704" y="46990"/>
                </a:lnTo>
                <a:lnTo>
                  <a:pt x="669036" y="46990"/>
                </a:lnTo>
                <a:lnTo>
                  <a:pt x="669036" y="48260"/>
                </a:lnTo>
                <a:close/>
              </a:path>
              <a:path w="681354" h="383539">
                <a:moveTo>
                  <a:pt x="670560" y="49530"/>
                </a:moveTo>
                <a:lnTo>
                  <a:pt x="669036" y="46990"/>
                </a:lnTo>
                <a:lnTo>
                  <a:pt x="679704" y="46990"/>
                </a:lnTo>
                <a:lnTo>
                  <a:pt x="679704" y="48260"/>
                </a:lnTo>
                <a:lnTo>
                  <a:pt x="670560" y="48260"/>
                </a:lnTo>
                <a:lnTo>
                  <a:pt x="670560" y="49530"/>
                </a:lnTo>
                <a:close/>
              </a:path>
              <a:path w="681354" h="383539">
                <a:moveTo>
                  <a:pt x="9144" y="50800"/>
                </a:moveTo>
                <a:lnTo>
                  <a:pt x="9144" y="49530"/>
                </a:lnTo>
                <a:lnTo>
                  <a:pt x="10668" y="48260"/>
                </a:lnTo>
                <a:lnTo>
                  <a:pt x="9144" y="50800"/>
                </a:lnTo>
                <a:close/>
              </a:path>
              <a:path w="681354" h="383539">
                <a:moveTo>
                  <a:pt x="670560" y="64558"/>
                </a:moveTo>
                <a:lnTo>
                  <a:pt x="670560" y="48260"/>
                </a:lnTo>
                <a:lnTo>
                  <a:pt x="679704" y="48260"/>
                </a:lnTo>
                <a:lnTo>
                  <a:pt x="681228" y="49530"/>
                </a:lnTo>
                <a:lnTo>
                  <a:pt x="681228" y="50800"/>
                </a:lnTo>
                <a:lnTo>
                  <a:pt x="679704" y="54610"/>
                </a:lnTo>
                <a:lnTo>
                  <a:pt x="679704" y="55880"/>
                </a:lnTo>
                <a:lnTo>
                  <a:pt x="678180" y="57150"/>
                </a:lnTo>
                <a:lnTo>
                  <a:pt x="678180" y="58420"/>
                </a:lnTo>
                <a:lnTo>
                  <a:pt x="675132" y="62230"/>
                </a:lnTo>
                <a:lnTo>
                  <a:pt x="672084" y="63500"/>
                </a:lnTo>
                <a:lnTo>
                  <a:pt x="670560" y="64558"/>
                </a:lnTo>
                <a:close/>
              </a:path>
              <a:path w="681354" h="383539">
                <a:moveTo>
                  <a:pt x="10668" y="52070"/>
                </a:moveTo>
                <a:lnTo>
                  <a:pt x="9144" y="52070"/>
                </a:lnTo>
                <a:lnTo>
                  <a:pt x="9144" y="50800"/>
                </a:lnTo>
                <a:lnTo>
                  <a:pt x="10668" y="52070"/>
                </a:lnTo>
                <a:close/>
              </a:path>
              <a:path w="681354" h="383539">
                <a:moveTo>
                  <a:pt x="554736" y="372110"/>
                </a:moveTo>
                <a:lnTo>
                  <a:pt x="406908" y="372110"/>
                </a:lnTo>
                <a:lnTo>
                  <a:pt x="499872" y="368300"/>
                </a:lnTo>
                <a:lnTo>
                  <a:pt x="527304" y="364490"/>
                </a:lnTo>
                <a:lnTo>
                  <a:pt x="553212" y="361950"/>
                </a:lnTo>
                <a:lnTo>
                  <a:pt x="576072" y="359410"/>
                </a:lnTo>
                <a:lnTo>
                  <a:pt x="588264" y="356870"/>
                </a:lnTo>
                <a:lnTo>
                  <a:pt x="598932" y="355600"/>
                </a:lnTo>
                <a:lnTo>
                  <a:pt x="626364" y="351790"/>
                </a:lnTo>
                <a:lnTo>
                  <a:pt x="633984" y="347980"/>
                </a:lnTo>
                <a:lnTo>
                  <a:pt x="641604" y="346710"/>
                </a:lnTo>
                <a:lnTo>
                  <a:pt x="647700" y="345440"/>
                </a:lnTo>
                <a:lnTo>
                  <a:pt x="662940" y="339090"/>
                </a:lnTo>
                <a:lnTo>
                  <a:pt x="670560" y="332740"/>
                </a:lnTo>
                <a:lnTo>
                  <a:pt x="670560" y="64558"/>
                </a:lnTo>
                <a:lnTo>
                  <a:pt x="672084" y="63500"/>
                </a:lnTo>
                <a:lnTo>
                  <a:pt x="675132" y="62230"/>
                </a:lnTo>
                <a:lnTo>
                  <a:pt x="678180" y="58420"/>
                </a:lnTo>
                <a:lnTo>
                  <a:pt x="678180" y="57150"/>
                </a:lnTo>
                <a:lnTo>
                  <a:pt x="679704" y="55880"/>
                </a:lnTo>
                <a:lnTo>
                  <a:pt x="679704" y="54610"/>
                </a:lnTo>
                <a:lnTo>
                  <a:pt x="681228" y="50800"/>
                </a:lnTo>
                <a:lnTo>
                  <a:pt x="681228" y="331470"/>
                </a:lnTo>
                <a:lnTo>
                  <a:pt x="679704" y="334010"/>
                </a:lnTo>
                <a:lnTo>
                  <a:pt x="679704" y="336550"/>
                </a:lnTo>
                <a:lnTo>
                  <a:pt x="678180" y="337820"/>
                </a:lnTo>
                <a:lnTo>
                  <a:pt x="678180" y="339090"/>
                </a:lnTo>
                <a:lnTo>
                  <a:pt x="675132" y="342900"/>
                </a:lnTo>
                <a:lnTo>
                  <a:pt x="672084" y="344170"/>
                </a:lnTo>
                <a:lnTo>
                  <a:pt x="662940" y="349250"/>
                </a:lnTo>
                <a:lnTo>
                  <a:pt x="650748" y="354330"/>
                </a:lnTo>
                <a:lnTo>
                  <a:pt x="644652" y="355600"/>
                </a:lnTo>
                <a:lnTo>
                  <a:pt x="637032" y="356870"/>
                </a:lnTo>
                <a:lnTo>
                  <a:pt x="627888" y="360680"/>
                </a:lnTo>
                <a:lnTo>
                  <a:pt x="600456" y="364490"/>
                </a:lnTo>
                <a:lnTo>
                  <a:pt x="589788" y="368300"/>
                </a:lnTo>
                <a:lnTo>
                  <a:pt x="554736" y="372110"/>
                </a:lnTo>
                <a:close/>
              </a:path>
              <a:path w="681354" h="383539">
                <a:moveTo>
                  <a:pt x="408432" y="101600"/>
                </a:moveTo>
                <a:lnTo>
                  <a:pt x="272796" y="101600"/>
                </a:lnTo>
                <a:lnTo>
                  <a:pt x="208788" y="97790"/>
                </a:lnTo>
                <a:lnTo>
                  <a:pt x="179832" y="96520"/>
                </a:lnTo>
                <a:lnTo>
                  <a:pt x="152400" y="93980"/>
                </a:lnTo>
                <a:lnTo>
                  <a:pt x="126492" y="92710"/>
                </a:lnTo>
                <a:lnTo>
                  <a:pt x="102108" y="88900"/>
                </a:lnTo>
                <a:lnTo>
                  <a:pt x="91440" y="87630"/>
                </a:lnTo>
                <a:lnTo>
                  <a:pt x="70104" y="82550"/>
                </a:lnTo>
                <a:lnTo>
                  <a:pt x="51816" y="80010"/>
                </a:lnTo>
                <a:lnTo>
                  <a:pt x="44196" y="78740"/>
                </a:lnTo>
                <a:lnTo>
                  <a:pt x="28956" y="73660"/>
                </a:lnTo>
                <a:lnTo>
                  <a:pt x="22860" y="71120"/>
                </a:lnTo>
                <a:lnTo>
                  <a:pt x="18288" y="69850"/>
                </a:lnTo>
                <a:lnTo>
                  <a:pt x="9144" y="64770"/>
                </a:lnTo>
                <a:lnTo>
                  <a:pt x="9144" y="52070"/>
                </a:lnTo>
                <a:lnTo>
                  <a:pt x="12192" y="54610"/>
                </a:lnTo>
                <a:lnTo>
                  <a:pt x="10668" y="54610"/>
                </a:lnTo>
                <a:lnTo>
                  <a:pt x="13716" y="55880"/>
                </a:lnTo>
                <a:lnTo>
                  <a:pt x="16764" y="58420"/>
                </a:lnTo>
                <a:lnTo>
                  <a:pt x="32004" y="64770"/>
                </a:lnTo>
                <a:lnTo>
                  <a:pt x="38100" y="66040"/>
                </a:lnTo>
                <a:lnTo>
                  <a:pt x="45720" y="67310"/>
                </a:lnTo>
                <a:lnTo>
                  <a:pt x="53340" y="71120"/>
                </a:lnTo>
                <a:lnTo>
                  <a:pt x="71628" y="73660"/>
                </a:lnTo>
                <a:lnTo>
                  <a:pt x="103632" y="78740"/>
                </a:lnTo>
                <a:lnTo>
                  <a:pt x="126492" y="81280"/>
                </a:lnTo>
                <a:lnTo>
                  <a:pt x="152400" y="85090"/>
                </a:lnTo>
                <a:lnTo>
                  <a:pt x="179832" y="87630"/>
                </a:lnTo>
                <a:lnTo>
                  <a:pt x="240792" y="90170"/>
                </a:lnTo>
                <a:lnTo>
                  <a:pt x="272796" y="92710"/>
                </a:lnTo>
                <a:lnTo>
                  <a:pt x="554736" y="92710"/>
                </a:lnTo>
                <a:lnTo>
                  <a:pt x="528828" y="93980"/>
                </a:lnTo>
                <a:lnTo>
                  <a:pt x="499872" y="96520"/>
                </a:lnTo>
                <a:lnTo>
                  <a:pt x="470916" y="97790"/>
                </a:lnTo>
                <a:lnTo>
                  <a:pt x="440436" y="100330"/>
                </a:lnTo>
                <a:lnTo>
                  <a:pt x="408432" y="101600"/>
                </a:lnTo>
                <a:close/>
              </a:path>
              <a:path w="681354" h="383539">
                <a:moveTo>
                  <a:pt x="554736" y="92710"/>
                </a:moveTo>
                <a:lnTo>
                  <a:pt x="406908" y="92710"/>
                </a:lnTo>
                <a:lnTo>
                  <a:pt x="440436" y="90170"/>
                </a:lnTo>
                <a:lnTo>
                  <a:pt x="499872" y="87630"/>
                </a:lnTo>
                <a:lnTo>
                  <a:pt x="527304" y="85090"/>
                </a:lnTo>
                <a:lnTo>
                  <a:pt x="553212" y="81280"/>
                </a:lnTo>
                <a:lnTo>
                  <a:pt x="588264" y="77470"/>
                </a:lnTo>
                <a:lnTo>
                  <a:pt x="598932" y="76200"/>
                </a:lnTo>
                <a:lnTo>
                  <a:pt x="626364" y="71120"/>
                </a:lnTo>
                <a:lnTo>
                  <a:pt x="633984" y="67310"/>
                </a:lnTo>
                <a:lnTo>
                  <a:pt x="641604" y="66040"/>
                </a:lnTo>
                <a:lnTo>
                  <a:pt x="647700" y="64770"/>
                </a:lnTo>
                <a:lnTo>
                  <a:pt x="662940" y="58420"/>
                </a:lnTo>
                <a:lnTo>
                  <a:pt x="665988" y="55880"/>
                </a:lnTo>
                <a:lnTo>
                  <a:pt x="669036" y="54610"/>
                </a:lnTo>
                <a:lnTo>
                  <a:pt x="670560" y="52070"/>
                </a:lnTo>
                <a:lnTo>
                  <a:pt x="670560" y="64558"/>
                </a:lnTo>
                <a:lnTo>
                  <a:pt x="662940" y="69850"/>
                </a:lnTo>
                <a:lnTo>
                  <a:pt x="656844" y="71120"/>
                </a:lnTo>
                <a:lnTo>
                  <a:pt x="644652" y="76200"/>
                </a:lnTo>
                <a:lnTo>
                  <a:pt x="637032" y="77470"/>
                </a:lnTo>
                <a:lnTo>
                  <a:pt x="627888" y="80010"/>
                </a:lnTo>
                <a:lnTo>
                  <a:pt x="600456" y="85090"/>
                </a:lnTo>
                <a:lnTo>
                  <a:pt x="589788" y="87630"/>
                </a:lnTo>
                <a:lnTo>
                  <a:pt x="577596" y="88900"/>
                </a:lnTo>
                <a:lnTo>
                  <a:pt x="554736" y="92710"/>
                </a:lnTo>
                <a:close/>
              </a:path>
              <a:path w="681354" h="383539">
                <a:moveTo>
                  <a:pt x="408432" y="382270"/>
                </a:moveTo>
                <a:lnTo>
                  <a:pt x="272796" y="382270"/>
                </a:lnTo>
                <a:lnTo>
                  <a:pt x="208788" y="378460"/>
                </a:lnTo>
                <a:lnTo>
                  <a:pt x="179832" y="377190"/>
                </a:lnTo>
                <a:lnTo>
                  <a:pt x="102108" y="369570"/>
                </a:lnTo>
                <a:lnTo>
                  <a:pt x="91440" y="368300"/>
                </a:lnTo>
                <a:lnTo>
                  <a:pt x="80772" y="364490"/>
                </a:lnTo>
                <a:lnTo>
                  <a:pt x="70104" y="363220"/>
                </a:lnTo>
                <a:lnTo>
                  <a:pt x="51816" y="360680"/>
                </a:lnTo>
                <a:lnTo>
                  <a:pt x="44196" y="359410"/>
                </a:lnTo>
                <a:lnTo>
                  <a:pt x="36576" y="355600"/>
                </a:lnTo>
                <a:lnTo>
                  <a:pt x="28956" y="354330"/>
                </a:lnTo>
                <a:lnTo>
                  <a:pt x="22860" y="351790"/>
                </a:lnTo>
                <a:lnTo>
                  <a:pt x="18288" y="349250"/>
                </a:lnTo>
                <a:lnTo>
                  <a:pt x="9144" y="345440"/>
                </a:lnTo>
                <a:lnTo>
                  <a:pt x="4572" y="342900"/>
                </a:lnTo>
                <a:lnTo>
                  <a:pt x="3048" y="339090"/>
                </a:lnTo>
                <a:lnTo>
                  <a:pt x="1524" y="339090"/>
                </a:lnTo>
                <a:lnTo>
                  <a:pt x="1524" y="337820"/>
                </a:lnTo>
                <a:lnTo>
                  <a:pt x="0" y="336550"/>
                </a:lnTo>
                <a:lnTo>
                  <a:pt x="0" y="55880"/>
                </a:lnTo>
                <a:lnTo>
                  <a:pt x="1524" y="57150"/>
                </a:lnTo>
                <a:lnTo>
                  <a:pt x="1524" y="58420"/>
                </a:lnTo>
                <a:lnTo>
                  <a:pt x="3048" y="58420"/>
                </a:lnTo>
                <a:lnTo>
                  <a:pt x="4572" y="62230"/>
                </a:lnTo>
                <a:lnTo>
                  <a:pt x="9144" y="64770"/>
                </a:lnTo>
                <a:lnTo>
                  <a:pt x="9144" y="332740"/>
                </a:lnTo>
                <a:lnTo>
                  <a:pt x="12192" y="334010"/>
                </a:lnTo>
                <a:lnTo>
                  <a:pt x="10668" y="334010"/>
                </a:lnTo>
                <a:lnTo>
                  <a:pt x="16764" y="339090"/>
                </a:lnTo>
                <a:lnTo>
                  <a:pt x="32004" y="345440"/>
                </a:lnTo>
                <a:lnTo>
                  <a:pt x="38100" y="346710"/>
                </a:lnTo>
                <a:lnTo>
                  <a:pt x="45720" y="347980"/>
                </a:lnTo>
                <a:lnTo>
                  <a:pt x="53340" y="351790"/>
                </a:lnTo>
                <a:lnTo>
                  <a:pt x="71628" y="354330"/>
                </a:lnTo>
                <a:lnTo>
                  <a:pt x="103632" y="359410"/>
                </a:lnTo>
                <a:lnTo>
                  <a:pt x="126492" y="361950"/>
                </a:lnTo>
                <a:lnTo>
                  <a:pt x="152400" y="364490"/>
                </a:lnTo>
                <a:lnTo>
                  <a:pt x="179832" y="368300"/>
                </a:lnTo>
                <a:lnTo>
                  <a:pt x="272796" y="372110"/>
                </a:lnTo>
                <a:lnTo>
                  <a:pt x="554736" y="372110"/>
                </a:lnTo>
                <a:lnTo>
                  <a:pt x="528828" y="374650"/>
                </a:lnTo>
                <a:lnTo>
                  <a:pt x="499872" y="377190"/>
                </a:lnTo>
                <a:lnTo>
                  <a:pt x="470916" y="378460"/>
                </a:lnTo>
                <a:lnTo>
                  <a:pt x="440436" y="381000"/>
                </a:lnTo>
                <a:lnTo>
                  <a:pt x="408432" y="382270"/>
                </a:lnTo>
                <a:close/>
              </a:path>
              <a:path w="681354" h="383539">
                <a:moveTo>
                  <a:pt x="339852" y="102870"/>
                </a:moveTo>
                <a:lnTo>
                  <a:pt x="306324" y="101600"/>
                </a:lnTo>
                <a:lnTo>
                  <a:pt x="374904" y="101600"/>
                </a:lnTo>
                <a:lnTo>
                  <a:pt x="339852" y="102870"/>
                </a:lnTo>
                <a:close/>
              </a:path>
              <a:path w="681354" h="383539">
                <a:moveTo>
                  <a:pt x="10668" y="332740"/>
                </a:moveTo>
                <a:lnTo>
                  <a:pt x="9144" y="332740"/>
                </a:lnTo>
                <a:lnTo>
                  <a:pt x="9144" y="331470"/>
                </a:lnTo>
                <a:lnTo>
                  <a:pt x="10668" y="332740"/>
                </a:lnTo>
                <a:close/>
              </a:path>
              <a:path w="681354" h="383539">
                <a:moveTo>
                  <a:pt x="339852" y="383540"/>
                </a:moveTo>
                <a:lnTo>
                  <a:pt x="306324" y="382270"/>
                </a:lnTo>
                <a:lnTo>
                  <a:pt x="374904" y="382270"/>
                </a:lnTo>
                <a:lnTo>
                  <a:pt x="339852" y="383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2791455" y="4010655"/>
            <a:ext cx="284480" cy="485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고객</a:t>
            </a:r>
            <a:endParaRPr sz="10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거래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544436" y="4266785"/>
            <a:ext cx="124585" cy="193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60994" y="4236784"/>
            <a:ext cx="195114" cy="2854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96411" y="3890772"/>
            <a:ext cx="681228" cy="38404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00984" y="3895344"/>
            <a:ext cx="672084" cy="9296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296411" y="3890772"/>
            <a:ext cx="681355" cy="383540"/>
          </a:xfrm>
          <a:custGeom>
            <a:avLst/>
            <a:gdLst/>
            <a:ahLst/>
            <a:cxnLst/>
            <a:rect l="l" t="t" r="r" b="b"/>
            <a:pathLst>
              <a:path w="681354" h="383539">
                <a:moveTo>
                  <a:pt x="408432" y="1270"/>
                </a:moveTo>
                <a:lnTo>
                  <a:pt x="272796" y="1270"/>
                </a:lnTo>
                <a:lnTo>
                  <a:pt x="306324" y="0"/>
                </a:lnTo>
                <a:lnTo>
                  <a:pt x="374904" y="0"/>
                </a:lnTo>
                <a:lnTo>
                  <a:pt x="408432" y="1270"/>
                </a:lnTo>
                <a:close/>
              </a:path>
              <a:path w="681354" h="383539">
                <a:moveTo>
                  <a:pt x="10668" y="65193"/>
                </a:moveTo>
                <a:lnTo>
                  <a:pt x="9144" y="64770"/>
                </a:lnTo>
                <a:lnTo>
                  <a:pt x="3048" y="58420"/>
                </a:lnTo>
                <a:lnTo>
                  <a:pt x="3048" y="57150"/>
                </a:lnTo>
                <a:lnTo>
                  <a:pt x="1524" y="55880"/>
                </a:lnTo>
                <a:lnTo>
                  <a:pt x="1524" y="54610"/>
                </a:lnTo>
                <a:lnTo>
                  <a:pt x="0" y="50800"/>
                </a:lnTo>
                <a:lnTo>
                  <a:pt x="0" y="49530"/>
                </a:lnTo>
                <a:lnTo>
                  <a:pt x="1524" y="48260"/>
                </a:lnTo>
                <a:lnTo>
                  <a:pt x="1524" y="46990"/>
                </a:lnTo>
                <a:lnTo>
                  <a:pt x="3048" y="43180"/>
                </a:lnTo>
                <a:lnTo>
                  <a:pt x="13716" y="34290"/>
                </a:lnTo>
                <a:lnTo>
                  <a:pt x="18288" y="33020"/>
                </a:lnTo>
                <a:lnTo>
                  <a:pt x="24384" y="29210"/>
                </a:lnTo>
                <a:lnTo>
                  <a:pt x="30480" y="27940"/>
                </a:lnTo>
                <a:lnTo>
                  <a:pt x="36576" y="25400"/>
                </a:lnTo>
                <a:lnTo>
                  <a:pt x="44196" y="24130"/>
                </a:lnTo>
                <a:lnTo>
                  <a:pt x="53340" y="21590"/>
                </a:lnTo>
                <a:lnTo>
                  <a:pt x="60960" y="20320"/>
                </a:lnTo>
                <a:lnTo>
                  <a:pt x="71628" y="17780"/>
                </a:lnTo>
                <a:lnTo>
                  <a:pt x="80772" y="16510"/>
                </a:lnTo>
                <a:lnTo>
                  <a:pt x="102108" y="12700"/>
                </a:lnTo>
                <a:lnTo>
                  <a:pt x="126492" y="10160"/>
                </a:lnTo>
                <a:lnTo>
                  <a:pt x="152400" y="6350"/>
                </a:lnTo>
                <a:lnTo>
                  <a:pt x="179832" y="5080"/>
                </a:lnTo>
                <a:lnTo>
                  <a:pt x="210312" y="2540"/>
                </a:lnTo>
                <a:lnTo>
                  <a:pt x="240792" y="1270"/>
                </a:lnTo>
                <a:lnTo>
                  <a:pt x="440436" y="1270"/>
                </a:lnTo>
                <a:lnTo>
                  <a:pt x="472440" y="2540"/>
                </a:lnTo>
                <a:lnTo>
                  <a:pt x="501396" y="5080"/>
                </a:lnTo>
                <a:lnTo>
                  <a:pt x="528828" y="6350"/>
                </a:lnTo>
                <a:lnTo>
                  <a:pt x="546100" y="8890"/>
                </a:lnTo>
                <a:lnTo>
                  <a:pt x="306324" y="8890"/>
                </a:lnTo>
                <a:lnTo>
                  <a:pt x="181356" y="13970"/>
                </a:lnTo>
                <a:lnTo>
                  <a:pt x="153924" y="17780"/>
                </a:lnTo>
                <a:lnTo>
                  <a:pt x="128016" y="19050"/>
                </a:lnTo>
                <a:lnTo>
                  <a:pt x="103632" y="21590"/>
                </a:lnTo>
                <a:lnTo>
                  <a:pt x="82296" y="25400"/>
                </a:lnTo>
                <a:lnTo>
                  <a:pt x="73152" y="27940"/>
                </a:lnTo>
                <a:lnTo>
                  <a:pt x="54864" y="31750"/>
                </a:lnTo>
                <a:lnTo>
                  <a:pt x="47244" y="33020"/>
                </a:lnTo>
                <a:lnTo>
                  <a:pt x="39624" y="35560"/>
                </a:lnTo>
                <a:lnTo>
                  <a:pt x="27432" y="39370"/>
                </a:lnTo>
                <a:lnTo>
                  <a:pt x="22860" y="41910"/>
                </a:lnTo>
                <a:lnTo>
                  <a:pt x="18288" y="43180"/>
                </a:lnTo>
                <a:lnTo>
                  <a:pt x="15240" y="44450"/>
                </a:lnTo>
                <a:lnTo>
                  <a:pt x="13208" y="46990"/>
                </a:lnTo>
                <a:lnTo>
                  <a:pt x="12192" y="46990"/>
                </a:lnTo>
                <a:lnTo>
                  <a:pt x="11430" y="48260"/>
                </a:lnTo>
                <a:lnTo>
                  <a:pt x="10668" y="48260"/>
                </a:lnTo>
                <a:lnTo>
                  <a:pt x="10668" y="65193"/>
                </a:lnTo>
                <a:close/>
              </a:path>
              <a:path w="681354" h="383539">
                <a:moveTo>
                  <a:pt x="672084" y="63500"/>
                </a:moveTo>
                <a:lnTo>
                  <a:pt x="672084" y="49530"/>
                </a:lnTo>
                <a:lnTo>
                  <a:pt x="670560" y="48260"/>
                </a:lnTo>
                <a:lnTo>
                  <a:pt x="667512" y="44450"/>
                </a:lnTo>
                <a:lnTo>
                  <a:pt x="664464" y="43180"/>
                </a:lnTo>
                <a:lnTo>
                  <a:pt x="659892" y="41910"/>
                </a:lnTo>
                <a:lnTo>
                  <a:pt x="655320" y="39370"/>
                </a:lnTo>
                <a:lnTo>
                  <a:pt x="649224" y="38100"/>
                </a:lnTo>
                <a:lnTo>
                  <a:pt x="641604" y="35560"/>
                </a:lnTo>
                <a:lnTo>
                  <a:pt x="635508" y="33020"/>
                </a:lnTo>
                <a:lnTo>
                  <a:pt x="627888" y="31750"/>
                </a:lnTo>
                <a:lnTo>
                  <a:pt x="609600" y="27940"/>
                </a:lnTo>
                <a:lnTo>
                  <a:pt x="598932" y="25400"/>
                </a:lnTo>
                <a:lnTo>
                  <a:pt x="577596" y="21590"/>
                </a:lnTo>
                <a:lnTo>
                  <a:pt x="554736" y="19050"/>
                </a:lnTo>
                <a:lnTo>
                  <a:pt x="528828" y="17780"/>
                </a:lnTo>
                <a:lnTo>
                  <a:pt x="501396" y="13970"/>
                </a:lnTo>
                <a:lnTo>
                  <a:pt x="374904" y="8890"/>
                </a:lnTo>
                <a:lnTo>
                  <a:pt x="546100" y="8890"/>
                </a:lnTo>
                <a:lnTo>
                  <a:pt x="554736" y="10160"/>
                </a:lnTo>
                <a:lnTo>
                  <a:pt x="579120" y="12700"/>
                </a:lnTo>
                <a:lnTo>
                  <a:pt x="611124" y="17780"/>
                </a:lnTo>
                <a:lnTo>
                  <a:pt x="620268" y="20320"/>
                </a:lnTo>
                <a:lnTo>
                  <a:pt x="629412" y="21590"/>
                </a:lnTo>
                <a:lnTo>
                  <a:pt x="644652" y="25400"/>
                </a:lnTo>
                <a:lnTo>
                  <a:pt x="652272" y="27940"/>
                </a:lnTo>
                <a:lnTo>
                  <a:pt x="658368" y="29210"/>
                </a:lnTo>
                <a:lnTo>
                  <a:pt x="662940" y="33020"/>
                </a:lnTo>
                <a:lnTo>
                  <a:pt x="667512" y="34290"/>
                </a:lnTo>
                <a:lnTo>
                  <a:pt x="675132" y="40640"/>
                </a:lnTo>
                <a:lnTo>
                  <a:pt x="676656" y="40640"/>
                </a:lnTo>
                <a:lnTo>
                  <a:pt x="678180" y="43180"/>
                </a:lnTo>
                <a:lnTo>
                  <a:pt x="679704" y="43180"/>
                </a:lnTo>
                <a:lnTo>
                  <a:pt x="681228" y="46990"/>
                </a:lnTo>
                <a:lnTo>
                  <a:pt x="681228" y="55880"/>
                </a:lnTo>
                <a:lnTo>
                  <a:pt x="679704" y="57150"/>
                </a:lnTo>
                <a:lnTo>
                  <a:pt x="679704" y="58420"/>
                </a:lnTo>
                <a:lnTo>
                  <a:pt x="678180" y="58420"/>
                </a:lnTo>
                <a:lnTo>
                  <a:pt x="676656" y="62230"/>
                </a:lnTo>
                <a:lnTo>
                  <a:pt x="675132" y="62230"/>
                </a:lnTo>
                <a:lnTo>
                  <a:pt x="672084" y="63500"/>
                </a:lnTo>
                <a:close/>
              </a:path>
              <a:path w="681354" h="383539">
                <a:moveTo>
                  <a:pt x="12192" y="48260"/>
                </a:moveTo>
                <a:lnTo>
                  <a:pt x="12192" y="46990"/>
                </a:lnTo>
                <a:lnTo>
                  <a:pt x="13208" y="46990"/>
                </a:lnTo>
                <a:lnTo>
                  <a:pt x="12192" y="48260"/>
                </a:lnTo>
                <a:close/>
              </a:path>
              <a:path w="681354" h="383539">
                <a:moveTo>
                  <a:pt x="10668" y="49530"/>
                </a:moveTo>
                <a:lnTo>
                  <a:pt x="10668" y="48260"/>
                </a:lnTo>
                <a:lnTo>
                  <a:pt x="11430" y="48260"/>
                </a:lnTo>
                <a:lnTo>
                  <a:pt x="10668" y="49530"/>
                </a:lnTo>
                <a:close/>
              </a:path>
              <a:path w="681354" h="383539">
                <a:moveTo>
                  <a:pt x="672084" y="50800"/>
                </a:moveTo>
                <a:lnTo>
                  <a:pt x="670560" y="48260"/>
                </a:lnTo>
                <a:lnTo>
                  <a:pt x="672084" y="49530"/>
                </a:lnTo>
                <a:lnTo>
                  <a:pt x="672084" y="50800"/>
                </a:lnTo>
                <a:close/>
              </a:path>
              <a:path w="681354" h="383539">
                <a:moveTo>
                  <a:pt x="408432" y="382270"/>
                </a:moveTo>
                <a:lnTo>
                  <a:pt x="272796" y="382270"/>
                </a:lnTo>
                <a:lnTo>
                  <a:pt x="240792" y="381000"/>
                </a:lnTo>
                <a:lnTo>
                  <a:pt x="210312" y="378460"/>
                </a:lnTo>
                <a:lnTo>
                  <a:pt x="181356" y="377190"/>
                </a:lnTo>
                <a:lnTo>
                  <a:pt x="152400" y="374650"/>
                </a:lnTo>
                <a:lnTo>
                  <a:pt x="126492" y="372110"/>
                </a:lnTo>
                <a:lnTo>
                  <a:pt x="91440" y="368300"/>
                </a:lnTo>
                <a:lnTo>
                  <a:pt x="80772" y="364490"/>
                </a:lnTo>
                <a:lnTo>
                  <a:pt x="71628" y="363220"/>
                </a:lnTo>
                <a:lnTo>
                  <a:pt x="60960" y="361950"/>
                </a:lnTo>
                <a:lnTo>
                  <a:pt x="53340" y="360680"/>
                </a:lnTo>
                <a:lnTo>
                  <a:pt x="44196" y="359410"/>
                </a:lnTo>
                <a:lnTo>
                  <a:pt x="36576" y="355600"/>
                </a:lnTo>
                <a:lnTo>
                  <a:pt x="30480" y="354330"/>
                </a:lnTo>
                <a:lnTo>
                  <a:pt x="18288" y="349250"/>
                </a:lnTo>
                <a:lnTo>
                  <a:pt x="13716" y="346710"/>
                </a:lnTo>
                <a:lnTo>
                  <a:pt x="9144" y="345440"/>
                </a:lnTo>
                <a:lnTo>
                  <a:pt x="3048" y="339090"/>
                </a:lnTo>
                <a:lnTo>
                  <a:pt x="3048" y="337820"/>
                </a:lnTo>
                <a:lnTo>
                  <a:pt x="1524" y="336550"/>
                </a:lnTo>
                <a:lnTo>
                  <a:pt x="1524" y="334010"/>
                </a:lnTo>
                <a:lnTo>
                  <a:pt x="0" y="331470"/>
                </a:lnTo>
                <a:lnTo>
                  <a:pt x="0" y="50800"/>
                </a:lnTo>
                <a:lnTo>
                  <a:pt x="1524" y="54610"/>
                </a:lnTo>
                <a:lnTo>
                  <a:pt x="1524" y="55880"/>
                </a:lnTo>
                <a:lnTo>
                  <a:pt x="3048" y="57150"/>
                </a:lnTo>
                <a:lnTo>
                  <a:pt x="3048" y="58420"/>
                </a:lnTo>
                <a:lnTo>
                  <a:pt x="9144" y="64770"/>
                </a:lnTo>
                <a:lnTo>
                  <a:pt x="10668" y="65193"/>
                </a:lnTo>
                <a:lnTo>
                  <a:pt x="10668" y="332740"/>
                </a:lnTo>
                <a:lnTo>
                  <a:pt x="18288" y="339090"/>
                </a:lnTo>
                <a:lnTo>
                  <a:pt x="33528" y="345440"/>
                </a:lnTo>
                <a:lnTo>
                  <a:pt x="39624" y="346710"/>
                </a:lnTo>
                <a:lnTo>
                  <a:pt x="47244" y="347980"/>
                </a:lnTo>
                <a:lnTo>
                  <a:pt x="54864" y="351790"/>
                </a:lnTo>
                <a:lnTo>
                  <a:pt x="82296" y="355600"/>
                </a:lnTo>
                <a:lnTo>
                  <a:pt x="103632" y="359410"/>
                </a:lnTo>
                <a:lnTo>
                  <a:pt x="153924" y="364490"/>
                </a:lnTo>
                <a:lnTo>
                  <a:pt x="181356" y="368300"/>
                </a:lnTo>
                <a:lnTo>
                  <a:pt x="272796" y="372110"/>
                </a:lnTo>
                <a:lnTo>
                  <a:pt x="554736" y="372110"/>
                </a:lnTo>
                <a:lnTo>
                  <a:pt x="501396" y="377190"/>
                </a:lnTo>
                <a:lnTo>
                  <a:pt x="472440" y="378460"/>
                </a:lnTo>
                <a:lnTo>
                  <a:pt x="408432" y="382270"/>
                </a:lnTo>
                <a:close/>
              </a:path>
              <a:path w="681354" h="383539">
                <a:moveTo>
                  <a:pt x="672084" y="52070"/>
                </a:moveTo>
                <a:lnTo>
                  <a:pt x="670560" y="52070"/>
                </a:lnTo>
                <a:lnTo>
                  <a:pt x="672084" y="50800"/>
                </a:lnTo>
                <a:lnTo>
                  <a:pt x="672084" y="52070"/>
                </a:lnTo>
                <a:close/>
              </a:path>
              <a:path w="681354" h="383539">
                <a:moveTo>
                  <a:pt x="408432" y="101600"/>
                </a:moveTo>
                <a:lnTo>
                  <a:pt x="272796" y="101600"/>
                </a:lnTo>
                <a:lnTo>
                  <a:pt x="240792" y="100330"/>
                </a:lnTo>
                <a:lnTo>
                  <a:pt x="210312" y="97790"/>
                </a:lnTo>
                <a:lnTo>
                  <a:pt x="181356" y="96520"/>
                </a:lnTo>
                <a:lnTo>
                  <a:pt x="152400" y="93980"/>
                </a:lnTo>
                <a:lnTo>
                  <a:pt x="126492" y="92710"/>
                </a:lnTo>
                <a:lnTo>
                  <a:pt x="103632" y="88900"/>
                </a:lnTo>
                <a:lnTo>
                  <a:pt x="91440" y="87630"/>
                </a:lnTo>
                <a:lnTo>
                  <a:pt x="80772" y="85090"/>
                </a:lnTo>
                <a:lnTo>
                  <a:pt x="71628" y="82550"/>
                </a:lnTo>
                <a:lnTo>
                  <a:pt x="60960" y="81280"/>
                </a:lnTo>
                <a:lnTo>
                  <a:pt x="53340" y="80010"/>
                </a:lnTo>
                <a:lnTo>
                  <a:pt x="44196" y="78740"/>
                </a:lnTo>
                <a:lnTo>
                  <a:pt x="36576" y="76200"/>
                </a:lnTo>
                <a:lnTo>
                  <a:pt x="24384" y="71120"/>
                </a:lnTo>
                <a:lnTo>
                  <a:pt x="18288" y="69850"/>
                </a:lnTo>
                <a:lnTo>
                  <a:pt x="13716" y="66040"/>
                </a:lnTo>
                <a:lnTo>
                  <a:pt x="10668" y="65193"/>
                </a:lnTo>
                <a:lnTo>
                  <a:pt x="10668" y="52070"/>
                </a:lnTo>
                <a:lnTo>
                  <a:pt x="12192" y="54610"/>
                </a:lnTo>
                <a:lnTo>
                  <a:pt x="15240" y="55880"/>
                </a:lnTo>
                <a:lnTo>
                  <a:pt x="18288" y="58420"/>
                </a:lnTo>
                <a:lnTo>
                  <a:pt x="33528" y="64770"/>
                </a:lnTo>
                <a:lnTo>
                  <a:pt x="39624" y="66040"/>
                </a:lnTo>
                <a:lnTo>
                  <a:pt x="47244" y="67310"/>
                </a:lnTo>
                <a:lnTo>
                  <a:pt x="54864" y="71120"/>
                </a:lnTo>
                <a:lnTo>
                  <a:pt x="82296" y="76200"/>
                </a:lnTo>
                <a:lnTo>
                  <a:pt x="103632" y="78740"/>
                </a:lnTo>
                <a:lnTo>
                  <a:pt x="128016" y="81280"/>
                </a:lnTo>
                <a:lnTo>
                  <a:pt x="153924" y="85090"/>
                </a:lnTo>
                <a:lnTo>
                  <a:pt x="181356" y="87630"/>
                </a:lnTo>
                <a:lnTo>
                  <a:pt x="240792" y="90170"/>
                </a:lnTo>
                <a:lnTo>
                  <a:pt x="272796" y="92710"/>
                </a:lnTo>
                <a:lnTo>
                  <a:pt x="554736" y="92710"/>
                </a:lnTo>
                <a:lnTo>
                  <a:pt x="528828" y="93980"/>
                </a:lnTo>
                <a:lnTo>
                  <a:pt x="501396" y="96520"/>
                </a:lnTo>
                <a:lnTo>
                  <a:pt x="472440" y="97790"/>
                </a:lnTo>
                <a:lnTo>
                  <a:pt x="408432" y="101600"/>
                </a:lnTo>
                <a:close/>
              </a:path>
              <a:path w="681354" h="383539">
                <a:moveTo>
                  <a:pt x="554736" y="92710"/>
                </a:moveTo>
                <a:lnTo>
                  <a:pt x="408432" y="92710"/>
                </a:lnTo>
                <a:lnTo>
                  <a:pt x="440436" y="90170"/>
                </a:lnTo>
                <a:lnTo>
                  <a:pt x="499872" y="87630"/>
                </a:lnTo>
                <a:lnTo>
                  <a:pt x="528828" y="85090"/>
                </a:lnTo>
                <a:lnTo>
                  <a:pt x="577596" y="78740"/>
                </a:lnTo>
                <a:lnTo>
                  <a:pt x="609600" y="73660"/>
                </a:lnTo>
                <a:lnTo>
                  <a:pt x="618744" y="72390"/>
                </a:lnTo>
                <a:lnTo>
                  <a:pt x="626364" y="71120"/>
                </a:lnTo>
                <a:lnTo>
                  <a:pt x="635508" y="67310"/>
                </a:lnTo>
                <a:lnTo>
                  <a:pt x="641604" y="66040"/>
                </a:lnTo>
                <a:lnTo>
                  <a:pt x="649224" y="64770"/>
                </a:lnTo>
                <a:lnTo>
                  <a:pt x="653796" y="62230"/>
                </a:lnTo>
                <a:lnTo>
                  <a:pt x="662940" y="58420"/>
                </a:lnTo>
                <a:lnTo>
                  <a:pt x="667512" y="55880"/>
                </a:lnTo>
                <a:lnTo>
                  <a:pt x="670560" y="54610"/>
                </a:lnTo>
                <a:lnTo>
                  <a:pt x="669036" y="54610"/>
                </a:lnTo>
                <a:lnTo>
                  <a:pt x="672084" y="52070"/>
                </a:lnTo>
                <a:lnTo>
                  <a:pt x="672084" y="63500"/>
                </a:lnTo>
                <a:lnTo>
                  <a:pt x="664464" y="69850"/>
                </a:lnTo>
                <a:lnTo>
                  <a:pt x="658368" y="71120"/>
                </a:lnTo>
                <a:lnTo>
                  <a:pt x="652272" y="73660"/>
                </a:lnTo>
                <a:lnTo>
                  <a:pt x="637032" y="77470"/>
                </a:lnTo>
                <a:lnTo>
                  <a:pt x="629412" y="80010"/>
                </a:lnTo>
                <a:lnTo>
                  <a:pt x="611124" y="82550"/>
                </a:lnTo>
                <a:lnTo>
                  <a:pt x="589788" y="87630"/>
                </a:lnTo>
                <a:lnTo>
                  <a:pt x="579120" y="88900"/>
                </a:lnTo>
                <a:lnTo>
                  <a:pt x="554736" y="92710"/>
                </a:lnTo>
                <a:close/>
              </a:path>
              <a:path w="681354" h="383539">
                <a:moveTo>
                  <a:pt x="554736" y="372110"/>
                </a:moveTo>
                <a:lnTo>
                  <a:pt x="408432" y="372110"/>
                </a:lnTo>
                <a:lnTo>
                  <a:pt x="499872" y="368300"/>
                </a:lnTo>
                <a:lnTo>
                  <a:pt x="528828" y="364490"/>
                </a:lnTo>
                <a:lnTo>
                  <a:pt x="577596" y="359410"/>
                </a:lnTo>
                <a:lnTo>
                  <a:pt x="609600" y="354330"/>
                </a:lnTo>
                <a:lnTo>
                  <a:pt x="618744" y="353060"/>
                </a:lnTo>
                <a:lnTo>
                  <a:pt x="626364" y="351790"/>
                </a:lnTo>
                <a:lnTo>
                  <a:pt x="635508" y="347980"/>
                </a:lnTo>
                <a:lnTo>
                  <a:pt x="641604" y="346710"/>
                </a:lnTo>
                <a:lnTo>
                  <a:pt x="649224" y="345440"/>
                </a:lnTo>
                <a:lnTo>
                  <a:pt x="653796" y="342900"/>
                </a:lnTo>
                <a:lnTo>
                  <a:pt x="662940" y="339090"/>
                </a:lnTo>
                <a:lnTo>
                  <a:pt x="667512" y="336550"/>
                </a:lnTo>
                <a:lnTo>
                  <a:pt x="670560" y="334010"/>
                </a:lnTo>
                <a:lnTo>
                  <a:pt x="669036" y="334010"/>
                </a:lnTo>
                <a:lnTo>
                  <a:pt x="672084" y="332740"/>
                </a:lnTo>
                <a:lnTo>
                  <a:pt x="672084" y="63500"/>
                </a:lnTo>
                <a:lnTo>
                  <a:pt x="675132" y="62230"/>
                </a:lnTo>
                <a:lnTo>
                  <a:pt x="676656" y="62230"/>
                </a:lnTo>
                <a:lnTo>
                  <a:pt x="678180" y="58420"/>
                </a:lnTo>
                <a:lnTo>
                  <a:pt x="679704" y="58420"/>
                </a:lnTo>
                <a:lnTo>
                  <a:pt x="679704" y="57150"/>
                </a:lnTo>
                <a:lnTo>
                  <a:pt x="681228" y="55880"/>
                </a:lnTo>
                <a:lnTo>
                  <a:pt x="681228" y="336550"/>
                </a:lnTo>
                <a:lnTo>
                  <a:pt x="679704" y="337820"/>
                </a:lnTo>
                <a:lnTo>
                  <a:pt x="679704" y="339090"/>
                </a:lnTo>
                <a:lnTo>
                  <a:pt x="678180" y="339090"/>
                </a:lnTo>
                <a:lnTo>
                  <a:pt x="676656" y="342900"/>
                </a:lnTo>
                <a:lnTo>
                  <a:pt x="675132" y="342900"/>
                </a:lnTo>
                <a:lnTo>
                  <a:pt x="672084" y="344170"/>
                </a:lnTo>
                <a:lnTo>
                  <a:pt x="669036" y="346710"/>
                </a:lnTo>
                <a:lnTo>
                  <a:pt x="664464" y="349250"/>
                </a:lnTo>
                <a:lnTo>
                  <a:pt x="652272" y="354330"/>
                </a:lnTo>
                <a:lnTo>
                  <a:pt x="637032" y="356870"/>
                </a:lnTo>
                <a:lnTo>
                  <a:pt x="629412" y="360680"/>
                </a:lnTo>
                <a:lnTo>
                  <a:pt x="611124" y="363220"/>
                </a:lnTo>
                <a:lnTo>
                  <a:pt x="600456" y="364490"/>
                </a:lnTo>
                <a:lnTo>
                  <a:pt x="589788" y="368300"/>
                </a:lnTo>
                <a:lnTo>
                  <a:pt x="579120" y="369570"/>
                </a:lnTo>
                <a:lnTo>
                  <a:pt x="554736" y="372110"/>
                </a:lnTo>
                <a:close/>
              </a:path>
              <a:path w="681354" h="383539">
                <a:moveTo>
                  <a:pt x="341376" y="102870"/>
                </a:moveTo>
                <a:lnTo>
                  <a:pt x="306324" y="101600"/>
                </a:lnTo>
                <a:lnTo>
                  <a:pt x="374904" y="101600"/>
                </a:lnTo>
                <a:lnTo>
                  <a:pt x="341376" y="102870"/>
                </a:lnTo>
                <a:close/>
              </a:path>
              <a:path w="681354" h="383539">
                <a:moveTo>
                  <a:pt x="672084" y="332740"/>
                </a:moveTo>
                <a:lnTo>
                  <a:pt x="670560" y="332740"/>
                </a:lnTo>
                <a:lnTo>
                  <a:pt x="672084" y="331470"/>
                </a:lnTo>
                <a:lnTo>
                  <a:pt x="672084" y="332740"/>
                </a:lnTo>
                <a:close/>
              </a:path>
              <a:path w="681354" h="383539">
                <a:moveTo>
                  <a:pt x="341376" y="383540"/>
                </a:moveTo>
                <a:lnTo>
                  <a:pt x="306324" y="382270"/>
                </a:lnTo>
                <a:lnTo>
                  <a:pt x="374904" y="382270"/>
                </a:lnTo>
                <a:lnTo>
                  <a:pt x="341376" y="3835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3495577" y="4010655"/>
            <a:ext cx="284480" cy="485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계좌</a:t>
            </a:r>
            <a:endParaRPr sz="1000">
              <a:latin typeface="Noto Sans CJK JP Regular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1000" spc="30" dirty="0">
                <a:latin typeface="Times New Roman"/>
                <a:cs typeface="Times New Roman"/>
              </a:rPr>
              <a:t>..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26207" y="5338571"/>
            <a:ext cx="1717547" cy="158343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624327" y="6454140"/>
            <a:ext cx="684276" cy="40081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30423" y="6460235"/>
            <a:ext cx="670560" cy="975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24327" y="6454140"/>
            <a:ext cx="684530" cy="400050"/>
          </a:xfrm>
          <a:custGeom>
            <a:avLst/>
            <a:gdLst/>
            <a:ahLst/>
            <a:cxnLst/>
            <a:rect l="l" t="t" r="r" b="b"/>
            <a:pathLst>
              <a:path w="684529" h="400050">
                <a:moveTo>
                  <a:pt x="409956" y="1270"/>
                </a:moveTo>
                <a:lnTo>
                  <a:pt x="274320" y="1270"/>
                </a:lnTo>
                <a:lnTo>
                  <a:pt x="307848" y="0"/>
                </a:lnTo>
                <a:lnTo>
                  <a:pt x="376428" y="0"/>
                </a:lnTo>
                <a:lnTo>
                  <a:pt x="409956" y="1270"/>
                </a:lnTo>
                <a:close/>
              </a:path>
              <a:path w="684529" h="400050">
                <a:moveTo>
                  <a:pt x="12192" y="71543"/>
                </a:moveTo>
                <a:lnTo>
                  <a:pt x="9144" y="69850"/>
                </a:lnTo>
                <a:lnTo>
                  <a:pt x="3048" y="63500"/>
                </a:lnTo>
                <a:lnTo>
                  <a:pt x="1524" y="63500"/>
                </a:lnTo>
                <a:lnTo>
                  <a:pt x="1524" y="62230"/>
                </a:lnTo>
                <a:lnTo>
                  <a:pt x="0" y="59690"/>
                </a:lnTo>
                <a:lnTo>
                  <a:pt x="0" y="49530"/>
                </a:lnTo>
                <a:lnTo>
                  <a:pt x="4572" y="41910"/>
                </a:lnTo>
                <a:lnTo>
                  <a:pt x="6096" y="41910"/>
                </a:lnTo>
                <a:lnTo>
                  <a:pt x="9144" y="39370"/>
                </a:lnTo>
                <a:lnTo>
                  <a:pt x="13716" y="38100"/>
                </a:lnTo>
                <a:lnTo>
                  <a:pt x="18288" y="34290"/>
                </a:lnTo>
                <a:lnTo>
                  <a:pt x="36576" y="26670"/>
                </a:lnTo>
                <a:lnTo>
                  <a:pt x="44196" y="25400"/>
                </a:lnTo>
                <a:lnTo>
                  <a:pt x="53340" y="21590"/>
                </a:lnTo>
                <a:lnTo>
                  <a:pt x="80772" y="17780"/>
                </a:lnTo>
                <a:lnTo>
                  <a:pt x="91440" y="16510"/>
                </a:lnTo>
                <a:lnTo>
                  <a:pt x="103632" y="12700"/>
                </a:lnTo>
                <a:lnTo>
                  <a:pt x="128016" y="10160"/>
                </a:lnTo>
                <a:lnTo>
                  <a:pt x="153924" y="8890"/>
                </a:lnTo>
                <a:lnTo>
                  <a:pt x="181356" y="5080"/>
                </a:lnTo>
                <a:lnTo>
                  <a:pt x="210312" y="3810"/>
                </a:lnTo>
                <a:lnTo>
                  <a:pt x="240792" y="1270"/>
                </a:lnTo>
                <a:lnTo>
                  <a:pt x="441960" y="1270"/>
                </a:lnTo>
                <a:lnTo>
                  <a:pt x="472440" y="3810"/>
                </a:lnTo>
                <a:lnTo>
                  <a:pt x="530352" y="6350"/>
                </a:lnTo>
                <a:lnTo>
                  <a:pt x="556260" y="10160"/>
                </a:lnTo>
                <a:lnTo>
                  <a:pt x="580644" y="12700"/>
                </a:lnTo>
                <a:lnTo>
                  <a:pt x="274320" y="12700"/>
                </a:lnTo>
                <a:lnTo>
                  <a:pt x="242316" y="13970"/>
                </a:lnTo>
                <a:lnTo>
                  <a:pt x="211836" y="16510"/>
                </a:lnTo>
                <a:lnTo>
                  <a:pt x="182880" y="17780"/>
                </a:lnTo>
                <a:lnTo>
                  <a:pt x="153924" y="20320"/>
                </a:lnTo>
                <a:lnTo>
                  <a:pt x="105156" y="26670"/>
                </a:lnTo>
                <a:lnTo>
                  <a:pt x="83820" y="29210"/>
                </a:lnTo>
                <a:lnTo>
                  <a:pt x="74676" y="31750"/>
                </a:lnTo>
                <a:lnTo>
                  <a:pt x="64008" y="33020"/>
                </a:lnTo>
                <a:lnTo>
                  <a:pt x="56388" y="35560"/>
                </a:lnTo>
                <a:lnTo>
                  <a:pt x="41148" y="39370"/>
                </a:lnTo>
                <a:lnTo>
                  <a:pt x="35052" y="41910"/>
                </a:lnTo>
                <a:lnTo>
                  <a:pt x="28956" y="43180"/>
                </a:lnTo>
                <a:lnTo>
                  <a:pt x="24384" y="44450"/>
                </a:lnTo>
                <a:lnTo>
                  <a:pt x="19812" y="48260"/>
                </a:lnTo>
                <a:lnTo>
                  <a:pt x="16764" y="49530"/>
                </a:lnTo>
                <a:lnTo>
                  <a:pt x="15748" y="50800"/>
                </a:lnTo>
                <a:lnTo>
                  <a:pt x="15240" y="50800"/>
                </a:lnTo>
                <a:lnTo>
                  <a:pt x="13208" y="53340"/>
                </a:lnTo>
                <a:lnTo>
                  <a:pt x="12192" y="53340"/>
                </a:lnTo>
                <a:lnTo>
                  <a:pt x="12192" y="71543"/>
                </a:lnTo>
                <a:close/>
              </a:path>
              <a:path w="684529" h="400050">
                <a:moveTo>
                  <a:pt x="669036" y="53340"/>
                </a:moveTo>
                <a:lnTo>
                  <a:pt x="667512" y="49530"/>
                </a:lnTo>
                <a:lnTo>
                  <a:pt x="664464" y="48260"/>
                </a:lnTo>
                <a:lnTo>
                  <a:pt x="659892" y="46990"/>
                </a:lnTo>
                <a:lnTo>
                  <a:pt x="655320" y="43180"/>
                </a:lnTo>
                <a:lnTo>
                  <a:pt x="649224" y="41910"/>
                </a:lnTo>
                <a:lnTo>
                  <a:pt x="643128" y="39370"/>
                </a:lnTo>
                <a:lnTo>
                  <a:pt x="627888" y="35560"/>
                </a:lnTo>
                <a:lnTo>
                  <a:pt x="618744" y="33020"/>
                </a:lnTo>
                <a:lnTo>
                  <a:pt x="609600" y="31750"/>
                </a:lnTo>
                <a:lnTo>
                  <a:pt x="598932" y="29210"/>
                </a:lnTo>
                <a:lnTo>
                  <a:pt x="589788" y="27940"/>
                </a:lnTo>
                <a:lnTo>
                  <a:pt x="554736" y="24130"/>
                </a:lnTo>
                <a:lnTo>
                  <a:pt x="528828" y="20320"/>
                </a:lnTo>
                <a:lnTo>
                  <a:pt x="501396" y="17780"/>
                </a:lnTo>
                <a:lnTo>
                  <a:pt x="472440" y="16510"/>
                </a:lnTo>
                <a:lnTo>
                  <a:pt x="441960" y="13970"/>
                </a:lnTo>
                <a:lnTo>
                  <a:pt x="409956" y="12700"/>
                </a:lnTo>
                <a:lnTo>
                  <a:pt x="580644" y="12700"/>
                </a:lnTo>
                <a:lnTo>
                  <a:pt x="591312" y="16510"/>
                </a:lnTo>
                <a:lnTo>
                  <a:pt x="612648" y="19050"/>
                </a:lnTo>
                <a:lnTo>
                  <a:pt x="621792" y="20320"/>
                </a:lnTo>
                <a:lnTo>
                  <a:pt x="629412" y="21590"/>
                </a:lnTo>
                <a:lnTo>
                  <a:pt x="638556" y="25400"/>
                </a:lnTo>
                <a:lnTo>
                  <a:pt x="646176" y="26670"/>
                </a:lnTo>
                <a:lnTo>
                  <a:pt x="652272" y="29210"/>
                </a:lnTo>
                <a:lnTo>
                  <a:pt x="659892" y="31750"/>
                </a:lnTo>
                <a:lnTo>
                  <a:pt x="664464" y="34290"/>
                </a:lnTo>
                <a:lnTo>
                  <a:pt x="669036" y="35560"/>
                </a:lnTo>
                <a:lnTo>
                  <a:pt x="678180" y="41910"/>
                </a:lnTo>
                <a:lnTo>
                  <a:pt x="681228" y="44450"/>
                </a:lnTo>
                <a:lnTo>
                  <a:pt x="681228" y="46990"/>
                </a:lnTo>
                <a:lnTo>
                  <a:pt x="682752" y="49530"/>
                </a:lnTo>
                <a:lnTo>
                  <a:pt x="682752" y="50800"/>
                </a:lnTo>
                <a:lnTo>
                  <a:pt x="669036" y="50800"/>
                </a:lnTo>
                <a:lnTo>
                  <a:pt x="669036" y="53340"/>
                </a:lnTo>
                <a:close/>
              </a:path>
              <a:path w="684529" h="400050">
                <a:moveTo>
                  <a:pt x="13716" y="53340"/>
                </a:moveTo>
                <a:lnTo>
                  <a:pt x="15240" y="50800"/>
                </a:lnTo>
                <a:lnTo>
                  <a:pt x="15748" y="50800"/>
                </a:lnTo>
                <a:lnTo>
                  <a:pt x="13716" y="53340"/>
                </a:lnTo>
                <a:close/>
              </a:path>
              <a:path w="684529" h="400050">
                <a:moveTo>
                  <a:pt x="670560" y="54610"/>
                </a:moveTo>
                <a:lnTo>
                  <a:pt x="669036" y="50800"/>
                </a:lnTo>
                <a:lnTo>
                  <a:pt x="682752" y="50800"/>
                </a:lnTo>
                <a:lnTo>
                  <a:pt x="684276" y="53340"/>
                </a:lnTo>
                <a:lnTo>
                  <a:pt x="670560" y="53340"/>
                </a:lnTo>
                <a:lnTo>
                  <a:pt x="670560" y="54610"/>
                </a:lnTo>
                <a:close/>
              </a:path>
              <a:path w="684529" h="400050">
                <a:moveTo>
                  <a:pt x="12192" y="54610"/>
                </a:moveTo>
                <a:lnTo>
                  <a:pt x="12192" y="53340"/>
                </a:lnTo>
                <a:lnTo>
                  <a:pt x="13208" y="53340"/>
                </a:lnTo>
                <a:lnTo>
                  <a:pt x="12192" y="54610"/>
                </a:lnTo>
                <a:close/>
              </a:path>
              <a:path w="684529" h="400050">
                <a:moveTo>
                  <a:pt x="670560" y="72390"/>
                </a:moveTo>
                <a:lnTo>
                  <a:pt x="670560" y="53340"/>
                </a:lnTo>
                <a:lnTo>
                  <a:pt x="684276" y="53340"/>
                </a:lnTo>
                <a:lnTo>
                  <a:pt x="684276" y="55880"/>
                </a:lnTo>
                <a:lnTo>
                  <a:pt x="682752" y="58420"/>
                </a:lnTo>
                <a:lnTo>
                  <a:pt x="682752" y="59690"/>
                </a:lnTo>
                <a:lnTo>
                  <a:pt x="681228" y="62230"/>
                </a:lnTo>
                <a:lnTo>
                  <a:pt x="681228" y="63500"/>
                </a:lnTo>
                <a:lnTo>
                  <a:pt x="679704" y="63500"/>
                </a:lnTo>
                <a:lnTo>
                  <a:pt x="678180" y="66040"/>
                </a:lnTo>
                <a:lnTo>
                  <a:pt x="675132" y="69850"/>
                </a:lnTo>
                <a:lnTo>
                  <a:pt x="673608" y="69850"/>
                </a:lnTo>
                <a:lnTo>
                  <a:pt x="670560" y="72390"/>
                </a:lnTo>
                <a:close/>
              </a:path>
              <a:path w="684529" h="400050">
                <a:moveTo>
                  <a:pt x="13716" y="57150"/>
                </a:moveTo>
                <a:lnTo>
                  <a:pt x="12192" y="55880"/>
                </a:lnTo>
                <a:lnTo>
                  <a:pt x="12192" y="54610"/>
                </a:lnTo>
                <a:lnTo>
                  <a:pt x="13716" y="57150"/>
                </a:lnTo>
                <a:close/>
              </a:path>
              <a:path w="684529" h="400050">
                <a:moveTo>
                  <a:pt x="376428" y="109220"/>
                </a:moveTo>
                <a:lnTo>
                  <a:pt x="274320" y="109220"/>
                </a:lnTo>
                <a:lnTo>
                  <a:pt x="210312" y="105410"/>
                </a:lnTo>
                <a:lnTo>
                  <a:pt x="181356" y="102870"/>
                </a:lnTo>
                <a:lnTo>
                  <a:pt x="153924" y="101600"/>
                </a:lnTo>
                <a:lnTo>
                  <a:pt x="128016" y="97790"/>
                </a:lnTo>
                <a:lnTo>
                  <a:pt x="103632" y="95250"/>
                </a:lnTo>
                <a:lnTo>
                  <a:pt x="82296" y="92710"/>
                </a:lnTo>
                <a:lnTo>
                  <a:pt x="71628" y="88900"/>
                </a:lnTo>
                <a:lnTo>
                  <a:pt x="53340" y="86360"/>
                </a:lnTo>
                <a:lnTo>
                  <a:pt x="44196" y="82550"/>
                </a:lnTo>
                <a:lnTo>
                  <a:pt x="36576" y="81280"/>
                </a:lnTo>
                <a:lnTo>
                  <a:pt x="30480" y="80010"/>
                </a:lnTo>
                <a:lnTo>
                  <a:pt x="18288" y="73660"/>
                </a:lnTo>
                <a:lnTo>
                  <a:pt x="13716" y="72390"/>
                </a:lnTo>
                <a:lnTo>
                  <a:pt x="12192" y="71543"/>
                </a:lnTo>
                <a:lnTo>
                  <a:pt x="12192" y="55880"/>
                </a:lnTo>
                <a:lnTo>
                  <a:pt x="13716" y="57150"/>
                </a:lnTo>
                <a:lnTo>
                  <a:pt x="19812" y="59690"/>
                </a:lnTo>
                <a:lnTo>
                  <a:pt x="22860" y="63500"/>
                </a:lnTo>
                <a:lnTo>
                  <a:pt x="35052" y="66040"/>
                </a:lnTo>
                <a:lnTo>
                  <a:pt x="41148" y="69850"/>
                </a:lnTo>
                <a:lnTo>
                  <a:pt x="47244" y="71120"/>
                </a:lnTo>
                <a:lnTo>
                  <a:pt x="56388" y="73660"/>
                </a:lnTo>
                <a:lnTo>
                  <a:pt x="64008" y="76200"/>
                </a:lnTo>
                <a:lnTo>
                  <a:pt x="73152" y="77470"/>
                </a:lnTo>
                <a:lnTo>
                  <a:pt x="105156" y="81280"/>
                </a:lnTo>
                <a:lnTo>
                  <a:pt x="129540" y="86360"/>
                </a:lnTo>
                <a:lnTo>
                  <a:pt x="153924" y="87630"/>
                </a:lnTo>
                <a:lnTo>
                  <a:pt x="182880" y="91440"/>
                </a:lnTo>
                <a:lnTo>
                  <a:pt x="307848" y="96520"/>
                </a:lnTo>
                <a:lnTo>
                  <a:pt x="568452" y="96520"/>
                </a:lnTo>
                <a:lnTo>
                  <a:pt x="556260" y="97790"/>
                </a:lnTo>
                <a:lnTo>
                  <a:pt x="530352" y="101600"/>
                </a:lnTo>
                <a:lnTo>
                  <a:pt x="502920" y="102870"/>
                </a:lnTo>
                <a:lnTo>
                  <a:pt x="441960" y="107950"/>
                </a:lnTo>
                <a:lnTo>
                  <a:pt x="409956" y="107950"/>
                </a:lnTo>
                <a:lnTo>
                  <a:pt x="376428" y="109220"/>
                </a:lnTo>
                <a:close/>
              </a:path>
              <a:path w="684529" h="400050">
                <a:moveTo>
                  <a:pt x="568452" y="96520"/>
                </a:moveTo>
                <a:lnTo>
                  <a:pt x="376428" y="96520"/>
                </a:lnTo>
                <a:lnTo>
                  <a:pt x="501396" y="91440"/>
                </a:lnTo>
                <a:lnTo>
                  <a:pt x="528828" y="87630"/>
                </a:lnTo>
                <a:lnTo>
                  <a:pt x="554736" y="86360"/>
                </a:lnTo>
                <a:lnTo>
                  <a:pt x="577596" y="81280"/>
                </a:lnTo>
                <a:lnTo>
                  <a:pt x="589788" y="80010"/>
                </a:lnTo>
                <a:lnTo>
                  <a:pt x="598932" y="78740"/>
                </a:lnTo>
                <a:lnTo>
                  <a:pt x="609600" y="77470"/>
                </a:lnTo>
                <a:lnTo>
                  <a:pt x="627888" y="73660"/>
                </a:lnTo>
                <a:lnTo>
                  <a:pt x="635508" y="71120"/>
                </a:lnTo>
                <a:lnTo>
                  <a:pt x="641604" y="69850"/>
                </a:lnTo>
                <a:lnTo>
                  <a:pt x="649224" y="67310"/>
                </a:lnTo>
                <a:lnTo>
                  <a:pt x="653796" y="64770"/>
                </a:lnTo>
                <a:lnTo>
                  <a:pt x="659892" y="63500"/>
                </a:lnTo>
                <a:lnTo>
                  <a:pt x="662940" y="59690"/>
                </a:lnTo>
                <a:lnTo>
                  <a:pt x="667512" y="58420"/>
                </a:lnTo>
                <a:lnTo>
                  <a:pt x="665988" y="58420"/>
                </a:lnTo>
                <a:lnTo>
                  <a:pt x="669036" y="57150"/>
                </a:lnTo>
                <a:lnTo>
                  <a:pt x="670560" y="55880"/>
                </a:lnTo>
                <a:lnTo>
                  <a:pt x="670560" y="72390"/>
                </a:lnTo>
                <a:lnTo>
                  <a:pt x="665988" y="73660"/>
                </a:lnTo>
                <a:lnTo>
                  <a:pt x="659892" y="77470"/>
                </a:lnTo>
                <a:lnTo>
                  <a:pt x="653796" y="78740"/>
                </a:lnTo>
                <a:lnTo>
                  <a:pt x="646176" y="81280"/>
                </a:lnTo>
                <a:lnTo>
                  <a:pt x="638556" y="82550"/>
                </a:lnTo>
                <a:lnTo>
                  <a:pt x="630936" y="86360"/>
                </a:lnTo>
                <a:lnTo>
                  <a:pt x="612648" y="88900"/>
                </a:lnTo>
                <a:lnTo>
                  <a:pt x="601980" y="92710"/>
                </a:lnTo>
                <a:lnTo>
                  <a:pt x="580644" y="95250"/>
                </a:lnTo>
                <a:lnTo>
                  <a:pt x="568452" y="96520"/>
                </a:lnTo>
                <a:close/>
              </a:path>
              <a:path w="684529" h="400050">
                <a:moveTo>
                  <a:pt x="683514" y="347980"/>
                </a:moveTo>
                <a:lnTo>
                  <a:pt x="670560" y="347980"/>
                </a:lnTo>
                <a:lnTo>
                  <a:pt x="670560" y="72390"/>
                </a:lnTo>
                <a:lnTo>
                  <a:pt x="673608" y="69850"/>
                </a:lnTo>
                <a:lnTo>
                  <a:pt x="675132" y="69850"/>
                </a:lnTo>
                <a:lnTo>
                  <a:pt x="678180" y="66040"/>
                </a:lnTo>
                <a:lnTo>
                  <a:pt x="679704" y="63500"/>
                </a:lnTo>
                <a:lnTo>
                  <a:pt x="681228" y="63500"/>
                </a:lnTo>
                <a:lnTo>
                  <a:pt x="681228" y="62230"/>
                </a:lnTo>
                <a:lnTo>
                  <a:pt x="682752" y="59690"/>
                </a:lnTo>
                <a:lnTo>
                  <a:pt x="682752" y="58420"/>
                </a:lnTo>
                <a:lnTo>
                  <a:pt x="684276" y="55880"/>
                </a:lnTo>
                <a:lnTo>
                  <a:pt x="684276" y="346710"/>
                </a:lnTo>
                <a:lnTo>
                  <a:pt x="683514" y="347980"/>
                </a:lnTo>
                <a:close/>
              </a:path>
              <a:path w="684529" h="400050">
                <a:moveTo>
                  <a:pt x="376428" y="400050"/>
                </a:moveTo>
                <a:lnTo>
                  <a:pt x="274320" y="400050"/>
                </a:lnTo>
                <a:lnTo>
                  <a:pt x="210312" y="397510"/>
                </a:lnTo>
                <a:lnTo>
                  <a:pt x="181356" y="393700"/>
                </a:lnTo>
                <a:lnTo>
                  <a:pt x="153924" y="392430"/>
                </a:lnTo>
                <a:lnTo>
                  <a:pt x="128016" y="389890"/>
                </a:lnTo>
                <a:lnTo>
                  <a:pt x="103632" y="386080"/>
                </a:lnTo>
                <a:lnTo>
                  <a:pt x="82296" y="383540"/>
                </a:lnTo>
                <a:lnTo>
                  <a:pt x="71628" y="381000"/>
                </a:lnTo>
                <a:lnTo>
                  <a:pt x="53340" y="377190"/>
                </a:lnTo>
                <a:lnTo>
                  <a:pt x="44196" y="374650"/>
                </a:lnTo>
                <a:lnTo>
                  <a:pt x="36576" y="372110"/>
                </a:lnTo>
                <a:lnTo>
                  <a:pt x="30480" y="370840"/>
                </a:lnTo>
                <a:lnTo>
                  <a:pt x="18288" y="364490"/>
                </a:lnTo>
                <a:lnTo>
                  <a:pt x="13716" y="363220"/>
                </a:lnTo>
                <a:lnTo>
                  <a:pt x="9144" y="360680"/>
                </a:lnTo>
                <a:lnTo>
                  <a:pt x="3048" y="354330"/>
                </a:lnTo>
                <a:lnTo>
                  <a:pt x="1524" y="354330"/>
                </a:lnTo>
                <a:lnTo>
                  <a:pt x="1524" y="353060"/>
                </a:lnTo>
                <a:lnTo>
                  <a:pt x="0" y="351790"/>
                </a:lnTo>
                <a:lnTo>
                  <a:pt x="0" y="59690"/>
                </a:lnTo>
                <a:lnTo>
                  <a:pt x="1524" y="62230"/>
                </a:lnTo>
                <a:lnTo>
                  <a:pt x="1524" y="63500"/>
                </a:lnTo>
                <a:lnTo>
                  <a:pt x="3048" y="63500"/>
                </a:lnTo>
                <a:lnTo>
                  <a:pt x="9144" y="69850"/>
                </a:lnTo>
                <a:lnTo>
                  <a:pt x="12192" y="71543"/>
                </a:lnTo>
                <a:lnTo>
                  <a:pt x="12192" y="346710"/>
                </a:lnTo>
                <a:lnTo>
                  <a:pt x="13716" y="347980"/>
                </a:lnTo>
                <a:lnTo>
                  <a:pt x="19812" y="351790"/>
                </a:lnTo>
                <a:lnTo>
                  <a:pt x="22860" y="354330"/>
                </a:lnTo>
                <a:lnTo>
                  <a:pt x="35052" y="358140"/>
                </a:lnTo>
                <a:lnTo>
                  <a:pt x="41148" y="360680"/>
                </a:lnTo>
                <a:lnTo>
                  <a:pt x="47244" y="361950"/>
                </a:lnTo>
                <a:lnTo>
                  <a:pt x="56388" y="364490"/>
                </a:lnTo>
                <a:lnTo>
                  <a:pt x="64008" y="367030"/>
                </a:lnTo>
                <a:lnTo>
                  <a:pt x="73152" y="368300"/>
                </a:lnTo>
                <a:lnTo>
                  <a:pt x="105156" y="372110"/>
                </a:lnTo>
                <a:lnTo>
                  <a:pt x="129540" y="377190"/>
                </a:lnTo>
                <a:lnTo>
                  <a:pt x="153924" y="378460"/>
                </a:lnTo>
                <a:lnTo>
                  <a:pt x="182880" y="382270"/>
                </a:lnTo>
                <a:lnTo>
                  <a:pt x="307848" y="387350"/>
                </a:lnTo>
                <a:lnTo>
                  <a:pt x="572516" y="387350"/>
                </a:lnTo>
                <a:lnTo>
                  <a:pt x="556260" y="389890"/>
                </a:lnTo>
                <a:lnTo>
                  <a:pt x="530352" y="392430"/>
                </a:lnTo>
                <a:lnTo>
                  <a:pt x="502920" y="393700"/>
                </a:lnTo>
                <a:lnTo>
                  <a:pt x="472440" y="397510"/>
                </a:lnTo>
                <a:lnTo>
                  <a:pt x="441960" y="398780"/>
                </a:lnTo>
                <a:lnTo>
                  <a:pt x="409956" y="398780"/>
                </a:lnTo>
                <a:lnTo>
                  <a:pt x="376428" y="400050"/>
                </a:lnTo>
                <a:close/>
              </a:path>
              <a:path w="684529" h="400050">
                <a:moveTo>
                  <a:pt x="13716" y="347980"/>
                </a:moveTo>
                <a:lnTo>
                  <a:pt x="12192" y="346710"/>
                </a:lnTo>
                <a:lnTo>
                  <a:pt x="12192" y="345440"/>
                </a:lnTo>
                <a:lnTo>
                  <a:pt x="13716" y="347980"/>
                </a:lnTo>
                <a:close/>
              </a:path>
              <a:path w="684529" h="400050">
                <a:moveTo>
                  <a:pt x="572516" y="387350"/>
                </a:moveTo>
                <a:lnTo>
                  <a:pt x="376428" y="387350"/>
                </a:lnTo>
                <a:lnTo>
                  <a:pt x="501396" y="382270"/>
                </a:lnTo>
                <a:lnTo>
                  <a:pt x="528828" y="378460"/>
                </a:lnTo>
                <a:lnTo>
                  <a:pt x="554736" y="377190"/>
                </a:lnTo>
                <a:lnTo>
                  <a:pt x="577596" y="372110"/>
                </a:lnTo>
                <a:lnTo>
                  <a:pt x="589788" y="370840"/>
                </a:lnTo>
                <a:lnTo>
                  <a:pt x="598932" y="369570"/>
                </a:lnTo>
                <a:lnTo>
                  <a:pt x="609600" y="368300"/>
                </a:lnTo>
                <a:lnTo>
                  <a:pt x="627888" y="364490"/>
                </a:lnTo>
                <a:lnTo>
                  <a:pt x="635508" y="361950"/>
                </a:lnTo>
                <a:lnTo>
                  <a:pt x="641604" y="360680"/>
                </a:lnTo>
                <a:lnTo>
                  <a:pt x="649224" y="359410"/>
                </a:lnTo>
                <a:lnTo>
                  <a:pt x="653796" y="355600"/>
                </a:lnTo>
                <a:lnTo>
                  <a:pt x="659892" y="354330"/>
                </a:lnTo>
                <a:lnTo>
                  <a:pt x="662940" y="351790"/>
                </a:lnTo>
                <a:lnTo>
                  <a:pt x="667512" y="349250"/>
                </a:lnTo>
                <a:lnTo>
                  <a:pt x="665988" y="349250"/>
                </a:lnTo>
                <a:lnTo>
                  <a:pt x="669036" y="347980"/>
                </a:lnTo>
                <a:lnTo>
                  <a:pt x="670560" y="346710"/>
                </a:lnTo>
                <a:lnTo>
                  <a:pt x="670560" y="347980"/>
                </a:lnTo>
                <a:lnTo>
                  <a:pt x="683514" y="347980"/>
                </a:lnTo>
                <a:lnTo>
                  <a:pt x="682752" y="349250"/>
                </a:lnTo>
                <a:lnTo>
                  <a:pt x="682752" y="351790"/>
                </a:lnTo>
                <a:lnTo>
                  <a:pt x="681228" y="353060"/>
                </a:lnTo>
                <a:lnTo>
                  <a:pt x="681228" y="354330"/>
                </a:lnTo>
                <a:lnTo>
                  <a:pt x="679704" y="354330"/>
                </a:lnTo>
                <a:lnTo>
                  <a:pt x="678180" y="358140"/>
                </a:lnTo>
                <a:lnTo>
                  <a:pt x="675132" y="360680"/>
                </a:lnTo>
                <a:lnTo>
                  <a:pt x="673608" y="360680"/>
                </a:lnTo>
                <a:lnTo>
                  <a:pt x="670560" y="363220"/>
                </a:lnTo>
                <a:lnTo>
                  <a:pt x="665988" y="364490"/>
                </a:lnTo>
                <a:lnTo>
                  <a:pt x="659892" y="368300"/>
                </a:lnTo>
                <a:lnTo>
                  <a:pt x="653796" y="369570"/>
                </a:lnTo>
                <a:lnTo>
                  <a:pt x="630936" y="377190"/>
                </a:lnTo>
                <a:lnTo>
                  <a:pt x="612648" y="381000"/>
                </a:lnTo>
                <a:lnTo>
                  <a:pt x="601980" y="383540"/>
                </a:lnTo>
                <a:lnTo>
                  <a:pt x="580644" y="386080"/>
                </a:lnTo>
                <a:lnTo>
                  <a:pt x="572516" y="387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59032" y="6818057"/>
            <a:ext cx="619563" cy="3079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26892" y="6454140"/>
            <a:ext cx="684276" cy="400812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332988" y="6460235"/>
            <a:ext cx="670560" cy="975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326892" y="6454140"/>
            <a:ext cx="684530" cy="400050"/>
          </a:xfrm>
          <a:custGeom>
            <a:avLst/>
            <a:gdLst/>
            <a:ahLst/>
            <a:cxnLst/>
            <a:rect l="l" t="t" r="r" b="b"/>
            <a:pathLst>
              <a:path w="684529" h="400050">
                <a:moveTo>
                  <a:pt x="409956" y="1270"/>
                </a:moveTo>
                <a:lnTo>
                  <a:pt x="274320" y="1270"/>
                </a:lnTo>
                <a:lnTo>
                  <a:pt x="307848" y="0"/>
                </a:lnTo>
                <a:lnTo>
                  <a:pt x="376428" y="0"/>
                </a:lnTo>
                <a:lnTo>
                  <a:pt x="409956" y="1270"/>
                </a:lnTo>
                <a:close/>
              </a:path>
              <a:path w="684529" h="400050">
                <a:moveTo>
                  <a:pt x="12192" y="71543"/>
                </a:moveTo>
                <a:lnTo>
                  <a:pt x="9144" y="69850"/>
                </a:lnTo>
                <a:lnTo>
                  <a:pt x="3048" y="63500"/>
                </a:lnTo>
                <a:lnTo>
                  <a:pt x="1524" y="63500"/>
                </a:lnTo>
                <a:lnTo>
                  <a:pt x="1524" y="62230"/>
                </a:lnTo>
                <a:lnTo>
                  <a:pt x="0" y="59690"/>
                </a:lnTo>
                <a:lnTo>
                  <a:pt x="0" y="49530"/>
                </a:lnTo>
                <a:lnTo>
                  <a:pt x="4572" y="41910"/>
                </a:lnTo>
                <a:lnTo>
                  <a:pt x="6096" y="41910"/>
                </a:lnTo>
                <a:lnTo>
                  <a:pt x="9144" y="39370"/>
                </a:lnTo>
                <a:lnTo>
                  <a:pt x="13716" y="38100"/>
                </a:lnTo>
                <a:lnTo>
                  <a:pt x="18288" y="34290"/>
                </a:lnTo>
                <a:lnTo>
                  <a:pt x="36576" y="26670"/>
                </a:lnTo>
                <a:lnTo>
                  <a:pt x="44196" y="25400"/>
                </a:lnTo>
                <a:lnTo>
                  <a:pt x="53340" y="21590"/>
                </a:lnTo>
                <a:lnTo>
                  <a:pt x="80772" y="17780"/>
                </a:lnTo>
                <a:lnTo>
                  <a:pt x="91440" y="16510"/>
                </a:lnTo>
                <a:lnTo>
                  <a:pt x="103632" y="12700"/>
                </a:lnTo>
                <a:lnTo>
                  <a:pt x="128016" y="10160"/>
                </a:lnTo>
                <a:lnTo>
                  <a:pt x="153924" y="8890"/>
                </a:lnTo>
                <a:lnTo>
                  <a:pt x="181356" y="5080"/>
                </a:lnTo>
                <a:lnTo>
                  <a:pt x="210312" y="3810"/>
                </a:lnTo>
                <a:lnTo>
                  <a:pt x="242316" y="1270"/>
                </a:lnTo>
                <a:lnTo>
                  <a:pt x="441960" y="1270"/>
                </a:lnTo>
                <a:lnTo>
                  <a:pt x="472440" y="3810"/>
                </a:lnTo>
                <a:lnTo>
                  <a:pt x="530352" y="6350"/>
                </a:lnTo>
                <a:lnTo>
                  <a:pt x="556260" y="10160"/>
                </a:lnTo>
                <a:lnTo>
                  <a:pt x="580644" y="12700"/>
                </a:lnTo>
                <a:lnTo>
                  <a:pt x="274320" y="12700"/>
                </a:lnTo>
                <a:lnTo>
                  <a:pt x="242316" y="13970"/>
                </a:lnTo>
                <a:lnTo>
                  <a:pt x="211836" y="16510"/>
                </a:lnTo>
                <a:lnTo>
                  <a:pt x="182880" y="17780"/>
                </a:lnTo>
                <a:lnTo>
                  <a:pt x="153924" y="20320"/>
                </a:lnTo>
                <a:lnTo>
                  <a:pt x="105156" y="26670"/>
                </a:lnTo>
                <a:lnTo>
                  <a:pt x="83820" y="29210"/>
                </a:lnTo>
                <a:lnTo>
                  <a:pt x="74676" y="31750"/>
                </a:lnTo>
                <a:lnTo>
                  <a:pt x="64008" y="33020"/>
                </a:lnTo>
                <a:lnTo>
                  <a:pt x="56388" y="35560"/>
                </a:lnTo>
                <a:lnTo>
                  <a:pt x="41148" y="39370"/>
                </a:lnTo>
                <a:lnTo>
                  <a:pt x="35052" y="41910"/>
                </a:lnTo>
                <a:lnTo>
                  <a:pt x="28956" y="43180"/>
                </a:lnTo>
                <a:lnTo>
                  <a:pt x="24384" y="44450"/>
                </a:lnTo>
                <a:lnTo>
                  <a:pt x="19812" y="48260"/>
                </a:lnTo>
                <a:lnTo>
                  <a:pt x="16764" y="49530"/>
                </a:lnTo>
                <a:lnTo>
                  <a:pt x="15748" y="50800"/>
                </a:lnTo>
                <a:lnTo>
                  <a:pt x="15240" y="50800"/>
                </a:lnTo>
                <a:lnTo>
                  <a:pt x="13208" y="53340"/>
                </a:lnTo>
                <a:lnTo>
                  <a:pt x="12192" y="53340"/>
                </a:lnTo>
                <a:lnTo>
                  <a:pt x="12192" y="71543"/>
                </a:lnTo>
                <a:close/>
              </a:path>
              <a:path w="684529" h="400050">
                <a:moveTo>
                  <a:pt x="669036" y="53340"/>
                </a:moveTo>
                <a:lnTo>
                  <a:pt x="667512" y="49530"/>
                </a:lnTo>
                <a:lnTo>
                  <a:pt x="664464" y="48260"/>
                </a:lnTo>
                <a:lnTo>
                  <a:pt x="659892" y="46990"/>
                </a:lnTo>
                <a:lnTo>
                  <a:pt x="655320" y="43180"/>
                </a:lnTo>
                <a:lnTo>
                  <a:pt x="649224" y="41910"/>
                </a:lnTo>
                <a:lnTo>
                  <a:pt x="643128" y="39370"/>
                </a:lnTo>
                <a:lnTo>
                  <a:pt x="627888" y="35560"/>
                </a:lnTo>
                <a:lnTo>
                  <a:pt x="618744" y="33020"/>
                </a:lnTo>
                <a:lnTo>
                  <a:pt x="609600" y="31750"/>
                </a:lnTo>
                <a:lnTo>
                  <a:pt x="598932" y="29210"/>
                </a:lnTo>
                <a:lnTo>
                  <a:pt x="589788" y="27940"/>
                </a:lnTo>
                <a:lnTo>
                  <a:pt x="554736" y="24130"/>
                </a:lnTo>
                <a:lnTo>
                  <a:pt x="528828" y="20320"/>
                </a:lnTo>
                <a:lnTo>
                  <a:pt x="501396" y="17780"/>
                </a:lnTo>
                <a:lnTo>
                  <a:pt x="472440" y="16510"/>
                </a:lnTo>
                <a:lnTo>
                  <a:pt x="441960" y="13970"/>
                </a:lnTo>
                <a:lnTo>
                  <a:pt x="409956" y="12700"/>
                </a:lnTo>
                <a:lnTo>
                  <a:pt x="580644" y="12700"/>
                </a:lnTo>
                <a:lnTo>
                  <a:pt x="591312" y="16510"/>
                </a:lnTo>
                <a:lnTo>
                  <a:pt x="612648" y="19050"/>
                </a:lnTo>
                <a:lnTo>
                  <a:pt x="621792" y="20320"/>
                </a:lnTo>
                <a:lnTo>
                  <a:pt x="629412" y="21590"/>
                </a:lnTo>
                <a:lnTo>
                  <a:pt x="638556" y="25400"/>
                </a:lnTo>
                <a:lnTo>
                  <a:pt x="646176" y="26670"/>
                </a:lnTo>
                <a:lnTo>
                  <a:pt x="652272" y="29210"/>
                </a:lnTo>
                <a:lnTo>
                  <a:pt x="659892" y="31750"/>
                </a:lnTo>
                <a:lnTo>
                  <a:pt x="664464" y="34290"/>
                </a:lnTo>
                <a:lnTo>
                  <a:pt x="669036" y="35560"/>
                </a:lnTo>
                <a:lnTo>
                  <a:pt x="678180" y="41910"/>
                </a:lnTo>
                <a:lnTo>
                  <a:pt x="681228" y="44450"/>
                </a:lnTo>
                <a:lnTo>
                  <a:pt x="681228" y="46990"/>
                </a:lnTo>
                <a:lnTo>
                  <a:pt x="682752" y="49530"/>
                </a:lnTo>
                <a:lnTo>
                  <a:pt x="682752" y="50800"/>
                </a:lnTo>
                <a:lnTo>
                  <a:pt x="669036" y="50800"/>
                </a:lnTo>
                <a:lnTo>
                  <a:pt x="669036" y="53340"/>
                </a:lnTo>
                <a:close/>
              </a:path>
              <a:path w="684529" h="400050">
                <a:moveTo>
                  <a:pt x="13716" y="53340"/>
                </a:moveTo>
                <a:lnTo>
                  <a:pt x="15240" y="50800"/>
                </a:lnTo>
                <a:lnTo>
                  <a:pt x="15748" y="50800"/>
                </a:lnTo>
                <a:lnTo>
                  <a:pt x="13716" y="53340"/>
                </a:lnTo>
                <a:close/>
              </a:path>
              <a:path w="684529" h="400050">
                <a:moveTo>
                  <a:pt x="670560" y="54610"/>
                </a:moveTo>
                <a:lnTo>
                  <a:pt x="669036" y="50800"/>
                </a:lnTo>
                <a:lnTo>
                  <a:pt x="682752" y="50800"/>
                </a:lnTo>
                <a:lnTo>
                  <a:pt x="684276" y="53340"/>
                </a:lnTo>
                <a:lnTo>
                  <a:pt x="670560" y="53340"/>
                </a:lnTo>
                <a:lnTo>
                  <a:pt x="670560" y="54610"/>
                </a:lnTo>
                <a:close/>
              </a:path>
              <a:path w="684529" h="400050">
                <a:moveTo>
                  <a:pt x="12192" y="54610"/>
                </a:moveTo>
                <a:lnTo>
                  <a:pt x="12192" y="53340"/>
                </a:lnTo>
                <a:lnTo>
                  <a:pt x="13208" y="53340"/>
                </a:lnTo>
                <a:lnTo>
                  <a:pt x="12192" y="54610"/>
                </a:lnTo>
                <a:close/>
              </a:path>
              <a:path w="684529" h="400050">
                <a:moveTo>
                  <a:pt x="670560" y="72390"/>
                </a:moveTo>
                <a:lnTo>
                  <a:pt x="670560" y="53340"/>
                </a:lnTo>
                <a:lnTo>
                  <a:pt x="684276" y="53340"/>
                </a:lnTo>
                <a:lnTo>
                  <a:pt x="684276" y="55880"/>
                </a:lnTo>
                <a:lnTo>
                  <a:pt x="682752" y="58420"/>
                </a:lnTo>
                <a:lnTo>
                  <a:pt x="682752" y="59690"/>
                </a:lnTo>
                <a:lnTo>
                  <a:pt x="681228" y="62230"/>
                </a:lnTo>
                <a:lnTo>
                  <a:pt x="681228" y="63500"/>
                </a:lnTo>
                <a:lnTo>
                  <a:pt x="679704" y="63500"/>
                </a:lnTo>
                <a:lnTo>
                  <a:pt x="678180" y="66040"/>
                </a:lnTo>
                <a:lnTo>
                  <a:pt x="675132" y="69850"/>
                </a:lnTo>
                <a:lnTo>
                  <a:pt x="673608" y="69850"/>
                </a:lnTo>
                <a:lnTo>
                  <a:pt x="670560" y="72390"/>
                </a:lnTo>
                <a:close/>
              </a:path>
              <a:path w="684529" h="400050">
                <a:moveTo>
                  <a:pt x="13716" y="57150"/>
                </a:moveTo>
                <a:lnTo>
                  <a:pt x="12192" y="55880"/>
                </a:lnTo>
                <a:lnTo>
                  <a:pt x="12192" y="54610"/>
                </a:lnTo>
                <a:lnTo>
                  <a:pt x="13716" y="57150"/>
                </a:lnTo>
                <a:close/>
              </a:path>
              <a:path w="684529" h="400050">
                <a:moveTo>
                  <a:pt x="376428" y="109220"/>
                </a:moveTo>
                <a:lnTo>
                  <a:pt x="274320" y="109220"/>
                </a:lnTo>
                <a:lnTo>
                  <a:pt x="210312" y="105410"/>
                </a:lnTo>
                <a:lnTo>
                  <a:pt x="181356" y="102870"/>
                </a:lnTo>
                <a:lnTo>
                  <a:pt x="153924" y="101600"/>
                </a:lnTo>
                <a:lnTo>
                  <a:pt x="128016" y="97790"/>
                </a:lnTo>
                <a:lnTo>
                  <a:pt x="103632" y="95250"/>
                </a:lnTo>
                <a:lnTo>
                  <a:pt x="82296" y="92710"/>
                </a:lnTo>
                <a:lnTo>
                  <a:pt x="71628" y="88900"/>
                </a:lnTo>
                <a:lnTo>
                  <a:pt x="53340" y="86360"/>
                </a:lnTo>
                <a:lnTo>
                  <a:pt x="44196" y="82550"/>
                </a:lnTo>
                <a:lnTo>
                  <a:pt x="38100" y="81280"/>
                </a:lnTo>
                <a:lnTo>
                  <a:pt x="30480" y="80010"/>
                </a:lnTo>
                <a:lnTo>
                  <a:pt x="18288" y="73660"/>
                </a:lnTo>
                <a:lnTo>
                  <a:pt x="13716" y="72390"/>
                </a:lnTo>
                <a:lnTo>
                  <a:pt x="12192" y="71543"/>
                </a:lnTo>
                <a:lnTo>
                  <a:pt x="12192" y="55880"/>
                </a:lnTo>
                <a:lnTo>
                  <a:pt x="13716" y="57150"/>
                </a:lnTo>
                <a:lnTo>
                  <a:pt x="19812" y="59690"/>
                </a:lnTo>
                <a:lnTo>
                  <a:pt x="22860" y="63500"/>
                </a:lnTo>
                <a:lnTo>
                  <a:pt x="35052" y="66040"/>
                </a:lnTo>
                <a:lnTo>
                  <a:pt x="41148" y="69850"/>
                </a:lnTo>
                <a:lnTo>
                  <a:pt x="47244" y="71120"/>
                </a:lnTo>
                <a:lnTo>
                  <a:pt x="56388" y="73660"/>
                </a:lnTo>
                <a:lnTo>
                  <a:pt x="64008" y="76200"/>
                </a:lnTo>
                <a:lnTo>
                  <a:pt x="73152" y="77470"/>
                </a:lnTo>
                <a:lnTo>
                  <a:pt x="105156" y="81280"/>
                </a:lnTo>
                <a:lnTo>
                  <a:pt x="129540" y="86360"/>
                </a:lnTo>
                <a:lnTo>
                  <a:pt x="153924" y="87630"/>
                </a:lnTo>
                <a:lnTo>
                  <a:pt x="182880" y="91440"/>
                </a:lnTo>
                <a:lnTo>
                  <a:pt x="307848" y="96520"/>
                </a:lnTo>
                <a:lnTo>
                  <a:pt x="568452" y="96520"/>
                </a:lnTo>
                <a:lnTo>
                  <a:pt x="556260" y="97790"/>
                </a:lnTo>
                <a:lnTo>
                  <a:pt x="530352" y="101600"/>
                </a:lnTo>
                <a:lnTo>
                  <a:pt x="502920" y="102870"/>
                </a:lnTo>
                <a:lnTo>
                  <a:pt x="441960" y="107950"/>
                </a:lnTo>
                <a:lnTo>
                  <a:pt x="409956" y="107950"/>
                </a:lnTo>
                <a:lnTo>
                  <a:pt x="376428" y="109220"/>
                </a:lnTo>
                <a:close/>
              </a:path>
              <a:path w="684529" h="400050">
                <a:moveTo>
                  <a:pt x="568452" y="96520"/>
                </a:moveTo>
                <a:lnTo>
                  <a:pt x="376428" y="96520"/>
                </a:lnTo>
                <a:lnTo>
                  <a:pt x="501396" y="91440"/>
                </a:lnTo>
                <a:lnTo>
                  <a:pt x="528828" y="87630"/>
                </a:lnTo>
                <a:lnTo>
                  <a:pt x="554736" y="86360"/>
                </a:lnTo>
                <a:lnTo>
                  <a:pt x="577596" y="81280"/>
                </a:lnTo>
                <a:lnTo>
                  <a:pt x="589788" y="80010"/>
                </a:lnTo>
                <a:lnTo>
                  <a:pt x="598932" y="78740"/>
                </a:lnTo>
                <a:lnTo>
                  <a:pt x="609600" y="77470"/>
                </a:lnTo>
                <a:lnTo>
                  <a:pt x="627888" y="73660"/>
                </a:lnTo>
                <a:lnTo>
                  <a:pt x="635508" y="71120"/>
                </a:lnTo>
                <a:lnTo>
                  <a:pt x="641604" y="69850"/>
                </a:lnTo>
                <a:lnTo>
                  <a:pt x="649224" y="67310"/>
                </a:lnTo>
                <a:lnTo>
                  <a:pt x="653796" y="64770"/>
                </a:lnTo>
                <a:lnTo>
                  <a:pt x="659892" y="63500"/>
                </a:lnTo>
                <a:lnTo>
                  <a:pt x="662940" y="59690"/>
                </a:lnTo>
                <a:lnTo>
                  <a:pt x="667512" y="58420"/>
                </a:lnTo>
                <a:lnTo>
                  <a:pt x="665988" y="58420"/>
                </a:lnTo>
                <a:lnTo>
                  <a:pt x="669036" y="57150"/>
                </a:lnTo>
                <a:lnTo>
                  <a:pt x="670560" y="55880"/>
                </a:lnTo>
                <a:lnTo>
                  <a:pt x="670560" y="72390"/>
                </a:lnTo>
                <a:lnTo>
                  <a:pt x="665988" y="73660"/>
                </a:lnTo>
                <a:lnTo>
                  <a:pt x="659892" y="77470"/>
                </a:lnTo>
                <a:lnTo>
                  <a:pt x="653796" y="78740"/>
                </a:lnTo>
                <a:lnTo>
                  <a:pt x="646176" y="81280"/>
                </a:lnTo>
                <a:lnTo>
                  <a:pt x="638556" y="82550"/>
                </a:lnTo>
                <a:lnTo>
                  <a:pt x="630936" y="86360"/>
                </a:lnTo>
                <a:lnTo>
                  <a:pt x="612648" y="88900"/>
                </a:lnTo>
                <a:lnTo>
                  <a:pt x="601980" y="92710"/>
                </a:lnTo>
                <a:lnTo>
                  <a:pt x="580644" y="95250"/>
                </a:lnTo>
                <a:lnTo>
                  <a:pt x="568452" y="96520"/>
                </a:lnTo>
                <a:close/>
              </a:path>
              <a:path w="684529" h="400050">
                <a:moveTo>
                  <a:pt x="683514" y="347980"/>
                </a:moveTo>
                <a:lnTo>
                  <a:pt x="670560" y="347980"/>
                </a:lnTo>
                <a:lnTo>
                  <a:pt x="670560" y="72390"/>
                </a:lnTo>
                <a:lnTo>
                  <a:pt x="673608" y="69850"/>
                </a:lnTo>
                <a:lnTo>
                  <a:pt x="675132" y="69850"/>
                </a:lnTo>
                <a:lnTo>
                  <a:pt x="678180" y="66040"/>
                </a:lnTo>
                <a:lnTo>
                  <a:pt x="679704" y="63500"/>
                </a:lnTo>
                <a:lnTo>
                  <a:pt x="681228" y="63500"/>
                </a:lnTo>
                <a:lnTo>
                  <a:pt x="681228" y="62230"/>
                </a:lnTo>
                <a:lnTo>
                  <a:pt x="682752" y="59690"/>
                </a:lnTo>
                <a:lnTo>
                  <a:pt x="682752" y="58420"/>
                </a:lnTo>
                <a:lnTo>
                  <a:pt x="684276" y="55880"/>
                </a:lnTo>
                <a:lnTo>
                  <a:pt x="684276" y="346710"/>
                </a:lnTo>
                <a:lnTo>
                  <a:pt x="683514" y="347980"/>
                </a:lnTo>
                <a:close/>
              </a:path>
              <a:path w="684529" h="400050">
                <a:moveTo>
                  <a:pt x="376428" y="400050"/>
                </a:moveTo>
                <a:lnTo>
                  <a:pt x="274320" y="400050"/>
                </a:lnTo>
                <a:lnTo>
                  <a:pt x="210312" y="397510"/>
                </a:lnTo>
                <a:lnTo>
                  <a:pt x="181356" y="393700"/>
                </a:lnTo>
                <a:lnTo>
                  <a:pt x="153924" y="392430"/>
                </a:lnTo>
                <a:lnTo>
                  <a:pt x="128016" y="389890"/>
                </a:lnTo>
                <a:lnTo>
                  <a:pt x="103632" y="386080"/>
                </a:lnTo>
                <a:lnTo>
                  <a:pt x="82296" y="383540"/>
                </a:lnTo>
                <a:lnTo>
                  <a:pt x="71628" y="381000"/>
                </a:lnTo>
                <a:lnTo>
                  <a:pt x="53340" y="377190"/>
                </a:lnTo>
                <a:lnTo>
                  <a:pt x="44196" y="374650"/>
                </a:lnTo>
                <a:lnTo>
                  <a:pt x="38100" y="372110"/>
                </a:lnTo>
                <a:lnTo>
                  <a:pt x="30480" y="370840"/>
                </a:lnTo>
                <a:lnTo>
                  <a:pt x="18288" y="364490"/>
                </a:lnTo>
                <a:lnTo>
                  <a:pt x="13716" y="363220"/>
                </a:lnTo>
                <a:lnTo>
                  <a:pt x="9144" y="360680"/>
                </a:lnTo>
                <a:lnTo>
                  <a:pt x="3048" y="354330"/>
                </a:lnTo>
                <a:lnTo>
                  <a:pt x="1524" y="354330"/>
                </a:lnTo>
                <a:lnTo>
                  <a:pt x="1524" y="353060"/>
                </a:lnTo>
                <a:lnTo>
                  <a:pt x="0" y="351790"/>
                </a:lnTo>
                <a:lnTo>
                  <a:pt x="0" y="59690"/>
                </a:lnTo>
                <a:lnTo>
                  <a:pt x="1524" y="62230"/>
                </a:lnTo>
                <a:lnTo>
                  <a:pt x="1524" y="63500"/>
                </a:lnTo>
                <a:lnTo>
                  <a:pt x="3048" y="63500"/>
                </a:lnTo>
                <a:lnTo>
                  <a:pt x="9144" y="69850"/>
                </a:lnTo>
                <a:lnTo>
                  <a:pt x="12192" y="71543"/>
                </a:lnTo>
                <a:lnTo>
                  <a:pt x="12192" y="346710"/>
                </a:lnTo>
                <a:lnTo>
                  <a:pt x="13716" y="347980"/>
                </a:lnTo>
                <a:lnTo>
                  <a:pt x="19812" y="351790"/>
                </a:lnTo>
                <a:lnTo>
                  <a:pt x="22860" y="354330"/>
                </a:lnTo>
                <a:lnTo>
                  <a:pt x="35052" y="358140"/>
                </a:lnTo>
                <a:lnTo>
                  <a:pt x="41148" y="360680"/>
                </a:lnTo>
                <a:lnTo>
                  <a:pt x="47244" y="361950"/>
                </a:lnTo>
                <a:lnTo>
                  <a:pt x="56388" y="364490"/>
                </a:lnTo>
                <a:lnTo>
                  <a:pt x="64008" y="367030"/>
                </a:lnTo>
                <a:lnTo>
                  <a:pt x="73152" y="368300"/>
                </a:lnTo>
                <a:lnTo>
                  <a:pt x="105156" y="372110"/>
                </a:lnTo>
                <a:lnTo>
                  <a:pt x="129540" y="377190"/>
                </a:lnTo>
                <a:lnTo>
                  <a:pt x="153924" y="378460"/>
                </a:lnTo>
                <a:lnTo>
                  <a:pt x="182880" y="382270"/>
                </a:lnTo>
                <a:lnTo>
                  <a:pt x="307848" y="387350"/>
                </a:lnTo>
                <a:lnTo>
                  <a:pt x="572516" y="387350"/>
                </a:lnTo>
                <a:lnTo>
                  <a:pt x="556260" y="389890"/>
                </a:lnTo>
                <a:lnTo>
                  <a:pt x="530352" y="392430"/>
                </a:lnTo>
                <a:lnTo>
                  <a:pt x="502920" y="393700"/>
                </a:lnTo>
                <a:lnTo>
                  <a:pt x="472440" y="397510"/>
                </a:lnTo>
                <a:lnTo>
                  <a:pt x="441960" y="398780"/>
                </a:lnTo>
                <a:lnTo>
                  <a:pt x="409956" y="398780"/>
                </a:lnTo>
                <a:lnTo>
                  <a:pt x="376428" y="400050"/>
                </a:lnTo>
                <a:close/>
              </a:path>
              <a:path w="684529" h="400050">
                <a:moveTo>
                  <a:pt x="13716" y="347980"/>
                </a:moveTo>
                <a:lnTo>
                  <a:pt x="12192" y="346710"/>
                </a:lnTo>
                <a:lnTo>
                  <a:pt x="12192" y="345440"/>
                </a:lnTo>
                <a:lnTo>
                  <a:pt x="13716" y="347980"/>
                </a:lnTo>
                <a:close/>
              </a:path>
              <a:path w="684529" h="400050">
                <a:moveTo>
                  <a:pt x="572516" y="387350"/>
                </a:moveTo>
                <a:lnTo>
                  <a:pt x="376428" y="387350"/>
                </a:lnTo>
                <a:lnTo>
                  <a:pt x="501396" y="382270"/>
                </a:lnTo>
                <a:lnTo>
                  <a:pt x="528828" y="378460"/>
                </a:lnTo>
                <a:lnTo>
                  <a:pt x="554736" y="377190"/>
                </a:lnTo>
                <a:lnTo>
                  <a:pt x="577596" y="372110"/>
                </a:lnTo>
                <a:lnTo>
                  <a:pt x="589788" y="370840"/>
                </a:lnTo>
                <a:lnTo>
                  <a:pt x="598932" y="369570"/>
                </a:lnTo>
                <a:lnTo>
                  <a:pt x="609600" y="368300"/>
                </a:lnTo>
                <a:lnTo>
                  <a:pt x="627888" y="364490"/>
                </a:lnTo>
                <a:lnTo>
                  <a:pt x="635508" y="361950"/>
                </a:lnTo>
                <a:lnTo>
                  <a:pt x="641604" y="360680"/>
                </a:lnTo>
                <a:lnTo>
                  <a:pt x="649224" y="359410"/>
                </a:lnTo>
                <a:lnTo>
                  <a:pt x="653796" y="355600"/>
                </a:lnTo>
                <a:lnTo>
                  <a:pt x="659892" y="354330"/>
                </a:lnTo>
                <a:lnTo>
                  <a:pt x="662940" y="351790"/>
                </a:lnTo>
                <a:lnTo>
                  <a:pt x="667512" y="349250"/>
                </a:lnTo>
                <a:lnTo>
                  <a:pt x="665988" y="349250"/>
                </a:lnTo>
                <a:lnTo>
                  <a:pt x="669036" y="347980"/>
                </a:lnTo>
                <a:lnTo>
                  <a:pt x="670560" y="346710"/>
                </a:lnTo>
                <a:lnTo>
                  <a:pt x="670560" y="347980"/>
                </a:lnTo>
                <a:lnTo>
                  <a:pt x="683514" y="347980"/>
                </a:lnTo>
                <a:lnTo>
                  <a:pt x="682752" y="349250"/>
                </a:lnTo>
                <a:lnTo>
                  <a:pt x="682752" y="351790"/>
                </a:lnTo>
                <a:lnTo>
                  <a:pt x="681228" y="353060"/>
                </a:lnTo>
                <a:lnTo>
                  <a:pt x="681228" y="354330"/>
                </a:lnTo>
                <a:lnTo>
                  <a:pt x="679704" y="354330"/>
                </a:lnTo>
                <a:lnTo>
                  <a:pt x="678180" y="358140"/>
                </a:lnTo>
                <a:lnTo>
                  <a:pt x="675132" y="360680"/>
                </a:lnTo>
                <a:lnTo>
                  <a:pt x="673608" y="360680"/>
                </a:lnTo>
                <a:lnTo>
                  <a:pt x="670560" y="363220"/>
                </a:lnTo>
                <a:lnTo>
                  <a:pt x="665988" y="364490"/>
                </a:lnTo>
                <a:lnTo>
                  <a:pt x="659892" y="368300"/>
                </a:lnTo>
                <a:lnTo>
                  <a:pt x="653796" y="369570"/>
                </a:lnTo>
                <a:lnTo>
                  <a:pt x="630936" y="377190"/>
                </a:lnTo>
                <a:lnTo>
                  <a:pt x="612648" y="381000"/>
                </a:lnTo>
                <a:lnTo>
                  <a:pt x="601980" y="383540"/>
                </a:lnTo>
                <a:lnTo>
                  <a:pt x="580644" y="386080"/>
                </a:lnTo>
                <a:lnTo>
                  <a:pt x="572516" y="3873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3527583" y="6583157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민원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383782" y="6478929"/>
            <a:ext cx="561498" cy="2397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326892" y="6108192"/>
            <a:ext cx="684276" cy="40081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332988" y="6114288"/>
            <a:ext cx="670560" cy="975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26892" y="6108192"/>
            <a:ext cx="684530" cy="400050"/>
          </a:xfrm>
          <a:custGeom>
            <a:avLst/>
            <a:gdLst/>
            <a:ahLst/>
            <a:cxnLst/>
            <a:rect l="l" t="t" r="r" b="b"/>
            <a:pathLst>
              <a:path w="684529" h="400050">
                <a:moveTo>
                  <a:pt x="12192" y="71543"/>
                </a:moveTo>
                <a:lnTo>
                  <a:pt x="9144" y="69850"/>
                </a:lnTo>
                <a:lnTo>
                  <a:pt x="1524" y="62230"/>
                </a:lnTo>
                <a:lnTo>
                  <a:pt x="0" y="58420"/>
                </a:lnTo>
                <a:lnTo>
                  <a:pt x="0" y="48260"/>
                </a:lnTo>
                <a:lnTo>
                  <a:pt x="1524" y="46990"/>
                </a:lnTo>
                <a:lnTo>
                  <a:pt x="1524" y="45720"/>
                </a:lnTo>
                <a:lnTo>
                  <a:pt x="3048" y="45720"/>
                </a:lnTo>
                <a:lnTo>
                  <a:pt x="4572" y="41910"/>
                </a:lnTo>
                <a:lnTo>
                  <a:pt x="6096" y="41910"/>
                </a:lnTo>
                <a:lnTo>
                  <a:pt x="13716" y="35560"/>
                </a:lnTo>
                <a:lnTo>
                  <a:pt x="18288" y="34290"/>
                </a:lnTo>
                <a:lnTo>
                  <a:pt x="24384" y="31750"/>
                </a:lnTo>
                <a:lnTo>
                  <a:pt x="30480" y="30480"/>
                </a:lnTo>
                <a:lnTo>
                  <a:pt x="36576" y="26670"/>
                </a:lnTo>
                <a:lnTo>
                  <a:pt x="44196" y="25400"/>
                </a:lnTo>
                <a:lnTo>
                  <a:pt x="53340" y="22860"/>
                </a:lnTo>
                <a:lnTo>
                  <a:pt x="71628" y="19050"/>
                </a:lnTo>
                <a:lnTo>
                  <a:pt x="80772" y="16510"/>
                </a:lnTo>
                <a:lnTo>
                  <a:pt x="91440" y="13970"/>
                </a:lnTo>
                <a:lnTo>
                  <a:pt x="128016" y="10160"/>
                </a:lnTo>
                <a:lnTo>
                  <a:pt x="210312" y="2540"/>
                </a:lnTo>
                <a:lnTo>
                  <a:pt x="274320" y="0"/>
                </a:lnTo>
                <a:lnTo>
                  <a:pt x="409956" y="0"/>
                </a:lnTo>
                <a:lnTo>
                  <a:pt x="472440" y="2540"/>
                </a:lnTo>
                <a:lnTo>
                  <a:pt x="530352" y="7620"/>
                </a:lnTo>
                <a:lnTo>
                  <a:pt x="568452" y="11430"/>
                </a:lnTo>
                <a:lnTo>
                  <a:pt x="307848" y="11430"/>
                </a:lnTo>
                <a:lnTo>
                  <a:pt x="242316" y="13970"/>
                </a:lnTo>
                <a:lnTo>
                  <a:pt x="211836" y="16510"/>
                </a:lnTo>
                <a:lnTo>
                  <a:pt x="182880" y="17780"/>
                </a:lnTo>
                <a:lnTo>
                  <a:pt x="153924" y="20320"/>
                </a:lnTo>
                <a:lnTo>
                  <a:pt x="129540" y="22860"/>
                </a:lnTo>
                <a:lnTo>
                  <a:pt x="105156" y="26670"/>
                </a:lnTo>
                <a:lnTo>
                  <a:pt x="83820" y="30480"/>
                </a:lnTo>
                <a:lnTo>
                  <a:pt x="74676" y="31750"/>
                </a:lnTo>
                <a:lnTo>
                  <a:pt x="64008" y="33020"/>
                </a:lnTo>
                <a:lnTo>
                  <a:pt x="56388" y="34290"/>
                </a:lnTo>
                <a:lnTo>
                  <a:pt x="48768" y="38100"/>
                </a:lnTo>
                <a:lnTo>
                  <a:pt x="41148" y="39370"/>
                </a:lnTo>
                <a:lnTo>
                  <a:pt x="35052" y="40640"/>
                </a:lnTo>
                <a:lnTo>
                  <a:pt x="19812" y="46990"/>
                </a:lnTo>
                <a:lnTo>
                  <a:pt x="16764" y="49530"/>
                </a:lnTo>
                <a:lnTo>
                  <a:pt x="13716" y="50800"/>
                </a:lnTo>
                <a:lnTo>
                  <a:pt x="15240" y="50800"/>
                </a:lnTo>
                <a:lnTo>
                  <a:pt x="12192" y="52070"/>
                </a:lnTo>
                <a:lnTo>
                  <a:pt x="12192" y="71543"/>
                </a:lnTo>
                <a:close/>
              </a:path>
              <a:path w="684529" h="400050">
                <a:moveTo>
                  <a:pt x="670560" y="71120"/>
                </a:moveTo>
                <a:lnTo>
                  <a:pt x="670560" y="52070"/>
                </a:lnTo>
                <a:lnTo>
                  <a:pt x="667512" y="49530"/>
                </a:lnTo>
                <a:lnTo>
                  <a:pt x="664464" y="48260"/>
                </a:lnTo>
                <a:lnTo>
                  <a:pt x="655320" y="43180"/>
                </a:lnTo>
                <a:lnTo>
                  <a:pt x="649224" y="41910"/>
                </a:lnTo>
                <a:lnTo>
                  <a:pt x="643128" y="39370"/>
                </a:lnTo>
                <a:lnTo>
                  <a:pt x="635508" y="38100"/>
                </a:lnTo>
                <a:lnTo>
                  <a:pt x="627888" y="34290"/>
                </a:lnTo>
                <a:lnTo>
                  <a:pt x="609600" y="31750"/>
                </a:lnTo>
                <a:lnTo>
                  <a:pt x="598932" y="30480"/>
                </a:lnTo>
                <a:lnTo>
                  <a:pt x="589788" y="27940"/>
                </a:lnTo>
                <a:lnTo>
                  <a:pt x="577596" y="26670"/>
                </a:lnTo>
                <a:lnTo>
                  <a:pt x="554736" y="22860"/>
                </a:lnTo>
                <a:lnTo>
                  <a:pt x="501396" y="17780"/>
                </a:lnTo>
                <a:lnTo>
                  <a:pt x="472440" y="16510"/>
                </a:lnTo>
                <a:lnTo>
                  <a:pt x="441960" y="13970"/>
                </a:lnTo>
                <a:lnTo>
                  <a:pt x="376428" y="11430"/>
                </a:lnTo>
                <a:lnTo>
                  <a:pt x="568452" y="11430"/>
                </a:lnTo>
                <a:lnTo>
                  <a:pt x="580644" y="12700"/>
                </a:lnTo>
                <a:lnTo>
                  <a:pt x="601980" y="16510"/>
                </a:lnTo>
                <a:lnTo>
                  <a:pt x="612648" y="19050"/>
                </a:lnTo>
                <a:lnTo>
                  <a:pt x="621792" y="20320"/>
                </a:lnTo>
                <a:lnTo>
                  <a:pt x="629412" y="22860"/>
                </a:lnTo>
                <a:lnTo>
                  <a:pt x="638556" y="25400"/>
                </a:lnTo>
                <a:lnTo>
                  <a:pt x="646176" y="26670"/>
                </a:lnTo>
                <a:lnTo>
                  <a:pt x="652272" y="27940"/>
                </a:lnTo>
                <a:lnTo>
                  <a:pt x="659892" y="31750"/>
                </a:lnTo>
                <a:lnTo>
                  <a:pt x="664464" y="34290"/>
                </a:lnTo>
                <a:lnTo>
                  <a:pt x="669036" y="35560"/>
                </a:lnTo>
                <a:lnTo>
                  <a:pt x="678180" y="41910"/>
                </a:lnTo>
                <a:lnTo>
                  <a:pt x="681228" y="45720"/>
                </a:lnTo>
                <a:lnTo>
                  <a:pt x="681228" y="46990"/>
                </a:lnTo>
                <a:lnTo>
                  <a:pt x="682752" y="48260"/>
                </a:lnTo>
                <a:lnTo>
                  <a:pt x="682752" y="49530"/>
                </a:lnTo>
                <a:lnTo>
                  <a:pt x="684276" y="52070"/>
                </a:lnTo>
                <a:lnTo>
                  <a:pt x="684276" y="55880"/>
                </a:lnTo>
                <a:lnTo>
                  <a:pt x="682752" y="57150"/>
                </a:lnTo>
                <a:lnTo>
                  <a:pt x="682752" y="58420"/>
                </a:lnTo>
                <a:lnTo>
                  <a:pt x="681228" y="62230"/>
                </a:lnTo>
                <a:lnTo>
                  <a:pt x="681228" y="63500"/>
                </a:lnTo>
                <a:lnTo>
                  <a:pt x="679704" y="63500"/>
                </a:lnTo>
                <a:lnTo>
                  <a:pt x="678180" y="66040"/>
                </a:lnTo>
                <a:lnTo>
                  <a:pt x="675132" y="69850"/>
                </a:lnTo>
                <a:lnTo>
                  <a:pt x="673608" y="69850"/>
                </a:lnTo>
                <a:lnTo>
                  <a:pt x="670560" y="71120"/>
                </a:lnTo>
                <a:close/>
              </a:path>
              <a:path w="684529" h="400050">
                <a:moveTo>
                  <a:pt x="12192" y="54610"/>
                </a:moveTo>
                <a:lnTo>
                  <a:pt x="12192" y="52070"/>
                </a:lnTo>
                <a:lnTo>
                  <a:pt x="13716" y="52070"/>
                </a:lnTo>
                <a:lnTo>
                  <a:pt x="12192" y="54610"/>
                </a:lnTo>
                <a:close/>
              </a:path>
              <a:path w="684529" h="400050">
                <a:moveTo>
                  <a:pt x="441960" y="107950"/>
                </a:moveTo>
                <a:lnTo>
                  <a:pt x="242316" y="107950"/>
                </a:lnTo>
                <a:lnTo>
                  <a:pt x="210312" y="104140"/>
                </a:lnTo>
                <a:lnTo>
                  <a:pt x="153924" y="101600"/>
                </a:lnTo>
                <a:lnTo>
                  <a:pt x="128016" y="99060"/>
                </a:lnTo>
                <a:lnTo>
                  <a:pt x="103632" y="95250"/>
                </a:lnTo>
                <a:lnTo>
                  <a:pt x="92964" y="92710"/>
                </a:lnTo>
                <a:lnTo>
                  <a:pt x="71628" y="88900"/>
                </a:lnTo>
                <a:lnTo>
                  <a:pt x="53340" y="86360"/>
                </a:lnTo>
                <a:lnTo>
                  <a:pt x="44196" y="83820"/>
                </a:lnTo>
                <a:lnTo>
                  <a:pt x="38100" y="81280"/>
                </a:lnTo>
                <a:lnTo>
                  <a:pt x="30480" y="78740"/>
                </a:lnTo>
                <a:lnTo>
                  <a:pt x="24384" y="77470"/>
                </a:lnTo>
                <a:lnTo>
                  <a:pt x="18288" y="73660"/>
                </a:lnTo>
                <a:lnTo>
                  <a:pt x="13716" y="72390"/>
                </a:lnTo>
                <a:lnTo>
                  <a:pt x="12192" y="71543"/>
                </a:lnTo>
                <a:lnTo>
                  <a:pt x="12192" y="54610"/>
                </a:lnTo>
                <a:lnTo>
                  <a:pt x="16764" y="58420"/>
                </a:lnTo>
                <a:lnTo>
                  <a:pt x="28956" y="64770"/>
                </a:lnTo>
                <a:lnTo>
                  <a:pt x="35052" y="66040"/>
                </a:lnTo>
                <a:lnTo>
                  <a:pt x="41148" y="69850"/>
                </a:lnTo>
                <a:lnTo>
                  <a:pt x="47244" y="71120"/>
                </a:lnTo>
                <a:lnTo>
                  <a:pt x="56388" y="72390"/>
                </a:lnTo>
                <a:lnTo>
                  <a:pt x="64008" y="76200"/>
                </a:lnTo>
                <a:lnTo>
                  <a:pt x="73152" y="77470"/>
                </a:lnTo>
                <a:lnTo>
                  <a:pt x="105156" y="81280"/>
                </a:lnTo>
                <a:lnTo>
                  <a:pt x="153924" y="87630"/>
                </a:lnTo>
                <a:lnTo>
                  <a:pt x="211836" y="92710"/>
                </a:lnTo>
                <a:lnTo>
                  <a:pt x="274320" y="95250"/>
                </a:lnTo>
                <a:lnTo>
                  <a:pt x="580644" y="95250"/>
                </a:lnTo>
                <a:lnTo>
                  <a:pt x="556260" y="99060"/>
                </a:lnTo>
                <a:lnTo>
                  <a:pt x="530352" y="100330"/>
                </a:lnTo>
                <a:lnTo>
                  <a:pt x="502920" y="102870"/>
                </a:lnTo>
                <a:lnTo>
                  <a:pt x="472440" y="104140"/>
                </a:lnTo>
                <a:lnTo>
                  <a:pt x="441960" y="107950"/>
                </a:lnTo>
                <a:close/>
              </a:path>
              <a:path w="684529" h="400050">
                <a:moveTo>
                  <a:pt x="580644" y="95250"/>
                </a:moveTo>
                <a:lnTo>
                  <a:pt x="408432" y="95250"/>
                </a:lnTo>
                <a:lnTo>
                  <a:pt x="472440" y="92710"/>
                </a:lnTo>
                <a:lnTo>
                  <a:pt x="554736" y="85090"/>
                </a:lnTo>
                <a:lnTo>
                  <a:pt x="577596" y="81280"/>
                </a:lnTo>
                <a:lnTo>
                  <a:pt x="589788" y="80010"/>
                </a:lnTo>
                <a:lnTo>
                  <a:pt x="598932" y="78740"/>
                </a:lnTo>
                <a:lnTo>
                  <a:pt x="609600" y="77470"/>
                </a:lnTo>
                <a:lnTo>
                  <a:pt x="618744" y="76200"/>
                </a:lnTo>
                <a:lnTo>
                  <a:pt x="627888" y="72390"/>
                </a:lnTo>
                <a:lnTo>
                  <a:pt x="635508" y="71120"/>
                </a:lnTo>
                <a:lnTo>
                  <a:pt x="641604" y="69850"/>
                </a:lnTo>
                <a:lnTo>
                  <a:pt x="649224" y="66040"/>
                </a:lnTo>
                <a:lnTo>
                  <a:pt x="653796" y="64770"/>
                </a:lnTo>
                <a:lnTo>
                  <a:pt x="659892" y="63500"/>
                </a:lnTo>
                <a:lnTo>
                  <a:pt x="662940" y="60960"/>
                </a:lnTo>
                <a:lnTo>
                  <a:pt x="667512" y="58420"/>
                </a:lnTo>
                <a:lnTo>
                  <a:pt x="665988" y="58420"/>
                </a:lnTo>
                <a:lnTo>
                  <a:pt x="669036" y="57150"/>
                </a:lnTo>
                <a:lnTo>
                  <a:pt x="670560" y="54610"/>
                </a:lnTo>
                <a:lnTo>
                  <a:pt x="670560" y="71120"/>
                </a:lnTo>
                <a:lnTo>
                  <a:pt x="665988" y="73660"/>
                </a:lnTo>
                <a:lnTo>
                  <a:pt x="659892" y="77470"/>
                </a:lnTo>
                <a:lnTo>
                  <a:pt x="653796" y="78740"/>
                </a:lnTo>
                <a:lnTo>
                  <a:pt x="630936" y="86360"/>
                </a:lnTo>
                <a:lnTo>
                  <a:pt x="612648" y="88900"/>
                </a:lnTo>
                <a:lnTo>
                  <a:pt x="591312" y="92710"/>
                </a:lnTo>
                <a:lnTo>
                  <a:pt x="580644" y="95250"/>
                </a:lnTo>
                <a:close/>
              </a:path>
              <a:path w="684529" h="400050">
                <a:moveTo>
                  <a:pt x="684276" y="346710"/>
                </a:moveTo>
                <a:lnTo>
                  <a:pt x="670560" y="346710"/>
                </a:lnTo>
                <a:lnTo>
                  <a:pt x="670560" y="71120"/>
                </a:lnTo>
                <a:lnTo>
                  <a:pt x="673608" y="69850"/>
                </a:lnTo>
                <a:lnTo>
                  <a:pt x="675132" y="69850"/>
                </a:lnTo>
                <a:lnTo>
                  <a:pt x="678180" y="66040"/>
                </a:lnTo>
                <a:lnTo>
                  <a:pt x="679704" y="63500"/>
                </a:lnTo>
                <a:lnTo>
                  <a:pt x="681228" y="63500"/>
                </a:lnTo>
                <a:lnTo>
                  <a:pt x="681228" y="62230"/>
                </a:lnTo>
                <a:lnTo>
                  <a:pt x="682752" y="58420"/>
                </a:lnTo>
                <a:lnTo>
                  <a:pt x="682752" y="57150"/>
                </a:lnTo>
                <a:lnTo>
                  <a:pt x="684276" y="55880"/>
                </a:lnTo>
                <a:lnTo>
                  <a:pt x="684276" y="346710"/>
                </a:lnTo>
                <a:close/>
              </a:path>
              <a:path w="684529" h="400050">
                <a:moveTo>
                  <a:pt x="441960" y="398780"/>
                </a:moveTo>
                <a:lnTo>
                  <a:pt x="242316" y="398780"/>
                </a:lnTo>
                <a:lnTo>
                  <a:pt x="210312" y="394970"/>
                </a:lnTo>
                <a:lnTo>
                  <a:pt x="153924" y="392430"/>
                </a:lnTo>
                <a:lnTo>
                  <a:pt x="128016" y="389890"/>
                </a:lnTo>
                <a:lnTo>
                  <a:pt x="103632" y="386080"/>
                </a:lnTo>
                <a:lnTo>
                  <a:pt x="92964" y="383540"/>
                </a:lnTo>
                <a:lnTo>
                  <a:pt x="71628" y="381000"/>
                </a:lnTo>
                <a:lnTo>
                  <a:pt x="53340" y="377190"/>
                </a:lnTo>
                <a:lnTo>
                  <a:pt x="44196" y="374650"/>
                </a:lnTo>
                <a:lnTo>
                  <a:pt x="38100" y="373380"/>
                </a:lnTo>
                <a:lnTo>
                  <a:pt x="30480" y="369570"/>
                </a:lnTo>
                <a:lnTo>
                  <a:pt x="24384" y="368300"/>
                </a:lnTo>
                <a:lnTo>
                  <a:pt x="18288" y="365760"/>
                </a:lnTo>
                <a:lnTo>
                  <a:pt x="9144" y="360680"/>
                </a:lnTo>
                <a:lnTo>
                  <a:pt x="1524" y="353060"/>
                </a:lnTo>
                <a:lnTo>
                  <a:pt x="0" y="350520"/>
                </a:lnTo>
                <a:lnTo>
                  <a:pt x="0" y="58420"/>
                </a:lnTo>
                <a:lnTo>
                  <a:pt x="1524" y="62230"/>
                </a:lnTo>
                <a:lnTo>
                  <a:pt x="9144" y="69850"/>
                </a:lnTo>
                <a:lnTo>
                  <a:pt x="12192" y="71543"/>
                </a:lnTo>
                <a:lnTo>
                  <a:pt x="12192" y="346710"/>
                </a:lnTo>
                <a:lnTo>
                  <a:pt x="13335" y="346710"/>
                </a:lnTo>
                <a:lnTo>
                  <a:pt x="16764" y="350520"/>
                </a:lnTo>
                <a:lnTo>
                  <a:pt x="28956" y="355600"/>
                </a:lnTo>
                <a:lnTo>
                  <a:pt x="35052" y="356870"/>
                </a:lnTo>
                <a:lnTo>
                  <a:pt x="41148" y="360680"/>
                </a:lnTo>
                <a:lnTo>
                  <a:pt x="47244" y="361950"/>
                </a:lnTo>
                <a:lnTo>
                  <a:pt x="56388" y="363220"/>
                </a:lnTo>
                <a:lnTo>
                  <a:pt x="64008" y="367030"/>
                </a:lnTo>
                <a:lnTo>
                  <a:pt x="73152" y="368300"/>
                </a:lnTo>
                <a:lnTo>
                  <a:pt x="105156" y="373380"/>
                </a:lnTo>
                <a:lnTo>
                  <a:pt x="153924" y="378460"/>
                </a:lnTo>
                <a:lnTo>
                  <a:pt x="182880" y="382270"/>
                </a:lnTo>
                <a:lnTo>
                  <a:pt x="274320" y="386080"/>
                </a:lnTo>
                <a:lnTo>
                  <a:pt x="580644" y="386080"/>
                </a:lnTo>
                <a:lnTo>
                  <a:pt x="556260" y="389890"/>
                </a:lnTo>
                <a:lnTo>
                  <a:pt x="530352" y="391160"/>
                </a:lnTo>
                <a:lnTo>
                  <a:pt x="502920" y="393700"/>
                </a:lnTo>
                <a:lnTo>
                  <a:pt x="472440" y="394970"/>
                </a:lnTo>
                <a:lnTo>
                  <a:pt x="441960" y="398780"/>
                </a:lnTo>
                <a:close/>
              </a:path>
              <a:path w="684529" h="400050">
                <a:moveTo>
                  <a:pt x="376428" y="109220"/>
                </a:moveTo>
                <a:lnTo>
                  <a:pt x="307848" y="109220"/>
                </a:lnTo>
                <a:lnTo>
                  <a:pt x="274320" y="107950"/>
                </a:lnTo>
                <a:lnTo>
                  <a:pt x="409956" y="107950"/>
                </a:lnTo>
                <a:lnTo>
                  <a:pt x="376428" y="109220"/>
                </a:lnTo>
                <a:close/>
              </a:path>
              <a:path w="684529" h="400050">
                <a:moveTo>
                  <a:pt x="13335" y="346710"/>
                </a:moveTo>
                <a:lnTo>
                  <a:pt x="12192" y="346710"/>
                </a:lnTo>
                <a:lnTo>
                  <a:pt x="12192" y="345440"/>
                </a:lnTo>
                <a:lnTo>
                  <a:pt x="13335" y="346710"/>
                </a:lnTo>
                <a:close/>
              </a:path>
              <a:path w="684529" h="400050">
                <a:moveTo>
                  <a:pt x="580644" y="386080"/>
                </a:moveTo>
                <a:lnTo>
                  <a:pt x="408432" y="386080"/>
                </a:lnTo>
                <a:lnTo>
                  <a:pt x="501396" y="382270"/>
                </a:lnTo>
                <a:lnTo>
                  <a:pt x="528828" y="378460"/>
                </a:lnTo>
                <a:lnTo>
                  <a:pt x="554736" y="375920"/>
                </a:lnTo>
                <a:lnTo>
                  <a:pt x="577596" y="373380"/>
                </a:lnTo>
                <a:lnTo>
                  <a:pt x="589788" y="370840"/>
                </a:lnTo>
                <a:lnTo>
                  <a:pt x="598932" y="369570"/>
                </a:lnTo>
                <a:lnTo>
                  <a:pt x="609600" y="368300"/>
                </a:lnTo>
                <a:lnTo>
                  <a:pt x="618744" y="367030"/>
                </a:lnTo>
                <a:lnTo>
                  <a:pt x="627888" y="363220"/>
                </a:lnTo>
                <a:lnTo>
                  <a:pt x="635508" y="361950"/>
                </a:lnTo>
                <a:lnTo>
                  <a:pt x="641604" y="360680"/>
                </a:lnTo>
                <a:lnTo>
                  <a:pt x="649224" y="356870"/>
                </a:lnTo>
                <a:lnTo>
                  <a:pt x="653796" y="355600"/>
                </a:lnTo>
                <a:lnTo>
                  <a:pt x="659892" y="354330"/>
                </a:lnTo>
                <a:lnTo>
                  <a:pt x="662940" y="351790"/>
                </a:lnTo>
                <a:lnTo>
                  <a:pt x="667512" y="350520"/>
                </a:lnTo>
                <a:lnTo>
                  <a:pt x="665988" y="350520"/>
                </a:lnTo>
                <a:lnTo>
                  <a:pt x="669036" y="347980"/>
                </a:lnTo>
                <a:lnTo>
                  <a:pt x="670560" y="345440"/>
                </a:lnTo>
                <a:lnTo>
                  <a:pt x="670560" y="346710"/>
                </a:lnTo>
                <a:lnTo>
                  <a:pt x="684276" y="346710"/>
                </a:lnTo>
                <a:lnTo>
                  <a:pt x="682752" y="347980"/>
                </a:lnTo>
                <a:lnTo>
                  <a:pt x="682752" y="350520"/>
                </a:lnTo>
                <a:lnTo>
                  <a:pt x="681228" y="353060"/>
                </a:lnTo>
                <a:lnTo>
                  <a:pt x="681228" y="354330"/>
                </a:lnTo>
                <a:lnTo>
                  <a:pt x="679704" y="354330"/>
                </a:lnTo>
                <a:lnTo>
                  <a:pt x="678180" y="356870"/>
                </a:lnTo>
                <a:lnTo>
                  <a:pt x="675132" y="360680"/>
                </a:lnTo>
                <a:lnTo>
                  <a:pt x="673608" y="360680"/>
                </a:lnTo>
                <a:lnTo>
                  <a:pt x="670560" y="361950"/>
                </a:lnTo>
                <a:lnTo>
                  <a:pt x="665988" y="365760"/>
                </a:lnTo>
                <a:lnTo>
                  <a:pt x="659892" y="368300"/>
                </a:lnTo>
                <a:lnTo>
                  <a:pt x="653796" y="369570"/>
                </a:lnTo>
                <a:lnTo>
                  <a:pt x="646176" y="373380"/>
                </a:lnTo>
                <a:lnTo>
                  <a:pt x="638556" y="374650"/>
                </a:lnTo>
                <a:lnTo>
                  <a:pt x="630936" y="377190"/>
                </a:lnTo>
                <a:lnTo>
                  <a:pt x="612648" y="381000"/>
                </a:lnTo>
                <a:lnTo>
                  <a:pt x="591312" y="383540"/>
                </a:lnTo>
                <a:lnTo>
                  <a:pt x="580644" y="386080"/>
                </a:lnTo>
                <a:close/>
              </a:path>
              <a:path w="684529" h="400050">
                <a:moveTo>
                  <a:pt x="376428" y="400050"/>
                </a:moveTo>
                <a:lnTo>
                  <a:pt x="307848" y="400050"/>
                </a:lnTo>
                <a:lnTo>
                  <a:pt x="274320" y="398780"/>
                </a:lnTo>
                <a:lnTo>
                  <a:pt x="409956" y="398780"/>
                </a:lnTo>
                <a:lnTo>
                  <a:pt x="376428" y="400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3440674" y="6237247"/>
            <a:ext cx="461009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1000" spc="-1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000" spc="1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1000" spc="6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0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2691869" y="6480728"/>
            <a:ext cx="550847" cy="221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24327" y="6108192"/>
            <a:ext cx="684276" cy="400812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30423" y="6114288"/>
            <a:ext cx="670560" cy="975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24327" y="6108192"/>
            <a:ext cx="684530" cy="400050"/>
          </a:xfrm>
          <a:custGeom>
            <a:avLst/>
            <a:gdLst/>
            <a:ahLst/>
            <a:cxnLst/>
            <a:rect l="l" t="t" r="r" b="b"/>
            <a:pathLst>
              <a:path w="684529" h="400050">
                <a:moveTo>
                  <a:pt x="12192" y="71543"/>
                </a:moveTo>
                <a:lnTo>
                  <a:pt x="9144" y="69850"/>
                </a:lnTo>
                <a:lnTo>
                  <a:pt x="1524" y="62230"/>
                </a:lnTo>
                <a:lnTo>
                  <a:pt x="0" y="58420"/>
                </a:lnTo>
                <a:lnTo>
                  <a:pt x="0" y="48260"/>
                </a:lnTo>
                <a:lnTo>
                  <a:pt x="1524" y="46990"/>
                </a:lnTo>
                <a:lnTo>
                  <a:pt x="1524" y="45720"/>
                </a:lnTo>
                <a:lnTo>
                  <a:pt x="3048" y="45720"/>
                </a:lnTo>
                <a:lnTo>
                  <a:pt x="4572" y="41910"/>
                </a:lnTo>
                <a:lnTo>
                  <a:pt x="6096" y="41910"/>
                </a:lnTo>
                <a:lnTo>
                  <a:pt x="13716" y="35560"/>
                </a:lnTo>
                <a:lnTo>
                  <a:pt x="18288" y="34290"/>
                </a:lnTo>
                <a:lnTo>
                  <a:pt x="24384" y="31750"/>
                </a:lnTo>
                <a:lnTo>
                  <a:pt x="30480" y="30480"/>
                </a:lnTo>
                <a:lnTo>
                  <a:pt x="36576" y="26670"/>
                </a:lnTo>
                <a:lnTo>
                  <a:pt x="44196" y="25400"/>
                </a:lnTo>
                <a:lnTo>
                  <a:pt x="53340" y="22860"/>
                </a:lnTo>
                <a:lnTo>
                  <a:pt x="71628" y="19050"/>
                </a:lnTo>
                <a:lnTo>
                  <a:pt x="80772" y="16510"/>
                </a:lnTo>
                <a:lnTo>
                  <a:pt x="91440" y="13970"/>
                </a:lnTo>
                <a:lnTo>
                  <a:pt x="128016" y="10160"/>
                </a:lnTo>
                <a:lnTo>
                  <a:pt x="210312" y="2540"/>
                </a:lnTo>
                <a:lnTo>
                  <a:pt x="274320" y="0"/>
                </a:lnTo>
                <a:lnTo>
                  <a:pt x="409956" y="0"/>
                </a:lnTo>
                <a:lnTo>
                  <a:pt x="472440" y="2540"/>
                </a:lnTo>
                <a:lnTo>
                  <a:pt x="530352" y="7620"/>
                </a:lnTo>
                <a:lnTo>
                  <a:pt x="568452" y="11430"/>
                </a:lnTo>
                <a:lnTo>
                  <a:pt x="307848" y="11430"/>
                </a:lnTo>
                <a:lnTo>
                  <a:pt x="242316" y="13970"/>
                </a:lnTo>
                <a:lnTo>
                  <a:pt x="211836" y="16510"/>
                </a:lnTo>
                <a:lnTo>
                  <a:pt x="182880" y="17780"/>
                </a:lnTo>
                <a:lnTo>
                  <a:pt x="153924" y="20320"/>
                </a:lnTo>
                <a:lnTo>
                  <a:pt x="129540" y="22860"/>
                </a:lnTo>
                <a:lnTo>
                  <a:pt x="105156" y="26670"/>
                </a:lnTo>
                <a:lnTo>
                  <a:pt x="83820" y="30480"/>
                </a:lnTo>
                <a:lnTo>
                  <a:pt x="74676" y="31750"/>
                </a:lnTo>
                <a:lnTo>
                  <a:pt x="64008" y="33020"/>
                </a:lnTo>
                <a:lnTo>
                  <a:pt x="56388" y="34290"/>
                </a:lnTo>
                <a:lnTo>
                  <a:pt x="48768" y="38100"/>
                </a:lnTo>
                <a:lnTo>
                  <a:pt x="41148" y="39370"/>
                </a:lnTo>
                <a:lnTo>
                  <a:pt x="35052" y="40640"/>
                </a:lnTo>
                <a:lnTo>
                  <a:pt x="19812" y="46990"/>
                </a:lnTo>
                <a:lnTo>
                  <a:pt x="16764" y="49530"/>
                </a:lnTo>
                <a:lnTo>
                  <a:pt x="13716" y="50800"/>
                </a:lnTo>
                <a:lnTo>
                  <a:pt x="15240" y="50800"/>
                </a:lnTo>
                <a:lnTo>
                  <a:pt x="12192" y="52070"/>
                </a:lnTo>
                <a:lnTo>
                  <a:pt x="12192" y="71543"/>
                </a:lnTo>
                <a:close/>
              </a:path>
              <a:path w="684529" h="400050">
                <a:moveTo>
                  <a:pt x="670560" y="71120"/>
                </a:moveTo>
                <a:lnTo>
                  <a:pt x="670560" y="52070"/>
                </a:lnTo>
                <a:lnTo>
                  <a:pt x="667512" y="49530"/>
                </a:lnTo>
                <a:lnTo>
                  <a:pt x="664464" y="48260"/>
                </a:lnTo>
                <a:lnTo>
                  <a:pt x="655320" y="43180"/>
                </a:lnTo>
                <a:lnTo>
                  <a:pt x="649224" y="41910"/>
                </a:lnTo>
                <a:lnTo>
                  <a:pt x="643128" y="39370"/>
                </a:lnTo>
                <a:lnTo>
                  <a:pt x="635508" y="38100"/>
                </a:lnTo>
                <a:lnTo>
                  <a:pt x="627888" y="34290"/>
                </a:lnTo>
                <a:lnTo>
                  <a:pt x="609600" y="31750"/>
                </a:lnTo>
                <a:lnTo>
                  <a:pt x="598932" y="30480"/>
                </a:lnTo>
                <a:lnTo>
                  <a:pt x="589788" y="27940"/>
                </a:lnTo>
                <a:lnTo>
                  <a:pt x="577596" y="26670"/>
                </a:lnTo>
                <a:lnTo>
                  <a:pt x="554736" y="22860"/>
                </a:lnTo>
                <a:lnTo>
                  <a:pt x="501396" y="17780"/>
                </a:lnTo>
                <a:lnTo>
                  <a:pt x="472440" y="16510"/>
                </a:lnTo>
                <a:lnTo>
                  <a:pt x="441960" y="13970"/>
                </a:lnTo>
                <a:lnTo>
                  <a:pt x="376428" y="11430"/>
                </a:lnTo>
                <a:lnTo>
                  <a:pt x="568452" y="11430"/>
                </a:lnTo>
                <a:lnTo>
                  <a:pt x="580644" y="12700"/>
                </a:lnTo>
                <a:lnTo>
                  <a:pt x="601980" y="16510"/>
                </a:lnTo>
                <a:lnTo>
                  <a:pt x="612648" y="19050"/>
                </a:lnTo>
                <a:lnTo>
                  <a:pt x="621792" y="20320"/>
                </a:lnTo>
                <a:lnTo>
                  <a:pt x="629412" y="22860"/>
                </a:lnTo>
                <a:lnTo>
                  <a:pt x="638556" y="25400"/>
                </a:lnTo>
                <a:lnTo>
                  <a:pt x="646176" y="26670"/>
                </a:lnTo>
                <a:lnTo>
                  <a:pt x="652272" y="27940"/>
                </a:lnTo>
                <a:lnTo>
                  <a:pt x="659892" y="31750"/>
                </a:lnTo>
                <a:lnTo>
                  <a:pt x="664464" y="34290"/>
                </a:lnTo>
                <a:lnTo>
                  <a:pt x="669036" y="35560"/>
                </a:lnTo>
                <a:lnTo>
                  <a:pt x="678180" y="41910"/>
                </a:lnTo>
                <a:lnTo>
                  <a:pt x="681228" y="45720"/>
                </a:lnTo>
                <a:lnTo>
                  <a:pt x="681228" y="46990"/>
                </a:lnTo>
                <a:lnTo>
                  <a:pt x="682752" y="48260"/>
                </a:lnTo>
                <a:lnTo>
                  <a:pt x="682752" y="49530"/>
                </a:lnTo>
                <a:lnTo>
                  <a:pt x="684276" y="52070"/>
                </a:lnTo>
                <a:lnTo>
                  <a:pt x="684276" y="55880"/>
                </a:lnTo>
                <a:lnTo>
                  <a:pt x="682752" y="57150"/>
                </a:lnTo>
                <a:lnTo>
                  <a:pt x="682752" y="58420"/>
                </a:lnTo>
                <a:lnTo>
                  <a:pt x="681228" y="62230"/>
                </a:lnTo>
                <a:lnTo>
                  <a:pt x="681228" y="63500"/>
                </a:lnTo>
                <a:lnTo>
                  <a:pt x="679704" y="63500"/>
                </a:lnTo>
                <a:lnTo>
                  <a:pt x="678180" y="66040"/>
                </a:lnTo>
                <a:lnTo>
                  <a:pt x="675132" y="69850"/>
                </a:lnTo>
                <a:lnTo>
                  <a:pt x="673608" y="69850"/>
                </a:lnTo>
                <a:lnTo>
                  <a:pt x="670560" y="71120"/>
                </a:lnTo>
                <a:close/>
              </a:path>
              <a:path w="684529" h="400050">
                <a:moveTo>
                  <a:pt x="12192" y="54610"/>
                </a:moveTo>
                <a:lnTo>
                  <a:pt x="12192" y="52070"/>
                </a:lnTo>
                <a:lnTo>
                  <a:pt x="13716" y="52070"/>
                </a:lnTo>
                <a:lnTo>
                  <a:pt x="12192" y="54610"/>
                </a:lnTo>
                <a:close/>
              </a:path>
              <a:path w="684529" h="400050">
                <a:moveTo>
                  <a:pt x="441960" y="107950"/>
                </a:moveTo>
                <a:lnTo>
                  <a:pt x="242316" y="107950"/>
                </a:lnTo>
                <a:lnTo>
                  <a:pt x="210312" y="104140"/>
                </a:lnTo>
                <a:lnTo>
                  <a:pt x="153924" y="101600"/>
                </a:lnTo>
                <a:lnTo>
                  <a:pt x="128016" y="99060"/>
                </a:lnTo>
                <a:lnTo>
                  <a:pt x="103632" y="95250"/>
                </a:lnTo>
                <a:lnTo>
                  <a:pt x="92964" y="92710"/>
                </a:lnTo>
                <a:lnTo>
                  <a:pt x="71628" y="88900"/>
                </a:lnTo>
                <a:lnTo>
                  <a:pt x="53340" y="86360"/>
                </a:lnTo>
                <a:lnTo>
                  <a:pt x="44196" y="83820"/>
                </a:lnTo>
                <a:lnTo>
                  <a:pt x="36576" y="81280"/>
                </a:lnTo>
                <a:lnTo>
                  <a:pt x="30480" y="78740"/>
                </a:lnTo>
                <a:lnTo>
                  <a:pt x="24384" y="77470"/>
                </a:lnTo>
                <a:lnTo>
                  <a:pt x="18288" y="73660"/>
                </a:lnTo>
                <a:lnTo>
                  <a:pt x="13716" y="72390"/>
                </a:lnTo>
                <a:lnTo>
                  <a:pt x="12192" y="71543"/>
                </a:lnTo>
                <a:lnTo>
                  <a:pt x="12192" y="54610"/>
                </a:lnTo>
                <a:lnTo>
                  <a:pt x="16764" y="58420"/>
                </a:lnTo>
                <a:lnTo>
                  <a:pt x="28956" y="64770"/>
                </a:lnTo>
                <a:lnTo>
                  <a:pt x="35052" y="66040"/>
                </a:lnTo>
                <a:lnTo>
                  <a:pt x="41148" y="69850"/>
                </a:lnTo>
                <a:lnTo>
                  <a:pt x="47244" y="71120"/>
                </a:lnTo>
                <a:lnTo>
                  <a:pt x="56388" y="72390"/>
                </a:lnTo>
                <a:lnTo>
                  <a:pt x="64008" y="76200"/>
                </a:lnTo>
                <a:lnTo>
                  <a:pt x="73152" y="77470"/>
                </a:lnTo>
                <a:lnTo>
                  <a:pt x="105156" y="81280"/>
                </a:lnTo>
                <a:lnTo>
                  <a:pt x="153924" y="87630"/>
                </a:lnTo>
                <a:lnTo>
                  <a:pt x="211836" y="92710"/>
                </a:lnTo>
                <a:lnTo>
                  <a:pt x="274320" y="95250"/>
                </a:lnTo>
                <a:lnTo>
                  <a:pt x="580644" y="95250"/>
                </a:lnTo>
                <a:lnTo>
                  <a:pt x="556260" y="99060"/>
                </a:lnTo>
                <a:lnTo>
                  <a:pt x="530352" y="100330"/>
                </a:lnTo>
                <a:lnTo>
                  <a:pt x="502920" y="102870"/>
                </a:lnTo>
                <a:lnTo>
                  <a:pt x="472440" y="104140"/>
                </a:lnTo>
                <a:lnTo>
                  <a:pt x="441960" y="107950"/>
                </a:lnTo>
                <a:close/>
              </a:path>
              <a:path w="684529" h="400050">
                <a:moveTo>
                  <a:pt x="580644" y="95250"/>
                </a:moveTo>
                <a:lnTo>
                  <a:pt x="408432" y="95250"/>
                </a:lnTo>
                <a:lnTo>
                  <a:pt x="472440" y="92710"/>
                </a:lnTo>
                <a:lnTo>
                  <a:pt x="554736" y="85090"/>
                </a:lnTo>
                <a:lnTo>
                  <a:pt x="577596" y="81280"/>
                </a:lnTo>
                <a:lnTo>
                  <a:pt x="589788" y="80010"/>
                </a:lnTo>
                <a:lnTo>
                  <a:pt x="598932" y="78740"/>
                </a:lnTo>
                <a:lnTo>
                  <a:pt x="609600" y="77470"/>
                </a:lnTo>
                <a:lnTo>
                  <a:pt x="618744" y="76200"/>
                </a:lnTo>
                <a:lnTo>
                  <a:pt x="627888" y="72390"/>
                </a:lnTo>
                <a:lnTo>
                  <a:pt x="635508" y="71120"/>
                </a:lnTo>
                <a:lnTo>
                  <a:pt x="641604" y="69850"/>
                </a:lnTo>
                <a:lnTo>
                  <a:pt x="649224" y="66040"/>
                </a:lnTo>
                <a:lnTo>
                  <a:pt x="653796" y="64770"/>
                </a:lnTo>
                <a:lnTo>
                  <a:pt x="659892" y="63500"/>
                </a:lnTo>
                <a:lnTo>
                  <a:pt x="662940" y="60960"/>
                </a:lnTo>
                <a:lnTo>
                  <a:pt x="667512" y="58420"/>
                </a:lnTo>
                <a:lnTo>
                  <a:pt x="665988" y="58420"/>
                </a:lnTo>
                <a:lnTo>
                  <a:pt x="669036" y="57150"/>
                </a:lnTo>
                <a:lnTo>
                  <a:pt x="670560" y="54610"/>
                </a:lnTo>
                <a:lnTo>
                  <a:pt x="670560" y="71120"/>
                </a:lnTo>
                <a:lnTo>
                  <a:pt x="665988" y="73660"/>
                </a:lnTo>
                <a:lnTo>
                  <a:pt x="659892" y="77470"/>
                </a:lnTo>
                <a:lnTo>
                  <a:pt x="653796" y="78740"/>
                </a:lnTo>
                <a:lnTo>
                  <a:pt x="630936" y="86360"/>
                </a:lnTo>
                <a:lnTo>
                  <a:pt x="612648" y="88900"/>
                </a:lnTo>
                <a:lnTo>
                  <a:pt x="591312" y="92710"/>
                </a:lnTo>
                <a:lnTo>
                  <a:pt x="580644" y="95250"/>
                </a:lnTo>
                <a:close/>
              </a:path>
              <a:path w="684529" h="400050">
                <a:moveTo>
                  <a:pt x="684276" y="346710"/>
                </a:moveTo>
                <a:lnTo>
                  <a:pt x="670560" y="346710"/>
                </a:lnTo>
                <a:lnTo>
                  <a:pt x="670560" y="71120"/>
                </a:lnTo>
                <a:lnTo>
                  <a:pt x="673608" y="69850"/>
                </a:lnTo>
                <a:lnTo>
                  <a:pt x="675132" y="69850"/>
                </a:lnTo>
                <a:lnTo>
                  <a:pt x="678180" y="66040"/>
                </a:lnTo>
                <a:lnTo>
                  <a:pt x="679704" y="63500"/>
                </a:lnTo>
                <a:lnTo>
                  <a:pt x="681228" y="63500"/>
                </a:lnTo>
                <a:lnTo>
                  <a:pt x="681228" y="62230"/>
                </a:lnTo>
                <a:lnTo>
                  <a:pt x="682752" y="58420"/>
                </a:lnTo>
                <a:lnTo>
                  <a:pt x="682752" y="57150"/>
                </a:lnTo>
                <a:lnTo>
                  <a:pt x="684276" y="55880"/>
                </a:lnTo>
                <a:lnTo>
                  <a:pt x="684276" y="346710"/>
                </a:lnTo>
                <a:close/>
              </a:path>
              <a:path w="684529" h="400050">
                <a:moveTo>
                  <a:pt x="441960" y="398780"/>
                </a:moveTo>
                <a:lnTo>
                  <a:pt x="242316" y="398780"/>
                </a:lnTo>
                <a:lnTo>
                  <a:pt x="210312" y="394970"/>
                </a:lnTo>
                <a:lnTo>
                  <a:pt x="153924" y="392430"/>
                </a:lnTo>
                <a:lnTo>
                  <a:pt x="128016" y="389890"/>
                </a:lnTo>
                <a:lnTo>
                  <a:pt x="103632" y="386080"/>
                </a:lnTo>
                <a:lnTo>
                  <a:pt x="92964" y="383540"/>
                </a:lnTo>
                <a:lnTo>
                  <a:pt x="71628" y="381000"/>
                </a:lnTo>
                <a:lnTo>
                  <a:pt x="53340" y="377190"/>
                </a:lnTo>
                <a:lnTo>
                  <a:pt x="44196" y="374650"/>
                </a:lnTo>
                <a:lnTo>
                  <a:pt x="36576" y="373380"/>
                </a:lnTo>
                <a:lnTo>
                  <a:pt x="30480" y="369570"/>
                </a:lnTo>
                <a:lnTo>
                  <a:pt x="24384" y="368300"/>
                </a:lnTo>
                <a:lnTo>
                  <a:pt x="18288" y="365760"/>
                </a:lnTo>
                <a:lnTo>
                  <a:pt x="9144" y="360680"/>
                </a:lnTo>
                <a:lnTo>
                  <a:pt x="1524" y="353060"/>
                </a:lnTo>
                <a:lnTo>
                  <a:pt x="0" y="350520"/>
                </a:lnTo>
                <a:lnTo>
                  <a:pt x="0" y="58420"/>
                </a:lnTo>
                <a:lnTo>
                  <a:pt x="1524" y="62230"/>
                </a:lnTo>
                <a:lnTo>
                  <a:pt x="9144" y="69850"/>
                </a:lnTo>
                <a:lnTo>
                  <a:pt x="12192" y="71543"/>
                </a:lnTo>
                <a:lnTo>
                  <a:pt x="12192" y="346710"/>
                </a:lnTo>
                <a:lnTo>
                  <a:pt x="13335" y="346710"/>
                </a:lnTo>
                <a:lnTo>
                  <a:pt x="16764" y="350520"/>
                </a:lnTo>
                <a:lnTo>
                  <a:pt x="28956" y="355600"/>
                </a:lnTo>
                <a:lnTo>
                  <a:pt x="35052" y="356870"/>
                </a:lnTo>
                <a:lnTo>
                  <a:pt x="41148" y="360680"/>
                </a:lnTo>
                <a:lnTo>
                  <a:pt x="47244" y="361950"/>
                </a:lnTo>
                <a:lnTo>
                  <a:pt x="56388" y="363220"/>
                </a:lnTo>
                <a:lnTo>
                  <a:pt x="64008" y="367030"/>
                </a:lnTo>
                <a:lnTo>
                  <a:pt x="73152" y="368300"/>
                </a:lnTo>
                <a:lnTo>
                  <a:pt x="105156" y="373380"/>
                </a:lnTo>
                <a:lnTo>
                  <a:pt x="153924" y="378460"/>
                </a:lnTo>
                <a:lnTo>
                  <a:pt x="182880" y="382270"/>
                </a:lnTo>
                <a:lnTo>
                  <a:pt x="274320" y="386080"/>
                </a:lnTo>
                <a:lnTo>
                  <a:pt x="580644" y="386080"/>
                </a:lnTo>
                <a:lnTo>
                  <a:pt x="556260" y="389890"/>
                </a:lnTo>
                <a:lnTo>
                  <a:pt x="530352" y="391160"/>
                </a:lnTo>
                <a:lnTo>
                  <a:pt x="502920" y="393700"/>
                </a:lnTo>
                <a:lnTo>
                  <a:pt x="472440" y="394970"/>
                </a:lnTo>
                <a:lnTo>
                  <a:pt x="441960" y="398780"/>
                </a:lnTo>
                <a:close/>
              </a:path>
              <a:path w="684529" h="400050">
                <a:moveTo>
                  <a:pt x="376428" y="109220"/>
                </a:moveTo>
                <a:lnTo>
                  <a:pt x="307848" y="109220"/>
                </a:lnTo>
                <a:lnTo>
                  <a:pt x="274320" y="107950"/>
                </a:lnTo>
                <a:lnTo>
                  <a:pt x="409956" y="107950"/>
                </a:lnTo>
                <a:lnTo>
                  <a:pt x="376428" y="109220"/>
                </a:lnTo>
                <a:close/>
              </a:path>
              <a:path w="684529" h="400050">
                <a:moveTo>
                  <a:pt x="13335" y="346710"/>
                </a:moveTo>
                <a:lnTo>
                  <a:pt x="12192" y="346710"/>
                </a:lnTo>
                <a:lnTo>
                  <a:pt x="12192" y="345440"/>
                </a:lnTo>
                <a:lnTo>
                  <a:pt x="13335" y="346710"/>
                </a:lnTo>
                <a:close/>
              </a:path>
              <a:path w="684529" h="400050">
                <a:moveTo>
                  <a:pt x="580644" y="386080"/>
                </a:moveTo>
                <a:lnTo>
                  <a:pt x="408432" y="386080"/>
                </a:lnTo>
                <a:lnTo>
                  <a:pt x="501396" y="382270"/>
                </a:lnTo>
                <a:lnTo>
                  <a:pt x="528828" y="378460"/>
                </a:lnTo>
                <a:lnTo>
                  <a:pt x="554736" y="375920"/>
                </a:lnTo>
                <a:lnTo>
                  <a:pt x="577596" y="373380"/>
                </a:lnTo>
                <a:lnTo>
                  <a:pt x="589788" y="370840"/>
                </a:lnTo>
                <a:lnTo>
                  <a:pt x="598932" y="369570"/>
                </a:lnTo>
                <a:lnTo>
                  <a:pt x="609600" y="368300"/>
                </a:lnTo>
                <a:lnTo>
                  <a:pt x="618744" y="367030"/>
                </a:lnTo>
                <a:lnTo>
                  <a:pt x="627888" y="363220"/>
                </a:lnTo>
                <a:lnTo>
                  <a:pt x="635508" y="361950"/>
                </a:lnTo>
                <a:lnTo>
                  <a:pt x="641604" y="360680"/>
                </a:lnTo>
                <a:lnTo>
                  <a:pt x="649224" y="356870"/>
                </a:lnTo>
                <a:lnTo>
                  <a:pt x="653796" y="355600"/>
                </a:lnTo>
                <a:lnTo>
                  <a:pt x="659892" y="354330"/>
                </a:lnTo>
                <a:lnTo>
                  <a:pt x="662940" y="351790"/>
                </a:lnTo>
                <a:lnTo>
                  <a:pt x="667512" y="350520"/>
                </a:lnTo>
                <a:lnTo>
                  <a:pt x="665988" y="350520"/>
                </a:lnTo>
                <a:lnTo>
                  <a:pt x="669036" y="347980"/>
                </a:lnTo>
                <a:lnTo>
                  <a:pt x="670560" y="345440"/>
                </a:lnTo>
                <a:lnTo>
                  <a:pt x="670560" y="346710"/>
                </a:lnTo>
                <a:lnTo>
                  <a:pt x="684276" y="346710"/>
                </a:lnTo>
                <a:lnTo>
                  <a:pt x="682752" y="347980"/>
                </a:lnTo>
                <a:lnTo>
                  <a:pt x="682752" y="350520"/>
                </a:lnTo>
                <a:lnTo>
                  <a:pt x="681228" y="353060"/>
                </a:lnTo>
                <a:lnTo>
                  <a:pt x="681228" y="354330"/>
                </a:lnTo>
                <a:lnTo>
                  <a:pt x="679704" y="354330"/>
                </a:lnTo>
                <a:lnTo>
                  <a:pt x="678180" y="356870"/>
                </a:lnTo>
                <a:lnTo>
                  <a:pt x="675132" y="360680"/>
                </a:lnTo>
                <a:lnTo>
                  <a:pt x="673608" y="360680"/>
                </a:lnTo>
                <a:lnTo>
                  <a:pt x="670560" y="361950"/>
                </a:lnTo>
                <a:lnTo>
                  <a:pt x="665988" y="365760"/>
                </a:lnTo>
                <a:lnTo>
                  <a:pt x="659892" y="368300"/>
                </a:lnTo>
                <a:lnTo>
                  <a:pt x="653796" y="369570"/>
                </a:lnTo>
                <a:lnTo>
                  <a:pt x="646176" y="373380"/>
                </a:lnTo>
                <a:lnTo>
                  <a:pt x="638556" y="374650"/>
                </a:lnTo>
                <a:lnTo>
                  <a:pt x="630936" y="377190"/>
                </a:lnTo>
                <a:lnTo>
                  <a:pt x="612648" y="381000"/>
                </a:lnTo>
                <a:lnTo>
                  <a:pt x="591312" y="383540"/>
                </a:lnTo>
                <a:lnTo>
                  <a:pt x="580644" y="386080"/>
                </a:lnTo>
                <a:close/>
              </a:path>
              <a:path w="684529" h="400050">
                <a:moveTo>
                  <a:pt x="376428" y="400050"/>
                </a:moveTo>
                <a:lnTo>
                  <a:pt x="307848" y="400050"/>
                </a:lnTo>
                <a:lnTo>
                  <a:pt x="274320" y="398780"/>
                </a:lnTo>
                <a:lnTo>
                  <a:pt x="409956" y="398780"/>
                </a:lnTo>
                <a:lnTo>
                  <a:pt x="376428" y="400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2695438" y="6237247"/>
            <a:ext cx="543560" cy="527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감사</a:t>
            </a:r>
            <a:endParaRPr sz="10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준법감시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3392979" y="5145744"/>
            <a:ext cx="300815" cy="2366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32276" y="5153028"/>
            <a:ext cx="174090" cy="1518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28416" y="4736592"/>
            <a:ext cx="681228" cy="43738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332988" y="4741164"/>
            <a:ext cx="670560" cy="10667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28416" y="4736592"/>
            <a:ext cx="681355" cy="436880"/>
          </a:xfrm>
          <a:custGeom>
            <a:avLst/>
            <a:gdLst/>
            <a:ahLst/>
            <a:cxnLst/>
            <a:rect l="l" t="t" r="r" b="b"/>
            <a:pathLst>
              <a:path w="681354" h="436879">
                <a:moveTo>
                  <a:pt x="9144" y="72390"/>
                </a:moveTo>
                <a:lnTo>
                  <a:pt x="4572" y="69850"/>
                </a:lnTo>
                <a:lnTo>
                  <a:pt x="4572" y="68580"/>
                </a:lnTo>
                <a:lnTo>
                  <a:pt x="1524" y="64770"/>
                </a:lnTo>
                <a:lnTo>
                  <a:pt x="0" y="62230"/>
                </a:lnTo>
                <a:lnTo>
                  <a:pt x="0" y="52070"/>
                </a:lnTo>
                <a:lnTo>
                  <a:pt x="1524" y="49530"/>
                </a:lnTo>
                <a:lnTo>
                  <a:pt x="1524" y="48260"/>
                </a:lnTo>
                <a:lnTo>
                  <a:pt x="3048" y="48260"/>
                </a:lnTo>
                <a:lnTo>
                  <a:pt x="4572" y="46990"/>
                </a:lnTo>
                <a:lnTo>
                  <a:pt x="4572" y="45720"/>
                </a:lnTo>
                <a:lnTo>
                  <a:pt x="7620" y="41910"/>
                </a:lnTo>
                <a:lnTo>
                  <a:pt x="12192" y="40640"/>
                </a:lnTo>
                <a:lnTo>
                  <a:pt x="16764" y="38100"/>
                </a:lnTo>
                <a:lnTo>
                  <a:pt x="28956" y="31750"/>
                </a:lnTo>
                <a:lnTo>
                  <a:pt x="36576" y="30480"/>
                </a:lnTo>
                <a:lnTo>
                  <a:pt x="44196" y="26670"/>
                </a:lnTo>
                <a:lnTo>
                  <a:pt x="51816" y="25400"/>
                </a:lnTo>
                <a:lnTo>
                  <a:pt x="70104" y="20320"/>
                </a:lnTo>
                <a:lnTo>
                  <a:pt x="80772" y="17780"/>
                </a:lnTo>
                <a:lnTo>
                  <a:pt x="102108" y="13970"/>
                </a:lnTo>
                <a:lnTo>
                  <a:pt x="152400" y="8890"/>
                </a:lnTo>
                <a:lnTo>
                  <a:pt x="179832" y="5080"/>
                </a:lnTo>
                <a:lnTo>
                  <a:pt x="208788" y="2540"/>
                </a:lnTo>
                <a:lnTo>
                  <a:pt x="272796" y="0"/>
                </a:lnTo>
                <a:lnTo>
                  <a:pt x="408432" y="0"/>
                </a:lnTo>
                <a:lnTo>
                  <a:pt x="470916" y="2540"/>
                </a:lnTo>
                <a:lnTo>
                  <a:pt x="528828" y="8890"/>
                </a:lnTo>
                <a:lnTo>
                  <a:pt x="306324" y="8890"/>
                </a:lnTo>
                <a:lnTo>
                  <a:pt x="272796" y="10160"/>
                </a:lnTo>
                <a:lnTo>
                  <a:pt x="240792" y="10160"/>
                </a:lnTo>
                <a:lnTo>
                  <a:pt x="210312" y="12700"/>
                </a:lnTo>
                <a:lnTo>
                  <a:pt x="181356" y="13970"/>
                </a:lnTo>
                <a:lnTo>
                  <a:pt x="103632" y="24130"/>
                </a:lnTo>
                <a:lnTo>
                  <a:pt x="92964" y="25400"/>
                </a:lnTo>
                <a:lnTo>
                  <a:pt x="71628" y="30480"/>
                </a:lnTo>
                <a:lnTo>
                  <a:pt x="62484" y="31750"/>
                </a:lnTo>
                <a:lnTo>
                  <a:pt x="54864" y="34290"/>
                </a:lnTo>
                <a:lnTo>
                  <a:pt x="45720" y="35560"/>
                </a:lnTo>
                <a:lnTo>
                  <a:pt x="39624" y="39370"/>
                </a:lnTo>
                <a:lnTo>
                  <a:pt x="32004" y="40640"/>
                </a:lnTo>
                <a:lnTo>
                  <a:pt x="27432" y="43180"/>
                </a:lnTo>
                <a:lnTo>
                  <a:pt x="21336" y="45720"/>
                </a:lnTo>
                <a:lnTo>
                  <a:pt x="18288" y="48260"/>
                </a:lnTo>
                <a:lnTo>
                  <a:pt x="13716" y="49530"/>
                </a:lnTo>
                <a:lnTo>
                  <a:pt x="12192" y="52070"/>
                </a:lnTo>
                <a:lnTo>
                  <a:pt x="9144" y="54610"/>
                </a:lnTo>
                <a:lnTo>
                  <a:pt x="10668" y="54610"/>
                </a:lnTo>
                <a:lnTo>
                  <a:pt x="9144" y="55880"/>
                </a:lnTo>
                <a:lnTo>
                  <a:pt x="9144" y="72390"/>
                </a:lnTo>
                <a:close/>
              </a:path>
              <a:path w="681354" h="436879">
                <a:moveTo>
                  <a:pt x="670560" y="72178"/>
                </a:moveTo>
                <a:lnTo>
                  <a:pt x="670560" y="55880"/>
                </a:lnTo>
                <a:lnTo>
                  <a:pt x="669036" y="54610"/>
                </a:lnTo>
                <a:lnTo>
                  <a:pt x="670560" y="54610"/>
                </a:lnTo>
                <a:lnTo>
                  <a:pt x="667512" y="52070"/>
                </a:lnTo>
                <a:lnTo>
                  <a:pt x="669036" y="52070"/>
                </a:lnTo>
                <a:lnTo>
                  <a:pt x="665988" y="49530"/>
                </a:lnTo>
                <a:lnTo>
                  <a:pt x="662940" y="48260"/>
                </a:lnTo>
                <a:lnTo>
                  <a:pt x="653796" y="43180"/>
                </a:lnTo>
                <a:lnTo>
                  <a:pt x="647700" y="40640"/>
                </a:lnTo>
                <a:lnTo>
                  <a:pt x="641604" y="39370"/>
                </a:lnTo>
                <a:lnTo>
                  <a:pt x="633984" y="35560"/>
                </a:lnTo>
                <a:lnTo>
                  <a:pt x="626364" y="34290"/>
                </a:lnTo>
                <a:lnTo>
                  <a:pt x="617220" y="31750"/>
                </a:lnTo>
                <a:lnTo>
                  <a:pt x="598932" y="27940"/>
                </a:lnTo>
                <a:lnTo>
                  <a:pt x="588264" y="25400"/>
                </a:lnTo>
                <a:lnTo>
                  <a:pt x="577596" y="24130"/>
                </a:lnTo>
                <a:lnTo>
                  <a:pt x="553212" y="20320"/>
                </a:lnTo>
                <a:lnTo>
                  <a:pt x="527304" y="17780"/>
                </a:lnTo>
                <a:lnTo>
                  <a:pt x="499872" y="13970"/>
                </a:lnTo>
                <a:lnTo>
                  <a:pt x="470916" y="12700"/>
                </a:lnTo>
                <a:lnTo>
                  <a:pt x="440436" y="10160"/>
                </a:lnTo>
                <a:lnTo>
                  <a:pt x="408432" y="10160"/>
                </a:lnTo>
                <a:lnTo>
                  <a:pt x="374904" y="8890"/>
                </a:lnTo>
                <a:lnTo>
                  <a:pt x="528828" y="8890"/>
                </a:lnTo>
                <a:lnTo>
                  <a:pt x="554736" y="11430"/>
                </a:lnTo>
                <a:lnTo>
                  <a:pt x="577596" y="13970"/>
                </a:lnTo>
                <a:lnTo>
                  <a:pt x="589788" y="16510"/>
                </a:lnTo>
                <a:lnTo>
                  <a:pt x="600456" y="17780"/>
                </a:lnTo>
                <a:lnTo>
                  <a:pt x="609600" y="20320"/>
                </a:lnTo>
                <a:lnTo>
                  <a:pt x="620268" y="22860"/>
                </a:lnTo>
                <a:lnTo>
                  <a:pt x="627888" y="25400"/>
                </a:lnTo>
                <a:lnTo>
                  <a:pt x="637032" y="26670"/>
                </a:lnTo>
                <a:lnTo>
                  <a:pt x="644652" y="30480"/>
                </a:lnTo>
                <a:lnTo>
                  <a:pt x="650748" y="31750"/>
                </a:lnTo>
                <a:lnTo>
                  <a:pt x="662940" y="38100"/>
                </a:lnTo>
                <a:lnTo>
                  <a:pt x="667512" y="39370"/>
                </a:lnTo>
                <a:lnTo>
                  <a:pt x="672084" y="41910"/>
                </a:lnTo>
                <a:lnTo>
                  <a:pt x="675132" y="45720"/>
                </a:lnTo>
                <a:lnTo>
                  <a:pt x="675132" y="46990"/>
                </a:lnTo>
                <a:lnTo>
                  <a:pt x="678180" y="48260"/>
                </a:lnTo>
                <a:lnTo>
                  <a:pt x="678180" y="49530"/>
                </a:lnTo>
                <a:lnTo>
                  <a:pt x="679704" y="52070"/>
                </a:lnTo>
                <a:lnTo>
                  <a:pt x="679704" y="54610"/>
                </a:lnTo>
                <a:lnTo>
                  <a:pt x="681228" y="55880"/>
                </a:lnTo>
                <a:lnTo>
                  <a:pt x="681228" y="57150"/>
                </a:lnTo>
                <a:lnTo>
                  <a:pt x="679704" y="60960"/>
                </a:lnTo>
                <a:lnTo>
                  <a:pt x="679704" y="62230"/>
                </a:lnTo>
                <a:lnTo>
                  <a:pt x="678180" y="64770"/>
                </a:lnTo>
                <a:lnTo>
                  <a:pt x="678180" y="66040"/>
                </a:lnTo>
                <a:lnTo>
                  <a:pt x="675132" y="68580"/>
                </a:lnTo>
                <a:lnTo>
                  <a:pt x="675132" y="69850"/>
                </a:lnTo>
                <a:lnTo>
                  <a:pt x="672084" y="71120"/>
                </a:lnTo>
                <a:lnTo>
                  <a:pt x="670560" y="72178"/>
                </a:lnTo>
                <a:close/>
              </a:path>
              <a:path w="681354" h="436879">
                <a:moveTo>
                  <a:pt x="10668" y="60960"/>
                </a:moveTo>
                <a:lnTo>
                  <a:pt x="9144" y="60960"/>
                </a:lnTo>
                <a:lnTo>
                  <a:pt x="9144" y="57150"/>
                </a:lnTo>
                <a:lnTo>
                  <a:pt x="10668" y="60960"/>
                </a:lnTo>
                <a:close/>
              </a:path>
              <a:path w="681354" h="436879">
                <a:moveTo>
                  <a:pt x="670560" y="60960"/>
                </a:moveTo>
                <a:lnTo>
                  <a:pt x="669036" y="60960"/>
                </a:lnTo>
                <a:lnTo>
                  <a:pt x="670560" y="57150"/>
                </a:lnTo>
                <a:lnTo>
                  <a:pt x="670560" y="60960"/>
                </a:lnTo>
                <a:close/>
              </a:path>
              <a:path w="681354" h="436879">
                <a:moveTo>
                  <a:pt x="528828" y="427990"/>
                </a:moveTo>
                <a:lnTo>
                  <a:pt x="374904" y="427990"/>
                </a:lnTo>
                <a:lnTo>
                  <a:pt x="406908" y="426720"/>
                </a:lnTo>
                <a:lnTo>
                  <a:pt x="440436" y="424180"/>
                </a:lnTo>
                <a:lnTo>
                  <a:pt x="499872" y="421640"/>
                </a:lnTo>
                <a:lnTo>
                  <a:pt x="527304" y="419100"/>
                </a:lnTo>
                <a:lnTo>
                  <a:pt x="553212" y="415290"/>
                </a:lnTo>
                <a:lnTo>
                  <a:pt x="576072" y="412750"/>
                </a:lnTo>
                <a:lnTo>
                  <a:pt x="588264" y="408940"/>
                </a:lnTo>
                <a:lnTo>
                  <a:pt x="598932" y="407670"/>
                </a:lnTo>
                <a:lnTo>
                  <a:pt x="608076" y="406400"/>
                </a:lnTo>
                <a:lnTo>
                  <a:pt x="626364" y="401320"/>
                </a:lnTo>
                <a:lnTo>
                  <a:pt x="633984" y="400050"/>
                </a:lnTo>
                <a:lnTo>
                  <a:pt x="641604" y="397510"/>
                </a:lnTo>
                <a:lnTo>
                  <a:pt x="653796" y="392430"/>
                </a:lnTo>
                <a:lnTo>
                  <a:pt x="658368" y="391160"/>
                </a:lnTo>
                <a:lnTo>
                  <a:pt x="662940" y="388620"/>
                </a:lnTo>
                <a:lnTo>
                  <a:pt x="669036" y="383540"/>
                </a:lnTo>
                <a:lnTo>
                  <a:pt x="667512" y="383540"/>
                </a:lnTo>
                <a:lnTo>
                  <a:pt x="670560" y="381000"/>
                </a:lnTo>
                <a:lnTo>
                  <a:pt x="670560" y="72178"/>
                </a:lnTo>
                <a:lnTo>
                  <a:pt x="672084" y="71120"/>
                </a:lnTo>
                <a:lnTo>
                  <a:pt x="675132" y="69850"/>
                </a:lnTo>
                <a:lnTo>
                  <a:pt x="675132" y="68580"/>
                </a:lnTo>
                <a:lnTo>
                  <a:pt x="678180" y="66040"/>
                </a:lnTo>
                <a:lnTo>
                  <a:pt x="678180" y="64770"/>
                </a:lnTo>
                <a:lnTo>
                  <a:pt x="679704" y="62230"/>
                </a:lnTo>
                <a:lnTo>
                  <a:pt x="679704" y="60960"/>
                </a:lnTo>
                <a:lnTo>
                  <a:pt x="681228" y="57150"/>
                </a:lnTo>
                <a:lnTo>
                  <a:pt x="681228" y="378460"/>
                </a:lnTo>
                <a:lnTo>
                  <a:pt x="679704" y="382270"/>
                </a:lnTo>
                <a:lnTo>
                  <a:pt x="679704" y="383540"/>
                </a:lnTo>
                <a:lnTo>
                  <a:pt x="678180" y="386080"/>
                </a:lnTo>
                <a:lnTo>
                  <a:pt x="675132" y="389890"/>
                </a:lnTo>
                <a:lnTo>
                  <a:pt x="675132" y="391160"/>
                </a:lnTo>
                <a:lnTo>
                  <a:pt x="672084" y="392430"/>
                </a:lnTo>
                <a:lnTo>
                  <a:pt x="662940" y="398780"/>
                </a:lnTo>
                <a:lnTo>
                  <a:pt x="650748" y="405130"/>
                </a:lnTo>
                <a:lnTo>
                  <a:pt x="644652" y="406400"/>
                </a:lnTo>
                <a:lnTo>
                  <a:pt x="637032" y="408940"/>
                </a:lnTo>
                <a:lnTo>
                  <a:pt x="627888" y="411480"/>
                </a:lnTo>
                <a:lnTo>
                  <a:pt x="620268" y="414020"/>
                </a:lnTo>
                <a:lnTo>
                  <a:pt x="609600" y="415290"/>
                </a:lnTo>
                <a:lnTo>
                  <a:pt x="600456" y="416560"/>
                </a:lnTo>
                <a:lnTo>
                  <a:pt x="589788" y="420370"/>
                </a:lnTo>
                <a:lnTo>
                  <a:pt x="554736" y="424180"/>
                </a:lnTo>
                <a:lnTo>
                  <a:pt x="528828" y="427990"/>
                </a:lnTo>
                <a:close/>
              </a:path>
              <a:path w="681354" h="436879">
                <a:moveTo>
                  <a:pt x="408432" y="115570"/>
                </a:moveTo>
                <a:lnTo>
                  <a:pt x="272796" y="115570"/>
                </a:lnTo>
                <a:lnTo>
                  <a:pt x="208788" y="111760"/>
                </a:lnTo>
                <a:lnTo>
                  <a:pt x="152400" y="106680"/>
                </a:lnTo>
                <a:lnTo>
                  <a:pt x="126492" y="102870"/>
                </a:lnTo>
                <a:lnTo>
                  <a:pt x="102108" y="100330"/>
                </a:lnTo>
                <a:lnTo>
                  <a:pt x="91440" y="99060"/>
                </a:lnTo>
                <a:lnTo>
                  <a:pt x="80772" y="95250"/>
                </a:lnTo>
                <a:lnTo>
                  <a:pt x="70104" y="93980"/>
                </a:lnTo>
                <a:lnTo>
                  <a:pt x="60960" y="92710"/>
                </a:lnTo>
                <a:lnTo>
                  <a:pt x="51816" y="88900"/>
                </a:lnTo>
                <a:lnTo>
                  <a:pt x="44196" y="87630"/>
                </a:lnTo>
                <a:lnTo>
                  <a:pt x="36576" y="85090"/>
                </a:lnTo>
                <a:lnTo>
                  <a:pt x="28956" y="83820"/>
                </a:lnTo>
                <a:lnTo>
                  <a:pt x="16764" y="77470"/>
                </a:lnTo>
                <a:lnTo>
                  <a:pt x="12192" y="76200"/>
                </a:lnTo>
                <a:lnTo>
                  <a:pt x="9144" y="72390"/>
                </a:lnTo>
                <a:lnTo>
                  <a:pt x="9144" y="60960"/>
                </a:lnTo>
                <a:lnTo>
                  <a:pt x="12192" y="62230"/>
                </a:lnTo>
                <a:lnTo>
                  <a:pt x="16764" y="66040"/>
                </a:lnTo>
                <a:lnTo>
                  <a:pt x="25908" y="71120"/>
                </a:lnTo>
                <a:lnTo>
                  <a:pt x="32004" y="73660"/>
                </a:lnTo>
                <a:lnTo>
                  <a:pt x="39624" y="76200"/>
                </a:lnTo>
                <a:lnTo>
                  <a:pt x="45720" y="78740"/>
                </a:lnTo>
                <a:lnTo>
                  <a:pt x="54864" y="80010"/>
                </a:lnTo>
                <a:lnTo>
                  <a:pt x="62484" y="83820"/>
                </a:lnTo>
                <a:lnTo>
                  <a:pt x="71628" y="85090"/>
                </a:lnTo>
                <a:lnTo>
                  <a:pt x="92964" y="87630"/>
                </a:lnTo>
                <a:lnTo>
                  <a:pt x="103632" y="90170"/>
                </a:lnTo>
                <a:lnTo>
                  <a:pt x="126492" y="93980"/>
                </a:lnTo>
                <a:lnTo>
                  <a:pt x="152400" y="96520"/>
                </a:lnTo>
                <a:lnTo>
                  <a:pt x="179832" y="100330"/>
                </a:lnTo>
                <a:lnTo>
                  <a:pt x="272796" y="104140"/>
                </a:lnTo>
                <a:lnTo>
                  <a:pt x="306324" y="106680"/>
                </a:lnTo>
                <a:lnTo>
                  <a:pt x="528828" y="106680"/>
                </a:lnTo>
                <a:lnTo>
                  <a:pt x="440436" y="114300"/>
                </a:lnTo>
                <a:lnTo>
                  <a:pt x="408432" y="115570"/>
                </a:lnTo>
                <a:close/>
              </a:path>
              <a:path w="681354" h="436879">
                <a:moveTo>
                  <a:pt x="528828" y="106680"/>
                </a:moveTo>
                <a:lnTo>
                  <a:pt x="374904" y="106680"/>
                </a:lnTo>
                <a:lnTo>
                  <a:pt x="406908" y="104140"/>
                </a:lnTo>
                <a:lnTo>
                  <a:pt x="499872" y="100330"/>
                </a:lnTo>
                <a:lnTo>
                  <a:pt x="527304" y="96520"/>
                </a:lnTo>
                <a:lnTo>
                  <a:pt x="553212" y="93980"/>
                </a:lnTo>
                <a:lnTo>
                  <a:pt x="576072" y="90170"/>
                </a:lnTo>
                <a:lnTo>
                  <a:pt x="588264" y="87630"/>
                </a:lnTo>
                <a:lnTo>
                  <a:pt x="598932" y="86360"/>
                </a:lnTo>
                <a:lnTo>
                  <a:pt x="617220" y="83820"/>
                </a:lnTo>
                <a:lnTo>
                  <a:pt x="626364" y="80010"/>
                </a:lnTo>
                <a:lnTo>
                  <a:pt x="633984" y="78740"/>
                </a:lnTo>
                <a:lnTo>
                  <a:pt x="641604" y="76200"/>
                </a:lnTo>
                <a:lnTo>
                  <a:pt x="653796" y="71120"/>
                </a:lnTo>
                <a:lnTo>
                  <a:pt x="658368" y="69850"/>
                </a:lnTo>
                <a:lnTo>
                  <a:pt x="662940" y="66040"/>
                </a:lnTo>
                <a:lnTo>
                  <a:pt x="665988" y="64770"/>
                </a:lnTo>
                <a:lnTo>
                  <a:pt x="669036" y="62230"/>
                </a:lnTo>
                <a:lnTo>
                  <a:pt x="667512" y="62230"/>
                </a:lnTo>
                <a:lnTo>
                  <a:pt x="670560" y="60960"/>
                </a:lnTo>
                <a:lnTo>
                  <a:pt x="670560" y="72178"/>
                </a:lnTo>
                <a:lnTo>
                  <a:pt x="662940" y="77470"/>
                </a:lnTo>
                <a:lnTo>
                  <a:pt x="650748" y="83820"/>
                </a:lnTo>
                <a:lnTo>
                  <a:pt x="644652" y="85090"/>
                </a:lnTo>
                <a:lnTo>
                  <a:pt x="637032" y="87630"/>
                </a:lnTo>
                <a:lnTo>
                  <a:pt x="627888" y="88900"/>
                </a:lnTo>
                <a:lnTo>
                  <a:pt x="620268" y="92710"/>
                </a:lnTo>
                <a:lnTo>
                  <a:pt x="609600" y="93980"/>
                </a:lnTo>
                <a:lnTo>
                  <a:pt x="600456" y="95250"/>
                </a:lnTo>
                <a:lnTo>
                  <a:pt x="589788" y="99060"/>
                </a:lnTo>
                <a:lnTo>
                  <a:pt x="554736" y="102870"/>
                </a:lnTo>
                <a:lnTo>
                  <a:pt x="528828" y="106680"/>
                </a:lnTo>
                <a:close/>
              </a:path>
              <a:path w="681354" h="436879">
                <a:moveTo>
                  <a:pt x="408432" y="436880"/>
                </a:moveTo>
                <a:lnTo>
                  <a:pt x="272796" y="436880"/>
                </a:lnTo>
                <a:lnTo>
                  <a:pt x="240792" y="435610"/>
                </a:lnTo>
                <a:lnTo>
                  <a:pt x="208788" y="431800"/>
                </a:lnTo>
                <a:lnTo>
                  <a:pt x="179832" y="430530"/>
                </a:lnTo>
                <a:lnTo>
                  <a:pt x="152400" y="427990"/>
                </a:lnTo>
                <a:lnTo>
                  <a:pt x="126492" y="424180"/>
                </a:lnTo>
                <a:lnTo>
                  <a:pt x="102108" y="421640"/>
                </a:lnTo>
                <a:lnTo>
                  <a:pt x="91440" y="420370"/>
                </a:lnTo>
                <a:lnTo>
                  <a:pt x="80772" y="416560"/>
                </a:lnTo>
                <a:lnTo>
                  <a:pt x="70104" y="415290"/>
                </a:lnTo>
                <a:lnTo>
                  <a:pt x="60960" y="414020"/>
                </a:lnTo>
                <a:lnTo>
                  <a:pt x="51816" y="411480"/>
                </a:lnTo>
                <a:lnTo>
                  <a:pt x="36576" y="406400"/>
                </a:lnTo>
                <a:lnTo>
                  <a:pt x="28956" y="405130"/>
                </a:lnTo>
                <a:lnTo>
                  <a:pt x="16764" y="398780"/>
                </a:lnTo>
                <a:lnTo>
                  <a:pt x="12192" y="394970"/>
                </a:lnTo>
                <a:lnTo>
                  <a:pt x="9144" y="393700"/>
                </a:lnTo>
                <a:lnTo>
                  <a:pt x="4572" y="391160"/>
                </a:lnTo>
                <a:lnTo>
                  <a:pt x="4572" y="389890"/>
                </a:lnTo>
                <a:lnTo>
                  <a:pt x="3048" y="386080"/>
                </a:lnTo>
                <a:lnTo>
                  <a:pt x="1524" y="386080"/>
                </a:lnTo>
                <a:lnTo>
                  <a:pt x="0" y="383540"/>
                </a:lnTo>
                <a:lnTo>
                  <a:pt x="0" y="62230"/>
                </a:lnTo>
                <a:lnTo>
                  <a:pt x="1524" y="64770"/>
                </a:lnTo>
                <a:lnTo>
                  <a:pt x="4572" y="68580"/>
                </a:lnTo>
                <a:lnTo>
                  <a:pt x="4572" y="69850"/>
                </a:lnTo>
                <a:lnTo>
                  <a:pt x="9144" y="72390"/>
                </a:lnTo>
                <a:lnTo>
                  <a:pt x="9144" y="381000"/>
                </a:lnTo>
                <a:lnTo>
                  <a:pt x="16764" y="388620"/>
                </a:lnTo>
                <a:lnTo>
                  <a:pt x="21336" y="389890"/>
                </a:lnTo>
                <a:lnTo>
                  <a:pt x="25908" y="392430"/>
                </a:lnTo>
                <a:lnTo>
                  <a:pt x="32004" y="394970"/>
                </a:lnTo>
                <a:lnTo>
                  <a:pt x="39624" y="397510"/>
                </a:lnTo>
                <a:lnTo>
                  <a:pt x="45720" y="400050"/>
                </a:lnTo>
                <a:lnTo>
                  <a:pt x="54864" y="401320"/>
                </a:lnTo>
                <a:lnTo>
                  <a:pt x="62484" y="403860"/>
                </a:lnTo>
                <a:lnTo>
                  <a:pt x="71628" y="406400"/>
                </a:lnTo>
                <a:lnTo>
                  <a:pt x="92964" y="408940"/>
                </a:lnTo>
                <a:lnTo>
                  <a:pt x="103632" y="412750"/>
                </a:lnTo>
                <a:lnTo>
                  <a:pt x="126492" y="415290"/>
                </a:lnTo>
                <a:lnTo>
                  <a:pt x="152400" y="419100"/>
                </a:lnTo>
                <a:lnTo>
                  <a:pt x="179832" y="421640"/>
                </a:lnTo>
                <a:lnTo>
                  <a:pt x="240792" y="424180"/>
                </a:lnTo>
                <a:lnTo>
                  <a:pt x="272796" y="426720"/>
                </a:lnTo>
                <a:lnTo>
                  <a:pt x="306324" y="427990"/>
                </a:lnTo>
                <a:lnTo>
                  <a:pt x="528828" y="427990"/>
                </a:lnTo>
                <a:lnTo>
                  <a:pt x="501396" y="430530"/>
                </a:lnTo>
                <a:lnTo>
                  <a:pt x="470916" y="431800"/>
                </a:lnTo>
                <a:lnTo>
                  <a:pt x="440436" y="435610"/>
                </a:lnTo>
                <a:lnTo>
                  <a:pt x="408432" y="436880"/>
                </a:lnTo>
                <a:close/>
              </a:path>
              <a:path w="681354" h="436879">
                <a:moveTo>
                  <a:pt x="10668" y="382270"/>
                </a:moveTo>
                <a:lnTo>
                  <a:pt x="9144" y="381000"/>
                </a:lnTo>
                <a:lnTo>
                  <a:pt x="9144" y="378460"/>
                </a:lnTo>
                <a:lnTo>
                  <a:pt x="10668" y="382270"/>
                </a:lnTo>
                <a:close/>
              </a:path>
              <a:path w="681354" h="436879">
                <a:moveTo>
                  <a:pt x="669036" y="382270"/>
                </a:moveTo>
                <a:lnTo>
                  <a:pt x="670560" y="378460"/>
                </a:lnTo>
                <a:lnTo>
                  <a:pt x="670560" y="381000"/>
                </a:lnTo>
                <a:lnTo>
                  <a:pt x="669036" y="382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3510821" y="4887012"/>
            <a:ext cx="31750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25" dirty="0">
                <a:latin typeface="Times New Roman"/>
                <a:cs typeface="Times New Roman"/>
              </a:rPr>
              <a:t>A</a:t>
            </a:r>
            <a:r>
              <a:rPr sz="1000" spc="10" dirty="0">
                <a:latin typeface="Times New Roman"/>
                <a:cs typeface="Times New Roman"/>
              </a:rPr>
              <a:t>l</a:t>
            </a:r>
            <a:r>
              <a:rPr sz="1000" spc="110" dirty="0">
                <a:latin typeface="Times New Roman"/>
                <a:cs typeface="Times New Roman"/>
              </a:rPr>
              <a:t>e</a:t>
            </a:r>
            <a:r>
              <a:rPr sz="1000" spc="60" dirty="0">
                <a:latin typeface="Times New Roman"/>
                <a:cs typeface="Times New Roman"/>
              </a:rPr>
              <a:t>rt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2696538" y="5147274"/>
            <a:ext cx="294692" cy="2213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029711" y="5153028"/>
            <a:ext cx="174090" cy="1518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625852" y="4736592"/>
            <a:ext cx="681228" cy="43738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630423" y="4741164"/>
            <a:ext cx="670560" cy="10667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25852" y="4736592"/>
            <a:ext cx="681355" cy="436880"/>
          </a:xfrm>
          <a:custGeom>
            <a:avLst/>
            <a:gdLst/>
            <a:ahLst/>
            <a:cxnLst/>
            <a:rect l="l" t="t" r="r" b="b"/>
            <a:pathLst>
              <a:path w="681354" h="436879">
                <a:moveTo>
                  <a:pt x="9144" y="72390"/>
                </a:moveTo>
                <a:lnTo>
                  <a:pt x="4572" y="69850"/>
                </a:lnTo>
                <a:lnTo>
                  <a:pt x="4572" y="68580"/>
                </a:lnTo>
                <a:lnTo>
                  <a:pt x="1524" y="64770"/>
                </a:lnTo>
                <a:lnTo>
                  <a:pt x="0" y="62230"/>
                </a:lnTo>
                <a:lnTo>
                  <a:pt x="0" y="52070"/>
                </a:lnTo>
                <a:lnTo>
                  <a:pt x="1524" y="49530"/>
                </a:lnTo>
                <a:lnTo>
                  <a:pt x="1524" y="48260"/>
                </a:lnTo>
                <a:lnTo>
                  <a:pt x="3048" y="48260"/>
                </a:lnTo>
                <a:lnTo>
                  <a:pt x="4572" y="46990"/>
                </a:lnTo>
                <a:lnTo>
                  <a:pt x="4572" y="45720"/>
                </a:lnTo>
                <a:lnTo>
                  <a:pt x="7620" y="41910"/>
                </a:lnTo>
                <a:lnTo>
                  <a:pt x="12192" y="40640"/>
                </a:lnTo>
                <a:lnTo>
                  <a:pt x="16764" y="38100"/>
                </a:lnTo>
                <a:lnTo>
                  <a:pt x="28956" y="31750"/>
                </a:lnTo>
                <a:lnTo>
                  <a:pt x="36576" y="30480"/>
                </a:lnTo>
                <a:lnTo>
                  <a:pt x="44196" y="26670"/>
                </a:lnTo>
                <a:lnTo>
                  <a:pt x="51816" y="25400"/>
                </a:lnTo>
                <a:lnTo>
                  <a:pt x="70104" y="20320"/>
                </a:lnTo>
                <a:lnTo>
                  <a:pt x="80772" y="17780"/>
                </a:lnTo>
                <a:lnTo>
                  <a:pt x="102108" y="13970"/>
                </a:lnTo>
                <a:lnTo>
                  <a:pt x="152400" y="8890"/>
                </a:lnTo>
                <a:lnTo>
                  <a:pt x="179832" y="5080"/>
                </a:lnTo>
                <a:lnTo>
                  <a:pt x="208788" y="2540"/>
                </a:lnTo>
                <a:lnTo>
                  <a:pt x="272796" y="0"/>
                </a:lnTo>
                <a:lnTo>
                  <a:pt x="408432" y="0"/>
                </a:lnTo>
                <a:lnTo>
                  <a:pt x="470916" y="2540"/>
                </a:lnTo>
                <a:lnTo>
                  <a:pt x="528828" y="8890"/>
                </a:lnTo>
                <a:lnTo>
                  <a:pt x="306324" y="8890"/>
                </a:lnTo>
                <a:lnTo>
                  <a:pt x="272796" y="10160"/>
                </a:lnTo>
                <a:lnTo>
                  <a:pt x="240792" y="10160"/>
                </a:lnTo>
                <a:lnTo>
                  <a:pt x="210312" y="12700"/>
                </a:lnTo>
                <a:lnTo>
                  <a:pt x="181356" y="13970"/>
                </a:lnTo>
                <a:lnTo>
                  <a:pt x="103632" y="24130"/>
                </a:lnTo>
                <a:lnTo>
                  <a:pt x="92964" y="25400"/>
                </a:lnTo>
                <a:lnTo>
                  <a:pt x="71628" y="30480"/>
                </a:lnTo>
                <a:lnTo>
                  <a:pt x="62484" y="31750"/>
                </a:lnTo>
                <a:lnTo>
                  <a:pt x="54864" y="34290"/>
                </a:lnTo>
                <a:lnTo>
                  <a:pt x="45720" y="35560"/>
                </a:lnTo>
                <a:lnTo>
                  <a:pt x="39624" y="39370"/>
                </a:lnTo>
                <a:lnTo>
                  <a:pt x="32004" y="40640"/>
                </a:lnTo>
                <a:lnTo>
                  <a:pt x="27432" y="43180"/>
                </a:lnTo>
                <a:lnTo>
                  <a:pt x="21336" y="45720"/>
                </a:lnTo>
                <a:lnTo>
                  <a:pt x="18288" y="48260"/>
                </a:lnTo>
                <a:lnTo>
                  <a:pt x="13716" y="49530"/>
                </a:lnTo>
                <a:lnTo>
                  <a:pt x="12192" y="52070"/>
                </a:lnTo>
                <a:lnTo>
                  <a:pt x="9144" y="54610"/>
                </a:lnTo>
                <a:lnTo>
                  <a:pt x="10668" y="54610"/>
                </a:lnTo>
                <a:lnTo>
                  <a:pt x="9144" y="55880"/>
                </a:lnTo>
                <a:lnTo>
                  <a:pt x="9144" y="72390"/>
                </a:lnTo>
                <a:close/>
              </a:path>
              <a:path w="681354" h="436879">
                <a:moveTo>
                  <a:pt x="670560" y="72178"/>
                </a:moveTo>
                <a:lnTo>
                  <a:pt x="670560" y="55880"/>
                </a:lnTo>
                <a:lnTo>
                  <a:pt x="669036" y="54610"/>
                </a:lnTo>
                <a:lnTo>
                  <a:pt x="670560" y="54610"/>
                </a:lnTo>
                <a:lnTo>
                  <a:pt x="667512" y="52070"/>
                </a:lnTo>
                <a:lnTo>
                  <a:pt x="669036" y="52070"/>
                </a:lnTo>
                <a:lnTo>
                  <a:pt x="665988" y="49530"/>
                </a:lnTo>
                <a:lnTo>
                  <a:pt x="662940" y="48260"/>
                </a:lnTo>
                <a:lnTo>
                  <a:pt x="653796" y="43180"/>
                </a:lnTo>
                <a:lnTo>
                  <a:pt x="647700" y="40640"/>
                </a:lnTo>
                <a:lnTo>
                  <a:pt x="641604" y="39370"/>
                </a:lnTo>
                <a:lnTo>
                  <a:pt x="633984" y="35560"/>
                </a:lnTo>
                <a:lnTo>
                  <a:pt x="626364" y="34290"/>
                </a:lnTo>
                <a:lnTo>
                  <a:pt x="617220" y="31750"/>
                </a:lnTo>
                <a:lnTo>
                  <a:pt x="598932" y="27940"/>
                </a:lnTo>
                <a:lnTo>
                  <a:pt x="588264" y="25400"/>
                </a:lnTo>
                <a:lnTo>
                  <a:pt x="577596" y="24130"/>
                </a:lnTo>
                <a:lnTo>
                  <a:pt x="553212" y="20320"/>
                </a:lnTo>
                <a:lnTo>
                  <a:pt x="527304" y="17780"/>
                </a:lnTo>
                <a:lnTo>
                  <a:pt x="499872" y="13970"/>
                </a:lnTo>
                <a:lnTo>
                  <a:pt x="470916" y="12700"/>
                </a:lnTo>
                <a:lnTo>
                  <a:pt x="440436" y="10160"/>
                </a:lnTo>
                <a:lnTo>
                  <a:pt x="408432" y="10160"/>
                </a:lnTo>
                <a:lnTo>
                  <a:pt x="374904" y="8890"/>
                </a:lnTo>
                <a:lnTo>
                  <a:pt x="528828" y="8890"/>
                </a:lnTo>
                <a:lnTo>
                  <a:pt x="554736" y="11430"/>
                </a:lnTo>
                <a:lnTo>
                  <a:pt x="577596" y="13970"/>
                </a:lnTo>
                <a:lnTo>
                  <a:pt x="589788" y="16510"/>
                </a:lnTo>
                <a:lnTo>
                  <a:pt x="600456" y="17780"/>
                </a:lnTo>
                <a:lnTo>
                  <a:pt x="609600" y="20320"/>
                </a:lnTo>
                <a:lnTo>
                  <a:pt x="620268" y="22860"/>
                </a:lnTo>
                <a:lnTo>
                  <a:pt x="627888" y="25400"/>
                </a:lnTo>
                <a:lnTo>
                  <a:pt x="637032" y="26670"/>
                </a:lnTo>
                <a:lnTo>
                  <a:pt x="644652" y="30480"/>
                </a:lnTo>
                <a:lnTo>
                  <a:pt x="650748" y="31750"/>
                </a:lnTo>
                <a:lnTo>
                  <a:pt x="662940" y="38100"/>
                </a:lnTo>
                <a:lnTo>
                  <a:pt x="667512" y="39370"/>
                </a:lnTo>
                <a:lnTo>
                  <a:pt x="672084" y="41910"/>
                </a:lnTo>
                <a:lnTo>
                  <a:pt x="675132" y="45720"/>
                </a:lnTo>
                <a:lnTo>
                  <a:pt x="675132" y="46990"/>
                </a:lnTo>
                <a:lnTo>
                  <a:pt x="678180" y="48260"/>
                </a:lnTo>
                <a:lnTo>
                  <a:pt x="678180" y="49530"/>
                </a:lnTo>
                <a:lnTo>
                  <a:pt x="679704" y="52070"/>
                </a:lnTo>
                <a:lnTo>
                  <a:pt x="679704" y="54610"/>
                </a:lnTo>
                <a:lnTo>
                  <a:pt x="681228" y="55880"/>
                </a:lnTo>
                <a:lnTo>
                  <a:pt x="681228" y="57150"/>
                </a:lnTo>
                <a:lnTo>
                  <a:pt x="679704" y="60960"/>
                </a:lnTo>
                <a:lnTo>
                  <a:pt x="679704" y="62230"/>
                </a:lnTo>
                <a:lnTo>
                  <a:pt x="678180" y="64770"/>
                </a:lnTo>
                <a:lnTo>
                  <a:pt x="678180" y="66040"/>
                </a:lnTo>
                <a:lnTo>
                  <a:pt x="675132" y="68580"/>
                </a:lnTo>
                <a:lnTo>
                  <a:pt x="675132" y="69850"/>
                </a:lnTo>
                <a:lnTo>
                  <a:pt x="672084" y="71120"/>
                </a:lnTo>
                <a:lnTo>
                  <a:pt x="670560" y="72178"/>
                </a:lnTo>
                <a:close/>
              </a:path>
              <a:path w="681354" h="436879">
                <a:moveTo>
                  <a:pt x="10668" y="60960"/>
                </a:moveTo>
                <a:lnTo>
                  <a:pt x="9144" y="60960"/>
                </a:lnTo>
                <a:lnTo>
                  <a:pt x="9144" y="57150"/>
                </a:lnTo>
                <a:lnTo>
                  <a:pt x="10668" y="60960"/>
                </a:lnTo>
                <a:close/>
              </a:path>
              <a:path w="681354" h="436879">
                <a:moveTo>
                  <a:pt x="670560" y="60960"/>
                </a:moveTo>
                <a:lnTo>
                  <a:pt x="669036" y="60960"/>
                </a:lnTo>
                <a:lnTo>
                  <a:pt x="670560" y="57150"/>
                </a:lnTo>
                <a:lnTo>
                  <a:pt x="670560" y="60960"/>
                </a:lnTo>
                <a:close/>
              </a:path>
              <a:path w="681354" h="436879">
                <a:moveTo>
                  <a:pt x="528828" y="427990"/>
                </a:moveTo>
                <a:lnTo>
                  <a:pt x="374904" y="427990"/>
                </a:lnTo>
                <a:lnTo>
                  <a:pt x="406908" y="426720"/>
                </a:lnTo>
                <a:lnTo>
                  <a:pt x="440436" y="424180"/>
                </a:lnTo>
                <a:lnTo>
                  <a:pt x="499872" y="421640"/>
                </a:lnTo>
                <a:lnTo>
                  <a:pt x="527304" y="419100"/>
                </a:lnTo>
                <a:lnTo>
                  <a:pt x="553212" y="415290"/>
                </a:lnTo>
                <a:lnTo>
                  <a:pt x="576072" y="412750"/>
                </a:lnTo>
                <a:lnTo>
                  <a:pt x="588264" y="408940"/>
                </a:lnTo>
                <a:lnTo>
                  <a:pt x="598932" y="407670"/>
                </a:lnTo>
                <a:lnTo>
                  <a:pt x="608076" y="406400"/>
                </a:lnTo>
                <a:lnTo>
                  <a:pt x="626364" y="401320"/>
                </a:lnTo>
                <a:lnTo>
                  <a:pt x="633984" y="400050"/>
                </a:lnTo>
                <a:lnTo>
                  <a:pt x="641604" y="397510"/>
                </a:lnTo>
                <a:lnTo>
                  <a:pt x="653796" y="392430"/>
                </a:lnTo>
                <a:lnTo>
                  <a:pt x="658368" y="391160"/>
                </a:lnTo>
                <a:lnTo>
                  <a:pt x="662940" y="388620"/>
                </a:lnTo>
                <a:lnTo>
                  <a:pt x="669036" y="383540"/>
                </a:lnTo>
                <a:lnTo>
                  <a:pt x="667512" y="383540"/>
                </a:lnTo>
                <a:lnTo>
                  <a:pt x="670560" y="381000"/>
                </a:lnTo>
                <a:lnTo>
                  <a:pt x="670560" y="72178"/>
                </a:lnTo>
                <a:lnTo>
                  <a:pt x="672084" y="71120"/>
                </a:lnTo>
                <a:lnTo>
                  <a:pt x="675132" y="69850"/>
                </a:lnTo>
                <a:lnTo>
                  <a:pt x="675132" y="68580"/>
                </a:lnTo>
                <a:lnTo>
                  <a:pt x="678180" y="66040"/>
                </a:lnTo>
                <a:lnTo>
                  <a:pt x="678180" y="64770"/>
                </a:lnTo>
                <a:lnTo>
                  <a:pt x="679704" y="62230"/>
                </a:lnTo>
                <a:lnTo>
                  <a:pt x="679704" y="60960"/>
                </a:lnTo>
                <a:lnTo>
                  <a:pt x="681228" y="57150"/>
                </a:lnTo>
                <a:lnTo>
                  <a:pt x="681228" y="378460"/>
                </a:lnTo>
                <a:lnTo>
                  <a:pt x="679704" y="382270"/>
                </a:lnTo>
                <a:lnTo>
                  <a:pt x="679704" y="383540"/>
                </a:lnTo>
                <a:lnTo>
                  <a:pt x="678180" y="386080"/>
                </a:lnTo>
                <a:lnTo>
                  <a:pt x="675132" y="389890"/>
                </a:lnTo>
                <a:lnTo>
                  <a:pt x="675132" y="391160"/>
                </a:lnTo>
                <a:lnTo>
                  <a:pt x="672084" y="392430"/>
                </a:lnTo>
                <a:lnTo>
                  <a:pt x="662940" y="398780"/>
                </a:lnTo>
                <a:lnTo>
                  <a:pt x="650748" y="405130"/>
                </a:lnTo>
                <a:lnTo>
                  <a:pt x="644652" y="406400"/>
                </a:lnTo>
                <a:lnTo>
                  <a:pt x="637032" y="408940"/>
                </a:lnTo>
                <a:lnTo>
                  <a:pt x="627888" y="411480"/>
                </a:lnTo>
                <a:lnTo>
                  <a:pt x="620268" y="414020"/>
                </a:lnTo>
                <a:lnTo>
                  <a:pt x="609600" y="415290"/>
                </a:lnTo>
                <a:lnTo>
                  <a:pt x="600456" y="416560"/>
                </a:lnTo>
                <a:lnTo>
                  <a:pt x="589788" y="420370"/>
                </a:lnTo>
                <a:lnTo>
                  <a:pt x="554736" y="424180"/>
                </a:lnTo>
                <a:lnTo>
                  <a:pt x="528828" y="427990"/>
                </a:lnTo>
                <a:close/>
              </a:path>
              <a:path w="681354" h="436879">
                <a:moveTo>
                  <a:pt x="408432" y="115570"/>
                </a:moveTo>
                <a:lnTo>
                  <a:pt x="272796" y="115570"/>
                </a:lnTo>
                <a:lnTo>
                  <a:pt x="208788" y="111760"/>
                </a:lnTo>
                <a:lnTo>
                  <a:pt x="152400" y="106680"/>
                </a:lnTo>
                <a:lnTo>
                  <a:pt x="126492" y="102870"/>
                </a:lnTo>
                <a:lnTo>
                  <a:pt x="102108" y="100330"/>
                </a:lnTo>
                <a:lnTo>
                  <a:pt x="91440" y="99060"/>
                </a:lnTo>
                <a:lnTo>
                  <a:pt x="80772" y="95250"/>
                </a:lnTo>
                <a:lnTo>
                  <a:pt x="70104" y="93980"/>
                </a:lnTo>
                <a:lnTo>
                  <a:pt x="60960" y="92710"/>
                </a:lnTo>
                <a:lnTo>
                  <a:pt x="51816" y="88900"/>
                </a:lnTo>
                <a:lnTo>
                  <a:pt x="44196" y="87630"/>
                </a:lnTo>
                <a:lnTo>
                  <a:pt x="36576" y="85090"/>
                </a:lnTo>
                <a:lnTo>
                  <a:pt x="28956" y="83820"/>
                </a:lnTo>
                <a:lnTo>
                  <a:pt x="16764" y="77470"/>
                </a:lnTo>
                <a:lnTo>
                  <a:pt x="12192" y="76200"/>
                </a:lnTo>
                <a:lnTo>
                  <a:pt x="9144" y="72390"/>
                </a:lnTo>
                <a:lnTo>
                  <a:pt x="9144" y="60960"/>
                </a:lnTo>
                <a:lnTo>
                  <a:pt x="12192" y="62230"/>
                </a:lnTo>
                <a:lnTo>
                  <a:pt x="16764" y="66040"/>
                </a:lnTo>
                <a:lnTo>
                  <a:pt x="25908" y="71120"/>
                </a:lnTo>
                <a:lnTo>
                  <a:pt x="32004" y="73660"/>
                </a:lnTo>
                <a:lnTo>
                  <a:pt x="39624" y="76200"/>
                </a:lnTo>
                <a:lnTo>
                  <a:pt x="45720" y="78740"/>
                </a:lnTo>
                <a:lnTo>
                  <a:pt x="54864" y="80010"/>
                </a:lnTo>
                <a:lnTo>
                  <a:pt x="62484" y="83820"/>
                </a:lnTo>
                <a:lnTo>
                  <a:pt x="71628" y="85090"/>
                </a:lnTo>
                <a:lnTo>
                  <a:pt x="92964" y="87630"/>
                </a:lnTo>
                <a:lnTo>
                  <a:pt x="103632" y="90170"/>
                </a:lnTo>
                <a:lnTo>
                  <a:pt x="126492" y="93980"/>
                </a:lnTo>
                <a:lnTo>
                  <a:pt x="152400" y="96520"/>
                </a:lnTo>
                <a:lnTo>
                  <a:pt x="179832" y="100330"/>
                </a:lnTo>
                <a:lnTo>
                  <a:pt x="272796" y="104140"/>
                </a:lnTo>
                <a:lnTo>
                  <a:pt x="306324" y="106680"/>
                </a:lnTo>
                <a:lnTo>
                  <a:pt x="528828" y="106680"/>
                </a:lnTo>
                <a:lnTo>
                  <a:pt x="440436" y="114300"/>
                </a:lnTo>
                <a:lnTo>
                  <a:pt x="408432" y="115570"/>
                </a:lnTo>
                <a:close/>
              </a:path>
              <a:path w="681354" h="436879">
                <a:moveTo>
                  <a:pt x="528828" y="106680"/>
                </a:moveTo>
                <a:lnTo>
                  <a:pt x="374904" y="106680"/>
                </a:lnTo>
                <a:lnTo>
                  <a:pt x="406908" y="104140"/>
                </a:lnTo>
                <a:lnTo>
                  <a:pt x="499872" y="100330"/>
                </a:lnTo>
                <a:lnTo>
                  <a:pt x="527304" y="96520"/>
                </a:lnTo>
                <a:lnTo>
                  <a:pt x="553212" y="93980"/>
                </a:lnTo>
                <a:lnTo>
                  <a:pt x="576072" y="90170"/>
                </a:lnTo>
                <a:lnTo>
                  <a:pt x="588264" y="87630"/>
                </a:lnTo>
                <a:lnTo>
                  <a:pt x="598932" y="86360"/>
                </a:lnTo>
                <a:lnTo>
                  <a:pt x="617220" y="83820"/>
                </a:lnTo>
                <a:lnTo>
                  <a:pt x="626364" y="80010"/>
                </a:lnTo>
                <a:lnTo>
                  <a:pt x="633984" y="78740"/>
                </a:lnTo>
                <a:lnTo>
                  <a:pt x="641604" y="76200"/>
                </a:lnTo>
                <a:lnTo>
                  <a:pt x="653796" y="71120"/>
                </a:lnTo>
                <a:lnTo>
                  <a:pt x="658368" y="69850"/>
                </a:lnTo>
                <a:lnTo>
                  <a:pt x="662940" y="66040"/>
                </a:lnTo>
                <a:lnTo>
                  <a:pt x="665988" y="64770"/>
                </a:lnTo>
                <a:lnTo>
                  <a:pt x="669036" y="62230"/>
                </a:lnTo>
                <a:lnTo>
                  <a:pt x="667512" y="62230"/>
                </a:lnTo>
                <a:lnTo>
                  <a:pt x="670560" y="60960"/>
                </a:lnTo>
                <a:lnTo>
                  <a:pt x="670560" y="72178"/>
                </a:lnTo>
                <a:lnTo>
                  <a:pt x="662940" y="77470"/>
                </a:lnTo>
                <a:lnTo>
                  <a:pt x="650748" y="83820"/>
                </a:lnTo>
                <a:lnTo>
                  <a:pt x="644652" y="85090"/>
                </a:lnTo>
                <a:lnTo>
                  <a:pt x="637032" y="87630"/>
                </a:lnTo>
                <a:lnTo>
                  <a:pt x="627888" y="88900"/>
                </a:lnTo>
                <a:lnTo>
                  <a:pt x="620268" y="92710"/>
                </a:lnTo>
                <a:lnTo>
                  <a:pt x="609600" y="93980"/>
                </a:lnTo>
                <a:lnTo>
                  <a:pt x="600456" y="95250"/>
                </a:lnTo>
                <a:lnTo>
                  <a:pt x="589788" y="99060"/>
                </a:lnTo>
                <a:lnTo>
                  <a:pt x="554736" y="102870"/>
                </a:lnTo>
                <a:lnTo>
                  <a:pt x="528828" y="106680"/>
                </a:lnTo>
                <a:close/>
              </a:path>
              <a:path w="681354" h="436879">
                <a:moveTo>
                  <a:pt x="408432" y="436880"/>
                </a:moveTo>
                <a:lnTo>
                  <a:pt x="272796" y="436880"/>
                </a:lnTo>
                <a:lnTo>
                  <a:pt x="240792" y="435610"/>
                </a:lnTo>
                <a:lnTo>
                  <a:pt x="208788" y="431800"/>
                </a:lnTo>
                <a:lnTo>
                  <a:pt x="179832" y="430530"/>
                </a:lnTo>
                <a:lnTo>
                  <a:pt x="152400" y="427990"/>
                </a:lnTo>
                <a:lnTo>
                  <a:pt x="126492" y="424180"/>
                </a:lnTo>
                <a:lnTo>
                  <a:pt x="102108" y="421640"/>
                </a:lnTo>
                <a:lnTo>
                  <a:pt x="91440" y="420370"/>
                </a:lnTo>
                <a:lnTo>
                  <a:pt x="80772" y="416560"/>
                </a:lnTo>
                <a:lnTo>
                  <a:pt x="70104" y="415290"/>
                </a:lnTo>
                <a:lnTo>
                  <a:pt x="60960" y="414020"/>
                </a:lnTo>
                <a:lnTo>
                  <a:pt x="51816" y="411480"/>
                </a:lnTo>
                <a:lnTo>
                  <a:pt x="36576" y="406400"/>
                </a:lnTo>
                <a:lnTo>
                  <a:pt x="28956" y="405130"/>
                </a:lnTo>
                <a:lnTo>
                  <a:pt x="16764" y="398780"/>
                </a:lnTo>
                <a:lnTo>
                  <a:pt x="12192" y="394970"/>
                </a:lnTo>
                <a:lnTo>
                  <a:pt x="9144" y="393700"/>
                </a:lnTo>
                <a:lnTo>
                  <a:pt x="4572" y="391160"/>
                </a:lnTo>
                <a:lnTo>
                  <a:pt x="4572" y="389890"/>
                </a:lnTo>
                <a:lnTo>
                  <a:pt x="3048" y="386080"/>
                </a:lnTo>
                <a:lnTo>
                  <a:pt x="1524" y="386080"/>
                </a:lnTo>
                <a:lnTo>
                  <a:pt x="0" y="383540"/>
                </a:lnTo>
                <a:lnTo>
                  <a:pt x="0" y="62230"/>
                </a:lnTo>
                <a:lnTo>
                  <a:pt x="1524" y="64770"/>
                </a:lnTo>
                <a:lnTo>
                  <a:pt x="4572" y="68580"/>
                </a:lnTo>
                <a:lnTo>
                  <a:pt x="4572" y="69850"/>
                </a:lnTo>
                <a:lnTo>
                  <a:pt x="9144" y="72390"/>
                </a:lnTo>
                <a:lnTo>
                  <a:pt x="9144" y="381000"/>
                </a:lnTo>
                <a:lnTo>
                  <a:pt x="16764" y="388620"/>
                </a:lnTo>
                <a:lnTo>
                  <a:pt x="21336" y="389890"/>
                </a:lnTo>
                <a:lnTo>
                  <a:pt x="25908" y="392430"/>
                </a:lnTo>
                <a:lnTo>
                  <a:pt x="32004" y="394970"/>
                </a:lnTo>
                <a:lnTo>
                  <a:pt x="39624" y="397510"/>
                </a:lnTo>
                <a:lnTo>
                  <a:pt x="45720" y="400050"/>
                </a:lnTo>
                <a:lnTo>
                  <a:pt x="54864" y="401320"/>
                </a:lnTo>
                <a:lnTo>
                  <a:pt x="62484" y="403860"/>
                </a:lnTo>
                <a:lnTo>
                  <a:pt x="71628" y="406400"/>
                </a:lnTo>
                <a:lnTo>
                  <a:pt x="92964" y="408940"/>
                </a:lnTo>
                <a:lnTo>
                  <a:pt x="103632" y="412750"/>
                </a:lnTo>
                <a:lnTo>
                  <a:pt x="126492" y="415290"/>
                </a:lnTo>
                <a:lnTo>
                  <a:pt x="152400" y="419100"/>
                </a:lnTo>
                <a:lnTo>
                  <a:pt x="179832" y="421640"/>
                </a:lnTo>
                <a:lnTo>
                  <a:pt x="240792" y="424180"/>
                </a:lnTo>
                <a:lnTo>
                  <a:pt x="272796" y="426720"/>
                </a:lnTo>
                <a:lnTo>
                  <a:pt x="306324" y="427990"/>
                </a:lnTo>
                <a:lnTo>
                  <a:pt x="528828" y="427990"/>
                </a:lnTo>
                <a:lnTo>
                  <a:pt x="501396" y="430530"/>
                </a:lnTo>
                <a:lnTo>
                  <a:pt x="470916" y="431800"/>
                </a:lnTo>
                <a:lnTo>
                  <a:pt x="440436" y="435610"/>
                </a:lnTo>
                <a:lnTo>
                  <a:pt x="408432" y="436880"/>
                </a:lnTo>
                <a:close/>
              </a:path>
              <a:path w="681354" h="436879">
                <a:moveTo>
                  <a:pt x="10668" y="382270"/>
                </a:moveTo>
                <a:lnTo>
                  <a:pt x="9144" y="381000"/>
                </a:lnTo>
                <a:lnTo>
                  <a:pt x="9144" y="378460"/>
                </a:lnTo>
                <a:lnTo>
                  <a:pt x="10668" y="382270"/>
                </a:lnTo>
                <a:close/>
              </a:path>
              <a:path w="681354" h="436879">
                <a:moveTo>
                  <a:pt x="669036" y="382270"/>
                </a:moveTo>
                <a:lnTo>
                  <a:pt x="670560" y="378460"/>
                </a:lnTo>
                <a:lnTo>
                  <a:pt x="670560" y="381000"/>
                </a:lnTo>
                <a:lnTo>
                  <a:pt x="669036" y="382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2646671" y="4887012"/>
            <a:ext cx="64071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14" dirty="0">
                <a:latin typeface="Times New Roman"/>
                <a:cs typeface="Times New Roman"/>
              </a:rPr>
              <a:t>Case</a:t>
            </a:r>
            <a:r>
              <a:rPr sz="1000" spc="-45" dirty="0">
                <a:latin typeface="Times New Roman"/>
                <a:cs typeface="Times New Roman"/>
              </a:rPr>
              <a:t> </a:t>
            </a:r>
            <a:r>
              <a:rPr sz="1000" spc="45" dirty="0">
                <a:latin typeface="Times New Roman"/>
                <a:cs typeface="Times New Roman"/>
              </a:rPr>
              <a:t>Info.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1776983" y="4126991"/>
            <a:ext cx="741045" cy="193675"/>
          </a:xfrm>
          <a:custGeom>
            <a:avLst/>
            <a:gdLst/>
            <a:ahLst/>
            <a:cxnLst/>
            <a:rect l="l" t="t" r="r" b="b"/>
            <a:pathLst>
              <a:path w="741044" h="193675">
                <a:moveTo>
                  <a:pt x="547116" y="193548"/>
                </a:moveTo>
                <a:lnTo>
                  <a:pt x="547116" y="0"/>
                </a:lnTo>
                <a:lnTo>
                  <a:pt x="676148" y="64008"/>
                </a:lnTo>
                <a:lnTo>
                  <a:pt x="579120" y="64008"/>
                </a:lnTo>
                <a:lnTo>
                  <a:pt x="579120" y="128016"/>
                </a:lnTo>
                <a:lnTo>
                  <a:pt x="677156" y="128016"/>
                </a:lnTo>
                <a:lnTo>
                  <a:pt x="547116" y="193548"/>
                </a:lnTo>
                <a:close/>
              </a:path>
              <a:path w="741044" h="193675">
                <a:moveTo>
                  <a:pt x="547116" y="128016"/>
                </a:moveTo>
                <a:lnTo>
                  <a:pt x="0" y="128016"/>
                </a:lnTo>
                <a:lnTo>
                  <a:pt x="0" y="64008"/>
                </a:lnTo>
                <a:lnTo>
                  <a:pt x="547116" y="64008"/>
                </a:lnTo>
                <a:lnTo>
                  <a:pt x="547116" y="128016"/>
                </a:lnTo>
                <a:close/>
              </a:path>
              <a:path w="741044" h="193675">
                <a:moveTo>
                  <a:pt x="677156" y="128016"/>
                </a:moveTo>
                <a:lnTo>
                  <a:pt x="579120" y="128016"/>
                </a:lnTo>
                <a:lnTo>
                  <a:pt x="579120" y="64008"/>
                </a:lnTo>
                <a:lnTo>
                  <a:pt x="676148" y="64008"/>
                </a:lnTo>
                <a:lnTo>
                  <a:pt x="740664" y="96012"/>
                </a:lnTo>
                <a:lnTo>
                  <a:pt x="677156" y="128016"/>
                </a:lnTo>
                <a:close/>
              </a:path>
            </a:pathLst>
          </a:custGeom>
          <a:solidFill>
            <a:srgbClr val="83A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818132" y="4858511"/>
            <a:ext cx="812800" cy="1066800"/>
          </a:xfrm>
          <a:custGeom>
            <a:avLst/>
            <a:gdLst/>
            <a:ahLst/>
            <a:cxnLst/>
            <a:rect l="l" t="t" r="r" b="b"/>
            <a:pathLst>
              <a:path w="812800" h="1066800">
                <a:moveTo>
                  <a:pt x="618744" y="193548"/>
                </a:moveTo>
                <a:lnTo>
                  <a:pt x="618744" y="0"/>
                </a:lnTo>
                <a:lnTo>
                  <a:pt x="747776" y="64008"/>
                </a:lnTo>
                <a:lnTo>
                  <a:pt x="650748" y="64008"/>
                </a:lnTo>
                <a:lnTo>
                  <a:pt x="650748" y="129540"/>
                </a:lnTo>
                <a:lnTo>
                  <a:pt x="745759" y="129540"/>
                </a:lnTo>
                <a:lnTo>
                  <a:pt x="618744" y="193548"/>
                </a:lnTo>
                <a:close/>
              </a:path>
              <a:path w="812800" h="1066800">
                <a:moveTo>
                  <a:pt x="373380" y="1034796"/>
                </a:moveTo>
                <a:lnTo>
                  <a:pt x="373380" y="96012"/>
                </a:lnTo>
                <a:lnTo>
                  <a:pt x="376047" y="83939"/>
                </a:lnTo>
                <a:lnTo>
                  <a:pt x="383286" y="73723"/>
                </a:lnTo>
                <a:lnTo>
                  <a:pt x="393954" y="66651"/>
                </a:lnTo>
                <a:lnTo>
                  <a:pt x="406908" y="64008"/>
                </a:lnTo>
                <a:lnTo>
                  <a:pt x="618744" y="64008"/>
                </a:lnTo>
                <a:lnTo>
                  <a:pt x="618744" y="96012"/>
                </a:lnTo>
                <a:lnTo>
                  <a:pt x="438912" y="96012"/>
                </a:lnTo>
                <a:lnTo>
                  <a:pt x="406908" y="129540"/>
                </a:lnTo>
                <a:lnTo>
                  <a:pt x="438912" y="129540"/>
                </a:lnTo>
                <a:lnTo>
                  <a:pt x="438912" y="1002792"/>
                </a:lnTo>
                <a:lnTo>
                  <a:pt x="406908" y="1002792"/>
                </a:lnTo>
                <a:lnTo>
                  <a:pt x="373380" y="1034796"/>
                </a:lnTo>
                <a:close/>
              </a:path>
              <a:path w="812800" h="1066800">
                <a:moveTo>
                  <a:pt x="745759" y="129540"/>
                </a:moveTo>
                <a:lnTo>
                  <a:pt x="650748" y="129540"/>
                </a:lnTo>
                <a:lnTo>
                  <a:pt x="650748" y="64008"/>
                </a:lnTo>
                <a:lnTo>
                  <a:pt x="747776" y="64008"/>
                </a:lnTo>
                <a:lnTo>
                  <a:pt x="812292" y="96012"/>
                </a:lnTo>
                <a:lnTo>
                  <a:pt x="745759" y="129540"/>
                </a:lnTo>
                <a:close/>
              </a:path>
              <a:path w="812800" h="1066800">
                <a:moveTo>
                  <a:pt x="438912" y="129540"/>
                </a:moveTo>
                <a:lnTo>
                  <a:pt x="406908" y="129540"/>
                </a:lnTo>
                <a:lnTo>
                  <a:pt x="438912" y="96012"/>
                </a:lnTo>
                <a:lnTo>
                  <a:pt x="438912" y="129540"/>
                </a:lnTo>
                <a:close/>
              </a:path>
              <a:path w="812800" h="1066800">
                <a:moveTo>
                  <a:pt x="618744" y="129540"/>
                </a:moveTo>
                <a:lnTo>
                  <a:pt x="438912" y="129540"/>
                </a:lnTo>
                <a:lnTo>
                  <a:pt x="438912" y="96012"/>
                </a:lnTo>
                <a:lnTo>
                  <a:pt x="618744" y="96012"/>
                </a:lnTo>
                <a:lnTo>
                  <a:pt x="618744" y="129540"/>
                </a:lnTo>
                <a:close/>
              </a:path>
              <a:path w="812800" h="1066800">
                <a:moveTo>
                  <a:pt x="406908" y="1066800"/>
                </a:moveTo>
                <a:lnTo>
                  <a:pt x="0" y="1066800"/>
                </a:lnTo>
                <a:lnTo>
                  <a:pt x="0" y="1002792"/>
                </a:lnTo>
                <a:lnTo>
                  <a:pt x="373380" y="1002792"/>
                </a:lnTo>
                <a:lnTo>
                  <a:pt x="373380" y="1034796"/>
                </a:lnTo>
                <a:lnTo>
                  <a:pt x="438912" y="1034796"/>
                </a:lnTo>
                <a:lnTo>
                  <a:pt x="436268" y="1046868"/>
                </a:lnTo>
                <a:lnTo>
                  <a:pt x="429196" y="1057084"/>
                </a:lnTo>
                <a:lnTo>
                  <a:pt x="418980" y="1064156"/>
                </a:lnTo>
                <a:lnTo>
                  <a:pt x="406908" y="1066800"/>
                </a:lnTo>
                <a:close/>
              </a:path>
              <a:path w="812800" h="1066800">
                <a:moveTo>
                  <a:pt x="438912" y="1034796"/>
                </a:moveTo>
                <a:lnTo>
                  <a:pt x="373380" y="1034796"/>
                </a:lnTo>
                <a:lnTo>
                  <a:pt x="406908" y="1002792"/>
                </a:lnTo>
                <a:lnTo>
                  <a:pt x="438912" y="1002792"/>
                </a:lnTo>
                <a:lnTo>
                  <a:pt x="438912" y="1034796"/>
                </a:lnTo>
                <a:close/>
              </a:path>
            </a:pathLst>
          </a:custGeom>
          <a:solidFill>
            <a:srgbClr val="83A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143755" y="2964179"/>
            <a:ext cx="372110" cy="1511935"/>
          </a:xfrm>
          <a:custGeom>
            <a:avLst/>
            <a:gdLst/>
            <a:ahLst/>
            <a:cxnLst/>
            <a:rect l="l" t="t" r="r" b="b"/>
            <a:pathLst>
              <a:path w="372110" h="1511935">
                <a:moveTo>
                  <a:pt x="307848" y="64008"/>
                </a:moveTo>
                <a:lnTo>
                  <a:pt x="13716" y="64008"/>
                </a:lnTo>
                <a:lnTo>
                  <a:pt x="13716" y="0"/>
                </a:lnTo>
                <a:lnTo>
                  <a:pt x="339852" y="0"/>
                </a:lnTo>
                <a:lnTo>
                  <a:pt x="352567" y="2428"/>
                </a:lnTo>
                <a:lnTo>
                  <a:pt x="362712" y="9144"/>
                </a:lnTo>
                <a:lnTo>
                  <a:pt x="369427" y="19288"/>
                </a:lnTo>
                <a:lnTo>
                  <a:pt x="371856" y="32004"/>
                </a:lnTo>
                <a:lnTo>
                  <a:pt x="307848" y="32004"/>
                </a:lnTo>
                <a:lnTo>
                  <a:pt x="307848" y="64008"/>
                </a:lnTo>
                <a:close/>
              </a:path>
              <a:path w="372110" h="1511935">
                <a:moveTo>
                  <a:pt x="307848" y="1414272"/>
                </a:moveTo>
                <a:lnTo>
                  <a:pt x="307848" y="32004"/>
                </a:lnTo>
                <a:lnTo>
                  <a:pt x="339852" y="64008"/>
                </a:lnTo>
                <a:lnTo>
                  <a:pt x="371856" y="64008"/>
                </a:lnTo>
                <a:lnTo>
                  <a:pt x="371856" y="1382268"/>
                </a:lnTo>
                <a:lnTo>
                  <a:pt x="339852" y="1382268"/>
                </a:lnTo>
                <a:lnTo>
                  <a:pt x="307848" y="1414272"/>
                </a:lnTo>
                <a:close/>
              </a:path>
              <a:path w="372110" h="1511935">
                <a:moveTo>
                  <a:pt x="371856" y="64008"/>
                </a:moveTo>
                <a:lnTo>
                  <a:pt x="339852" y="64008"/>
                </a:lnTo>
                <a:lnTo>
                  <a:pt x="307848" y="32004"/>
                </a:lnTo>
                <a:lnTo>
                  <a:pt x="371856" y="32004"/>
                </a:lnTo>
                <a:lnTo>
                  <a:pt x="371856" y="64008"/>
                </a:lnTo>
                <a:close/>
              </a:path>
              <a:path w="372110" h="1511935">
                <a:moveTo>
                  <a:pt x="193548" y="1511808"/>
                </a:moveTo>
                <a:lnTo>
                  <a:pt x="0" y="1414272"/>
                </a:lnTo>
                <a:lnTo>
                  <a:pt x="193548" y="1318260"/>
                </a:lnTo>
                <a:lnTo>
                  <a:pt x="193548" y="1382268"/>
                </a:lnTo>
                <a:lnTo>
                  <a:pt x="161544" y="1382268"/>
                </a:lnTo>
                <a:lnTo>
                  <a:pt x="161544" y="1446276"/>
                </a:lnTo>
                <a:lnTo>
                  <a:pt x="193548" y="1446276"/>
                </a:lnTo>
                <a:lnTo>
                  <a:pt x="193548" y="1511808"/>
                </a:lnTo>
                <a:close/>
              </a:path>
              <a:path w="372110" h="1511935">
                <a:moveTo>
                  <a:pt x="193548" y="1446276"/>
                </a:moveTo>
                <a:lnTo>
                  <a:pt x="161544" y="1446276"/>
                </a:lnTo>
                <a:lnTo>
                  <a:pt x="161544" y="1382268"/>
                </a:lnTo>
                <a:lnTo>
                  <a:pt x="193548" y="1382268"/>
                </a:lnTo>
                <a:lnTo>
                  <a:pt x="193548" y="1446276"/>
                </a:lnTo>
                <a:close/>
              </a:path>
              <a:path w="372110" h="1511935">
                <a:moveTo>
                  <a:pt x="339852" y="1446276"/>
                </a:moveTo>
                <a:lnTo>
                  <a:pt x="193548" y="1446276"/>
                </a:lnTo>
                <a:lnTo>
                  <a:pt x="193548" y="1382268"/>
                </a:lnTo>
                <a:lnTo>
                  <a:pt x="307848" y="1382268"/>
                </a:lnTo>
                <a:lnTo>
                  <a:pt x="307848" y="1414272"/>
                </a:lnTo>
                <a:lnTo>
                  <a:pt x="371856" y="1414272"/>
                </a:lnTo>
                <a:lnTo>
                  <a:pt x="369427" y="1426987"/>
                </a:lnTo>
                <a:lnTo>
                  <a:pt x="362712" y="1437132"/>
                </a:lnTo>
                <a:lnTo>
                  <a:pt x="352567" y="1443847"/>
                </a:lnTo>
                <a:lnTo>
                  <a:pt x="339852" y="1446276"/>
                </a:lnTo>
                <a:close/>
              </a:path>
              <a:path w="372110" h="1511935">
                <a:moveTo>
                  <a:pt x="371856" y="1414272"/>
                </a:moveTo>
                <a:lnTo>
                  <a:pt x="307848" y="1414272"/>
                </a:lnTo>
                <a:lnTo>
                  <a:pt x="339852" y="1382268"/>
                </a:lnTo>
                <a:lnTo>
                  <a:pt x="371856" y="1382268"/>
                </a:lnTo>
                <a:lnTo>
                  <a:pt x="371856" y="1414272"/>
                </a:lnTo>
                <a:close/>
              </a:path>
            </a:pathLst>
          </a:custGeom>
          <a:solidFill>
            <a:srgbClr val="83AC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184903" y="6338315"/>
            <a:ext cx="624839" cy="28193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4184904" y="6640068"/>
            <a:ext cx="624840" cy="281940"/>
          </a:xfrm>
          <a:prstGeom prst="rect">
            <a:avLst/>
          </a:prstGeom>
          <a:solidFill>
            <a:srgbClr val="C3D8E9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1200" spc="75" dirty="0">
                <a:latin typeface="Times New Roman"/>
                <a:cs typeface="Times New Roman"/>
              </a:rPr>
              <a:t>To-Be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2060448" y="3892296"/>
            <a:ext cx="236220" cy="23469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2120919" y="3914670"/>
            <a:ext cx="1193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1987295" y="5597652"/>
            <a:ext cx="236220" cy="236220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 txBox="1"/>
          <p:nvPr/>
        </p:nvSpPr>
        <p:spPr>
          <a:xfrm>
            <a:off x="2046218" y="5620025"/>
            <a:ext cx="1193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4578096" y="3619500"/>
            <a:ext cx="234696" cy="23469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4637040" y="3641879"/>
            <a:ext cx="1193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411480" y="4245864"/>
            <a:ext cx="670559" cy="32766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11480" y="4200144"/>
            <a:ext cx="670559" cy="9296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03860" y="4194048"/>
            <a:ext cx="684530" cy="384810"/>
          </a:xfrm>
          <a:custGeom>
            <a:avLst/>
            <a:gdLst/>
            <a:ahLst/>
            <a:cxnLst/>
            <a:rect l="l" t="t" r="r" b="b"/>
            <a:pathLst>
              <a:path w="684530" h="384810">
                <a:moveTo>
                  <a:pt x="13716" y="68580"/>
                </a:moveTo>
                <a:lnTo>
                  <a:pt x="7620" y="63500"/>
                </a:lnTo>
                <a:lnTo>
                  <a:pt x="6096" y="63500"/>
                </a:lnTo>
                <a:lnTo>
                  <a:pt x="4572" y="60960"/>
                </a:lnTo>
                <a:lnTo>
                  <a:pt x="3048" y="60960"/>
                </a:lnTo>
                <a:lnTo>
                  <a:pt x="3048" y="58420"/>
                </a:lnTo>
                <a:lnTo>
                  <a:pt x="1524" y="57150"/>
                </a:lnTo>
                <a:lnTo>
                  <a:pt x="1524" y="55880"/>
                </a:lnTo>
                <a:lnTo>
                  <a:pt x="0" y="52070"/>
                </a:lnTo>
                <a:lnTo>
                  <a:pt x="0" y="50800"/>
                </a:lnTo>
                <a:lnTo>
                  <a:pt x="1524" y="48260"/>
                </a:lnTo>
                <a:lnTo>
                  <a:pt x="1524" y="46990"/>
                </a:lnTo>
                <a:lnTo>
                  <a:pt x="3048" y="43180"/>
                </a:lnTo>
                <a:lnTo>
                  <a:pt x="7620" y="39370"/>
                </a:lnTo>
                <a:lnTo>
                  <a:pt x="10668" y="38100"/>
                </a:lnTo>
                <a:lnTo>
                  <a:pt x="13716" y="34290"/>
                </a:lnTo>
                <a:lnTo>
                  <a:pt x="19812" y="31750"/>
                </a:lnTo>
                <a:lnTo>
                  <a:pt x="24384" y="29210"/>
                </a:lnTo>
                <a:lnTo>
                  <a:pt x="32004" y="26670"/>
                </a:lnTo>
                <a:lnTo>
                  <a:pt x="38100" y="25400"/>
                </a:lnTo>
                <a:lnTo>
                  <a:pt x="45720" y="24130"/>
                </a:lnTo>
                <a:lnTo>
                  <a:pt x="53340" y="20320"/>
                </a:lnTo>
                <a:lnTo>
                  <a:pt x="62484" y="19050"/>
                </a:lnTo>
                <a:lnTo>
                  <a:pt x="73152" y="17780"/>
                </a:lnTo>
                <a:lnTo>
                  <a:pt x="82296" y="16510"/>
                </a:lnTo>
                <a:lnTo>
                  <a:pt x="92964" y="13970"/>
                </a:lnTo>
                <a:lnTo>
                  <a:pt x="128016" y="10160"/>
                </a:lnTo>
                <a:lnTo>
                  <a:pt x="153924" y="7620"/>
                </a:lnTo>
                <a:lnTo>
                  <a:pt x="182880" y="3810"/>
                </a:lnTo>
                <a:lnTo>
                  <a:pt x="274320" y="0"/>
                </a:lnTo>
                <a:lnTo>
                  <a:pt x="409956" y="0"/>
                </a:lnTo>
                <a:lnTo>
                  <a:pt x="502920" y="3810"/>
                </a:lnTo>
                <a:lnTo>
                  <a:pt x="530352" y="7620"/>
                </a:lnTo>
                <a:lnTo>
                  <a:pt x="568452" y="11430"/>
                </a:lnTo>
                <a:lnTo>
                  <a:pt x="307848" y="11430"/>
                </a:lnTo>
                <a:lnTo>
                  <a:pt x="275844" y="12700"/>
                </a:lnTo>
                <a:lnTo>
                  <a:pt x="243840" y="12700"/>
                </a:lnTo>
                <a:lnTo>
                  <a:pt x="211836" y="13970"/>
                </a:lnTo>
                <a:lnTo>
                  <a:pt x="182880" y="17780"/>
                </a:lnTo>
                <a:lnTo>
                  <a:pt x="155448" y="19050"/>
                </a:lnTo>
                <a:lnTo>
                  <a:pt x="129540" y="22860"/>
                </a:lnTo>
                <a:lnTo>
                  <a:pt x="74676" y="29210"/>
                </a:lnTo>
                <a:lnTo>
                  <a:pt x="65532" y="31750"/>
                </a:lnTo>
                <a:lnTo>
                  <a:pt x="57912" y="34290"/>
                </a:lnTo>
                <a:lnTo>
                  <a:pt x="48768" y="35560"/>
                </a:lnTo>
                <a:lnTo>
                  <a:pt x="42672" y="38100"/>
                </a:lnTo>
                <a:lnTo>
                  <a:pt x="35052" y="39370"/>
                </a:lnTo>
                <a:lnTo>
                  <a:pt x="30480" y="41910"/>
                </a:lnTo>
                <a:lnTo>
                  <a:pt x="24384" y="43180"/>
                </a:lnTo>
                <a:lnTo>
                  <a:pt x="18288" y="48260"/>
                </a:lnTo>
                <a:lnTo>
                  <a:pt x="15240" y="49530"/>
                </a:lnTo>
                <a:lnTo>
                  <a:pt x="13716" y="50800"/>
                </a:lnTo>
                <a:lnTo>
                  <a:pt x="13716" y="68580"/>
                </a:lnTo>
                <a:close/>
              </a:path>
              <a:path w="684530" h="384810">
                <a:moveTo>
                  <a:pt x="672084" y="68580"/>
                </a:moveTo>
                <a:lnTo>
                  <a:pt x="672084" y="50800"/>
                </a:lnTo>
                <a:lnTo>
                  <a:pt x="670560" y="49530"/>
                </a:lnTo>
                <a:lnTo>
                  <a:pt x="664464" y="46990"/>
                </a:lnTo>
                <a:lnTo>
                  <a:pt x="661416" y="43180"/>
                </a:lnTo>
                <a:lnTo>
                  <a:pt x="655320" y="41910"/>
                </a:lnTo>
                <a:lnTo>
                  <a:pt x="650748" y="40640"/>
                </a:lnTo>
                <a:lnTo>
                  <a:pt x="643128" y="38100"/>
                </a:lnTo>
                <a:lnTo>
                  <a:pt x="637032" y="35560"/>
                </a:lnTo>
                <a:lnTo>
                  <a:pt x="627888" y="34290"/>
                </a:lnTo>
                <a:lnTo>
                  <a:pt x="620268" y="31750"/>
                </a:lnTo>
                <a:lnTo>
                  <a:pt x="611124" y="29210"/>
                </a:lnTo>
                <a:lnTo>
                  <a:pt x="556260" y="22860"/>
                </a:lnTo>
                <a:lnTo>
                  <a:pt x="530352" y="19050"/>
                </a:lnTo>
                <a:lnTo>
                  <a:pt x="502920" y="17780"/>
                </a:lnTo>
                <a:lnTo>
                  <a:pt x="472440" y="13970"/>
                </a:lnTo>
                <a:lnTo>
                  <a:pt x="441960" y="12700"/>
                </a:lnTo>
                <a:lnTo>
                  <a:pt x="409956" y="12700"/>
                </a:lnTo>
                <a:lnTo>
                  <a:pt x="376428" y="11430"/>
                </a:lnTo>
                <a:lnTo>
                  <a:pt x="568452" y="11430"/>
                </a:lnTo>
                <a:lnTo>
                  <a:pt x="592836" y="13970"/>
                </a:lnTo>
                <a:lnTo>
                  <a:pt x="603504" y="16510"/>
                </a:lnTo>
                <a:lnTo>
                  <a:pt x="630936" y="20320"/>
                </a:lnTo>
                <a:lnTo>
                  <a:pt x="640080" y="24130"/>
                </a:lnTo>
                <a:lnTo>
                  <a:pt x="647700" y="25400"/>
                </a:lnTo>
                <a:lnTo>
                  <a:pt x="653796" y="26670"/>
                </a:lnTo>
                <a:lnTo>
                  <a:pt x="665988" y="31750"/>
                </a:lnTo>
                <a:lnTo>
                  <a:pt x="675132" y="38100"/>
                </a:lnTo>
                <a:lnTo>
                  <a:pt x="678180" y="39370"/>
                </a:lnTo>
                <a:lnTo>
                  <a:pt x="678180" y="40640"/>
                </a:lnTo>
                <a:lnTo>
                  <a:pt x="679704" y="40640"/>
                </a:lnTo>
                <a:lnTo>
                  <a:pt x="681228" y="41910"/>
                </a:lnTo>
                <a:lnTo>
                  <a:pt x="681228" y="43180"/>
                </a:lnTo>
                <a:lnTo>
                  <a:pt x="682752" y="43180"/>
                </a:lnTo>
                <a:lnTo>
                  <a:pt x="684276" y="46990"/>
                </a:lnTo>
                <a:lnTo>
                  <a:pt x="684276" y="57150"/>
                </a:lnTo>
                <a:lnTo>
                  <a:pt x="682752" y="58420"/>
                </a:lnTo>
                <a:lnTo>
                  <a:pt x="682752" y="60960"/>
                </a:lnTo>
                <a:lnTo>
                  <a:pt x="681228" y="60960"/>
                </a:lnTo>
                <a:lnTo>
                  <a:pt x="679704" y="63500"/>
                </a:lnTo>
                <a:lnTo>
                  <a:pt x="678180" y="63500"/>
                </a:lnTo>
                <a:lnTo>
                  <a:pt x="672084" y="68580"/>
                </a:lnTo>
                <a:close/>
              </a:path>
              <a:path w="684530" h="384810">
                <a:moveTo>
                  <a:pt x="14020" y="51562"/>
                </a:moveTo>
                <a:lnTo>
                  <a:pt x="13716" y="50800"/>
                </a:lnTo>
                <a:lnTo>
                  <a:pt x="15240" y="49530"/>
                </a:lnTo>
                <a:lnTo>
                  <a:pt x="14020" y="51562"/>
                </a:lnTo>
                <a:close/>
              </a:path>
              <a:path w="684530" h="384810">
                <a:moveTo>
                  <a:pt x="671779" y="51562"/>
                </a:moveTo>
                <a:lnTo>
                  <a:pt x="670560" y="49530"/>
                </a:lnTo>
                <a:lnTo>
                  <a:pt x="672084" y="50800"/>
                </a:lnTo>
                <a:lnTo>
                  <a:pt x="671779" y="51562"/>
                </a:lnTo>
                <a:close/>
              </a:path>
              <a:path w="684530" h="384810">
                <a:moveTo>
                  <a:pt x="13716" y="52070"/>
                </a:moveTo>
                <a:lnTo>
                  <a:pt x="13716" y="50800"/>
                </a:lnTo>
                <a:lnTo>
                  <a:pt x="14020" y="51562"/>
                </a:lnTo>
                <a:lnTo>
                  <a:pt x="13716" y="52070"/>
                </a:lnTo>
                <a:close/>
              </a:path>
              <a:path w="684530" h="384810">
                <a:moveTo>
                  <a:pt x="672084" y="52070"/>
                </a:moveTo>
                <a:lnTo>
                  <a:pt x="671779" y="51562"/>
                </a:lnTo>
                <a:lnTo>
                  <a:pt x="672084" y="50800"/>
                </a:lnTo>
                <a:lnTo>
                  <a:pt x="672084" y="52070"/>
                </a:lnTo>
                <a:close/>
              </a:path>
              <a:path w="684530" h="384810">
                <a:moveTo>
                  <a:pt x="14732" y="53340"/>
                </a:moveTo>
                <a:lnTo>
                  <a:pt x="13716" y="52070"/>
                </a:lnTo>
                <a:lnTo>
                  <a:pt x="14020" y="51562"/>
                </a:lnTo>
                <a:lnTo>
                  <a:pt x="14732" y="53340"/>
                </a:lnTo>
                <a:close/>
              </a:path>
              <a:path w="684530" h="384810">
                <a:moveTo>
                  <a:pt x="670560" y="54610"/>
                </a:moveTo>
                <a:lnTo>
                  <a:pt x="671779" y="51562"/>
                </a:lnTo>
                <a:lnTo>
                  <a:pt x="672084" y="52070"/>
                </a:lnTo>
                <a:lnTo>
                  <a:pt x="670560" y="54610"/>
                </a:lnTo>
                <a:close/>
              </a:path>
              <a:path w="684530" h="384810">
                <a:moveTo>
                  <a:pt x="409956" y="384810"/>
                </a:moveTo>
                <a:lnTo>
                  <a:pt x="274320" y="384810"/>
                </a:lnTo>
                <a:lnTo>
                  <a:pt x="182880" y="381000"/>
                </a:lnTo>
                <a:lnTo>
                  <a:pt x="153924" y="377190"/>
                </a:lnTo>
                <a:lnTo>
                  <a:pt x="128016" y="374650"/>
                </a:lnTo>
                <a:lnTo>
                  <a:pt x="105156" y="370840"/>
                </a:lnTo>
                <a:lnTo>
                  <a:pt x="92964" y="369570"/>
                </a:lnTo>
                <a:lnTo>
                  <a:pt x="82296" y="368300"/>
                </a:lnTo>
                <a:lnTo>
                  <a:pt x="73152" y="367030"/>
                </a:lnTo>
                <a:lnTo>
                  <a:pt x="62484" y="365760"/>
                </a:lnTo>
                <a:lnTo>
                  <a:pt x="54864" y="363220"/>
                </a:lnTo>
                <a:lnTo>
                  <a:pt x="45720" y="360680"/>
                </a:lnTo>
                <a:lnTo>
                  <a:pt x="38100" y="359410"/>
                </a:lnTo>
                <a:lnTo>
                  <a:pt x="32004" y="355600"/>
                </a:lnTo>
                <a:lnTo>
                  <a:pt x="25908" y="354330"/>
                </a:lnTo>
                <a:lnTo>
                  <a:pt x="19812" y="351790"/>
                </a:lnTo>
                <a:lnTo>
                  <a:pt x="15240" y="350520"/>
                </a:lnTo>
                <a:lnTo>
                  <a:pt x="7620" y="344170"/>
                </a:lnTo>
                <a:lnTo>
                  <a:pt x="6096" y="344170"/>
                </a:lnTo>
                <a:lnTo>
                  <a:pt x="4572" y="340360"/>
                </a:lnTo>
                <a:lnTo>
                  <a:pt x="3048" y="340360"/>
                </a:lnTo>
                <a:lnTo>
                  <a:pt x="3048" y="339090"/>
                </a:lnTo>
                <a:lnTo>
                  <a:pt x="1524" y="337820"/>
                </a:lnTo>
                <a:lnTo>
                  <a:pt x="1524" y="336550"/>
                </a:lnTo>
                <a:lnTo>
                  <a:pt x="0" y="332740"/>
                </a:lnTo>
                <a:lnTo>
                  <a:pt x="0" y="52070"/>
                </a:lnTo>
                <a:lnTo>
                  <a:pt x="1524" y="55880"/>
                </a:lnTo>
                <a:lnTo>
                  <a:pt x="1524" y="57150"/>
                </a:lnTo>
                <a:lnTo>
                  <a:pt x="3048" y="58420"/>
                </a:lnTo>
                <a:lnTo>
                  <a:pt x="3048" y="60960"/>
                </a:lnTo>
                <a:lnTo>
                  <a:pt x="4572" y="60960"/>
                </a:lnTo>
                <a:lnTo>
                  <a:pt x="6096" y="63500"/>
                </a:lnTo>
                <a:lnTo>
                  <a:pt x="7620" y="63500"/>
                </a:lnTo>
                <a:lnTo>
                  <a:pt x="13716" y="68580"/>
                </a:lnTo>
                <a:lnTo>
                  <a:pt x="13716" y="332740"/>
                </a:lnTo>
                <a:lnTo>
                  <a:pt x="16764" y="336550"/>
                </a:lnTo>
                <a:lnTo>
                  <a:pt x="19812" y="337820"/>
                </a:lnTo>
                <a:lnTo>
                  <a:pt x="28956" y="342900"/>
                </a:lnTo>
                <a:lnTo>
                  <a:pt x="35052" y="344170"/>
                </a:lnTo>
                <a:lnTo>
                  <a:pt x="41148" y="346710"/>
                </a:lnTo>
                <a:lnTo>
                  <a:pt x="56388" y="350520"/>
                </a:lnTo>
                <a:lnTo>
                  <a:pt x="65532" y="351790"/>
                </a:lnTo>
                <a:lnTo>
                  <a:pt x="74676" y="354330"/>
                </a:lnTo>
                <a:lnTo>
                  <a:pt x="85344" y="355600"/>
                </a:lnTo>
                <a:lnTo>
                  <a:pt x="94488" y="356870"/>
                </a:lnTo>
                <a:lnTo>
                  <a:pt x="106680" y="359410"/>
                </a:lnTo>
                <a:lnTo>
                  <a:pt x="129540" y="361950"/>
                </a:lnTo>
                <a:lnTo>
                  <a:pt x="155448" y="365760"/>
                </a:lnTo>
                <a:lnTo>
                  <a:pt x="211836" y="368300"/>
                </a:lnTo>
                <a:lnTo>
                  <a:pt x="243840" y="370840"/>
                </a:lnTo>
                <a:lnTo>
                  <a:pt x="275844" y="370840"/>
                </a:lnTo>
                <a:lnTo>
                  <a:pt x="307848" y="372110"/>
                </a:lnTo>
                <a:lnTo>
                  <a:pt x="573024" y="372110"/>
                </a:lnTo>
                <a:lnTo>
                  <a:pt x="557784" y="374650"/>
                </a:lnTo>
                <a:lnTo>
                  <a:pt x="531876" y="377190"/>
                </a:lnTo>
                <a:lnTo>
                  <a:pt x="502920" y="381000"/>
                </a:lnTo>
                <a:lnTo>
                  <a:pt x="409956" y="384810"/>
                </a:lnTo>
                <a:close/>
              </a:path>
              <a:path w="684530" h="384810">
                <a:moveTo>
                  <a:pt x="409956" y="104140"/>
                </a:moveTo>
                <a:lnTo>
                  <a:pt x="274320" y="104140"/>
                </a:lnTo>
                <a:lnTo>
                  <a:pt x="182880" y="100330"/>
                </a:lnTo>
                <a:lnTo>
                  <a:pt x="153924" y="96520"/>
                </a:lnTo>
                <a:lnTo>
                  <a:pt x="128016" y="93980"/>
                </a:lnTo>
                <a:lnTo>
                  <a:pt x="105156" y="90170"/>
                </a:lnTo>
                <a:lnTo>
                  <a:pt x="92964" y="88900"/>
                </a:lnTo>
                <a:lnTo>
                  <a:pt x="82296" y="87630"/>
                </a:lnTo>
                <a:lnTo>
                  <a:pt x="73152" y="86360"/>
                </a:lnTo>
                <a:lnTo>
                  <a:pt x="62484" y="85090"/>
                </a:lnTo>
                <a:lnTo>
                  <a:pt x="54864" y="83820"/>
                </a:lnTo>
                <a:lnTo>
                  <a:pt x="45720" y="80010"/>
                </a:lnTo>
                <a:lnTo>
                  <a:pt x="38100" y="78740"/>
                </a:lnTo>
                <a:lnTo>
                  <a:pt x="19812" y="71120"/>
                </a:lnTo>
                <a:lnTo>
                  <a:pt x="15240" y="69850"/>
                </a:lnTo>
                <a:lnTo>
                  <a:pt x="13716" y="68580"/>
                </a:lnTo>
                <a:lnTo>
                  <a:pt x="13716" y="52070"/>
                </a:lnTo>
                <a:lnTo>
                  <a:pt x="15240" y="54610"/>
                </a:lnTo>
                <a:lnTo>
                  <a:pt x="15748" y="54610"/>
                </a:lnTo>
                <a:lnTo>
                  <a:pt x="16764" y="55880"/>
                </a:lnTo>
                <a:lnTo>
                  <a:pt x="19812" y="57150"/>
                </a:lnTo>
                <a:lnTo>
                  <a:pt x="24384" y="60960"/>
                </a:lnTo>
                <a:lnTo>
                  <a:pt x="28956" y="62230"/>
                </a:lnTo>
                <a:lnTo>
                  <a:pt x="35052" y="63500"/>
                </a:lnTo>
                <a:lnTo>
                  <a:pt x="41148" y="66040"/>
                </a:lnTo>
                <a:lnTo>
                  <a:pt x="56388" y="69850"/>
                </a:lnTo>
                <a:lnTo>
                  <a:pt x="65532" y="71120"/>
                </a:lnTo>
                <a:lnTo>
                  <a:pt x="74676" y="73660"/>
                </a:lnTo>
                <a:lnTo>
                  <a:pt x="85344" y="76200"/>
                </a:lnTo>
                <a:lnTo>
                  <a:pt x="94488" y="77470"/>
                </a:lnTo>
                <a:lnTo>
                  <a:pt x="129540" y="81280"/>
                </a:lnTo>
                <a:lnTo>
                  <a:pt x="155448" y="85090"/>
                </a:lnTo>
                <a:lnTo>
                  <a:pt x="211836" y="87630"/>
                </a:lnTo>
                <a:lnTo>
                  <a:pt x="243840" y="90170"/>
                </a:lnTo>
                <a:lnTo>
                  <a:pt x="275844" y="90170"/>
                </a:lnTo>
                <a:lnTo>
                  <a:pt x="307848" y="92710"/>
                </a:lnTo>
                <a:lnTo>
                  <a:pt x="565404" y="92710"/>
                </a:lnTo>
                <a:lnTo>
                  <a:pt x="557784" y="93980"/>
                </a:lnTo>
                <a:lnTo>
                  <a:pt x="531876" y="96520"/>
                </a:lnTo>
                <a:lnTo>
                  <a:pt x="502920" y="100330"/>
                </a:lnTo>
                <a:lnTo>
                  <a:pt x="409956" y="104140"/>
                </a:lnTo>
                <a:close/>
              </a:path>
              <a:path w="684530" h="384810">
                <a:moveTo>
                  <a:pt x="15240" y="54610"/>
                </a:moveTo>
                <a:lnTo>
                  <a:pt x="13716" y="52070"/>
                </a:lnTo>
                <a:lnTo>
                  <a:pt x="14732" y="53340"/>
                </a:lnTo>
                <a:lnTo>
                  <a:pt x="15240" y="54610"/>
                </a:lnTo>
                <a:close/>
              </a:path>
              <a:path w="684530" h="384810">
                <a:moveTo>
                  <a:pt x="565404" y="92710"/>
                </a:moveTo>
                <a:lnTo>
                  <a:pt x="376428" y="92710"/>
                </a:lnTo>
                <a:lnTo>
                  <a:pt x="409956" y="90170"/>
                </a:lnTo>
                <a:lnTo>
                  <a:pt x="441960" y="90170"/>
                </a:lnTo>
                <a:lnTo>
                  <a:pt x="472440" y="87630"/>
                </a:lnTo>
                <a:lnTo>
                  <a:pt x="530352" y="85090"/>
                </a:lnTo>
                <a:lnTo>
                  <a:pt x="579120" y="78740"/>
                </a:lnTo>
                <a:lnTo>
                  <a:pt x="611124" y="73660"/>
                </a:lnTo>
                <a:lnTo>
                  <a:pt x="620268" y="71120"/>
                </a:lnTo>
                <a:lnTo>
                  <a:pt x="627888" y="69850"/>
                </a:lnTo>
                <a:lnTo>
                  <a:pt x="637032" y="67310"/>
                </a:lnTo>
                <a:lnTo>
                  <a:pt x="643128" y="66040"/>
                </a:lnTo>
                <a:lnTo>
                  <a:pt x="649224" y="63500"/>
                </a:lnTo>
                <a:lnTo>
                  <a:pt x="655320" y="62230"/>
                </a:lnTo>
                <a:lnTo>
                  <a:pt x="664464" y="58420"/>
                </a:lnTo>
                <a:lnTo>
                  <a:pt x="667512" y="55880"/>
                </a:lnTo>
                <a:lnTo>
                  <a:pt x="670560" y="54610"/>
                </a:lnTo>
                <a:lnTo>
                  <a:pt x="672084" y="52070"/>
                </a:lnTo>
                <a:lnTo>
                  <a:pt x="672084" y="68580"/>
                </a:lnTo>
                <a:lnTo>
                  <a:pt x="670560" y="69850"/>
                </a:lnTo>
                <a:lnTo>
                  <a:pt x="665988" y="71120"/>
                </a:lnTo>
                <a:lnTo>
                  <a:pt x="647700" y="78740"/>
                </a:lnTo>
                <a:lnTo>
                  <a:pt x="640080" y="80010"/>
                </a:lnTo>
                <a:lnTo>
                  <a:pt x="630936" y="81280"/>
                </a:lnTo>
                <a:lnTo>
                  <a:pt x="621792" y="85090"/>
                </a:lnTo>
                <a:lnTo>
                  <a:pt x="603504" y="87630"/>
                </a:lnTo>
                <a:lnTo>
                  <a:pt x="592836" y="88900"/>
                </a:lnTo>
                <a:lnTo>
                  <a:pt x="580644" y="90170"/>
                </a:lnTo>
                <a:lnTo>
                  <a:pt x="565404" y="92710"/>
                </a:lnTo>
                <a:close/>
              </a:path>
              <a:path w="684530" h="384810">
                <a:moveTo>
                  <a:pt x="15748" y="54610"/>
                </a:moveTo>
                <a:lnTo>
                  <a:pt x="15240" y="54610"/>
                </a:lnTo>
                <a:lnTo>
                  <a:pt x="14732" y="53340"/>
                </a:lnTo>
                <a:lnTo>
                  <a:pt x="15748" y="54610"/>
                </a:lnTo>
                <a:close/>
              </a:path>
              <a:path w="684530" h="384810">
                <a:moveTo>
                  <a:pt x="573024" y="372110"/>
                </a:moveTo>
                <a:lnTo>
                  <a:pt x="376428" y="372110"/>
                </a:lnTo>
                <a:lnTo>
                  <a:pt x="409956" y="370840"/>
                </a:lnTo>
                <a:lnTo>
                  <a:pt x="441960" y="370840"/>
                </a:lnTo>
                <a:lnTo>
                  <a:pt x="472440" y="368300"/>
                </a:lnTo>
                <a:lnTo>
                  <a:pt x="530352" y="365760"/>
                </a:lnTo>
                <a:lnTo>
                  <a:pt x="579120" y="359410"/>
                </a:lnTo>
                <a:lnTo>
                  <a:pt x="611124" y="354330"/>
                </a:lnTo>
                <a:lnTo>
                  <a:pt x="620268" y="351790"/>
                </a:lnTo>
                <a:lnTo>
                  <a:pt x="627888" y="350520"/>
                </a:lnTo>
                <a:lnTo>
                  <a:pt x="637032" y="347980"/>
                </a:lnTo>
                <a:lnTo>
                  <a:pt x="643128" y="346710"/>
                </a:lnTo>
                <a:lnTo>
                  <a:pt x="649224" y="344170"/>
                </a:lnTo>
                <a:lnTo>
                  <a:pt x="655320" y="342900"/>
                </a:lnTo>
                <a:lnTo>
                  <a:pt x="664464" y="339090"/>
                </a:lnTo>
                <a:lnTo>
                  <a:pt x="672084" y="332740"/>
                </a:lnTo>
                <a:lnTo>
                  <a:pt x="672084" y="68580"/>
                </a:lnTo>
                <a:lnTo>
                  <a:pt x="678180" y="63500"/>
                </a:lnTo>
                <a:lnTo>
                  <a:pt x="679704" y="63500"/>
                </a:lnTo>
                <a:lnTo>
                  <a:pt x="681228" y="60960"/>
                </a:lnTo>
                <a:lnTo>
                  <a:pt x="682752" y="60960"/>
                </a:lnTo>
                <a:lnTo>
                  <a:pt x="682752" y="58420"/>
                </a:lnTo>
                <a:lnTo>
                  <a:pt x="684276" y="57150"/>
                </a:lnTo>
                <a:lnTo>
                  <a:pt x="684276" y="337820"/>
                </a:lnTo>
                <a:lnTo>
                  <a:pt x="682752" y="339090"/>
                </a:lnTo>
                <a:lnTo>
                  <a:pt x="682752" y="340360"/>
                </a:lnTo>
                <a:lnTo>
                  <a:pt x="681228" y="340360"/>
                </a:lnTo>
                <a:lnTo>
                  <a:pt x="679704" y="344170"/>
                </a:lnTo>
                <a:lnTo>
                  <a:pt x="678180" y="344170"/>
                </a:lnTo>
                <a:lnTo>
                  <a:pt x="670560" y="350520"/>
                </a:lnTo>
                <a:lnTo>
                  <a:pt x="665988" y="351790"/>
                </a:lnTo>
                <a:lnTo>
                  <a:pt x="659892" y="354330"/>
                </a:lnTo>
                <a:lnTo>
                  <a:pt x="653796" y="355600"/>
                </a:lnTo>
                <a:lnTo>
                  <a:pt x="647700" y="359410"/>
                </a:lnTo>
                <a:lnTo>
                  <a:pt x="640080" y="360680"/>
                </a:lnTo>
                <a:lnTo>
                  <a:pt x="630936" y="361950"/>
                </a:lnTo>
                <a:lnTo>
                  <a:pt x="621792" y="365760"/>
                </a:lnTo>
                <a:lnTo>
                  <a:pt x="603504" y="368300"/>
                </a:lnTo>
                <a:lnTo>
                  <a:pt x="592836" y="369570"/>
                </a:lnTo>
                <a:lnTo>
                  <a:pt x="580644" y="370840"/>
                </a:lnTo>
                <a:lnTo>
                  <a:pt x="573024" y="372110"/>
                </a:lnTo>
                <a:close/>
              </a:path>
              <a:path w="684530" h="384810">
                <a:moveTo>
                  <a:pt x="15240" y="334010"/>
                </a:moveTo>
                <a:lnTo>
                  <a:pt x="13716" y="332740"/>
                </a:lnTo>
                <a:lnTo>
                  <a:pt x="13716" y="331470"/>
                </a:lnTo>
                <a:lnTo>
                  <a:pt x="15240" y="334010"/>
                </a:lnTo>
                <a:close/>
              </a:path>
              <a:path w="684530" h="384810">
                <a:moveTo>
                  <a:pt x="670560" y="334010"/>
                </a:moveTo>
                <a:lnTo>
                  <a:pt x="672084" y="331470"/>
                </a:lnTo>
                <a:lnTo>
                  <a:pt x="672084" y="332740"/>
                </a:lnTo>
                <a:lnTo>
                  <a:pt x="670560" y="33401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15567" y="4245864"/>
            <a:ext cx="672083" cy="32766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15567" y="4200144"/>
            <a:ext cx="672083" cy="9296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09472" y="4194048"/>
            <a:ext cx="684530" cy="384810"/>
          </a:xfrm>
          <a:custGeom>
            <a:avLst/>
            <a:gdLst/>
            <a:ahLst/>
            <a:cxnLst/>
            <a:rect l="l" t="t" r="r" b="b"/>
            <a:pathLst>
              <a:path w="684530" h="384810">
                <a:moveTo>
                  <a:pt x="12192" y="68580"/>
                </a:moveTo>
                <a:lnTo>
                  <a:pt x="3048" y="60960"/>
                </a:lnTo>
                <a:lnTo>
                  <a:pt x="3048" y="58420"/>
                </a:lnTo>
                <a:lnTo>
                  <a:pt x="0" y="55880"/>
                </a:lnTo>
                <a:lnTo>
                  <a:pt x="0" y="48260"/>
                </a:lnTo>
                <a:lnTo>
                  <a:pt x="1524" y="46990"/>
                </a:lnTo>
                <a:lnTo>
                  <a:pt x="3048" y="43180"/>
                </a:lnTo>
                <a:lnTo>
                  <a:pt x="3048" y="41910"/>
                </a:lnTo>
                <a:lnTo>
                  <a:pt x="6096" y="40640"/>
                </a:lnTo>
                <a:lnTo>
                  <a:pt x="6096" y="39370"/>
                </a:lnTo>
                <a:lnTo>
                  <a:pt x="9144" y="38100"/>
                </a:lnTo>
                <a:lnTo>
                  <a:pt x="18288" y="31750"/>
                </a:lnTo>
                <a:lnTo>
                  <a:pt x="30480" y="26670"/>
                </a:lnTo>
                <a:lnTo>
                  <a:pt x="45720" y="24130"/>
                </a:lnTo>
                <a:lnTo>
                  <a:pt x="53340" y="20320"/>
                </a:lnTo>
                <a:lnTo>
                  <a:pt x="71628" y="17780"/>
                </a:lnTo>
                <a:lnTo>
                  <a:pt x="103632" y="12700"/>
                </a:lnTo>
                <a:lnTo>
                  <a:pt x="153924" y="7620"/>
                </a:lnTo>
                <a:lnTo>
                  <a:pt x="181356" y="3810"/>
                </a:lnTo>
                <a:lnTo>
                  <a:pt x="274320" y="0"/>
                </a:lnTo>
                <a:lnTo>
                  <a:pt x="409956" y="0"/>
                </a:lnTo>
                <a:lnTo>
                  <a:pt x="502920" y="3810"/>
                </a:lnTo>
                <a:lnTo>
                  <a:pt x="530352" y="7620"/>
                </a:lnTo>
                <a:lnTo>
                  <a:pt x="568452" y="11430"/>
                </a:lnTo>
                <a:lnTo>
                  <a:pt x="307848" y="11430"/>
                </a:lnTo>
                <a:lnTo>
                  <a:pt x="274320" y="12700"/>
                </a:lnTo>
                <a:lnTo>
                  <a:pt x="242316" y="12700"/>
                </a:lnTo>
                <a:lnTo>
                  <a:pt x="211836" y="13970"/>
                </a:lnTo>
                <a:lnTo>
                  <a:pt x="182880" y="17780"/>
                </a:lnTo>
                <a:lnTo>
                  <a:pt x="155448" y="19050"/>
                </a:lnTo>
                <a:lnTo>
                  <a:pt x="129540" y="22860"/>
                </a:lnTo>
                <a:lnTo>
                  <a:pt x="105156" y="25400"/>
                </a:lnTo>
                <a:lnTo>
                  <a:pt x="83820" y="27940"/>
                </a:lnTo>
                <a:lnTo>
                  <a:pt x="65532" y="31750"/>
                </a:lnTo>
                <a:lnTo>
                  <a:pt x="56388" y="34290"/>
                </a:lnTo>
                <a:lnTo>
                  <a:pt x="41148" y="38100"/>
                </a:lnTo>
                <a:lnTo>
                  <a:pt x="35052" y="39370"/>
                </a:lnTo>
                <a:lnTo>
                  <a:pt x="19812" y="45720"/>
                </a:lnTo>
                <a:lnTo>
                  <a:pt x="16764" y="48260"/>
                </a:lnTo>
                <a:lnTo>
                  <a:pt x="13716" y="49530"/>
                </a:lnTo>
                <a:lnTo>
                  <a:pt x="12192" y="50800"/>
                </a:lnTo>
                <a:lnTo>
                  <a:pt x="12192" y="68580"/>
                </a:lnTo>
                <a:close/>
              </a:path>
              <a:path w="684530" h="384810">
                <a:moveTo>
                  <a:pt x="672084" y="68580"/>
                </a:moveTo>
                <a:lnTo>
                  <a:pt x="672084" y="50800"/>
                </a:lnTo>
                <a:lnTo>
                  <a:pt x="670560" y="49530"/>
                </a:lnTo>
                <a:lnTo>
                  <a:pt x="664464" y="46990"/>
                </a:lnTo>
                <a:lnTo>
                  <a:pt x="659892" y="43180"/>
                </a:lnTo>
                <a:lnTo>
                  <a:pt x="655320" y="41910"/>
                </a:lnTo>
                <a:lnTo>
                  <a:pt x="649224" y="40640"/>
                </a:lnTo>
                <a:lnTo>
                  <a:pt x="643128" y="38100"/>
                </a:lnTo>
                <a:lnTo>
                  <a:pt x="627888" y="34290"/>
                </a:lnTo>
                <a:lnTo>
                  <a:pt x="618744" y="31750"/>
                </a:lnTo>
                <a:lnTo>
                  <a:pt x="600456" y="27940"/>
                </a:lnTo>
                <a:lnTo>
                  <a:pt x="579120" y="25400"/>
                </a:lnTo>
                <a:lnTo>
                  <a:pt x="554736" y="22860"/>
                </a:lnTo>
                <a:lnTo>
                  <a:pt x="528828" y="19050"/>
                </a:lnTo>
                <a:lnTo>
                  <a:pt x="501396" y="17780"/>
                </a:lnTo>
                <a:lnTo>
                  <a:pt x="472440" y="13970"/>
                </a:lnTo>
                <a:lnTo>
                  <a:pt x="441960" y="12700"/>
                </a:lnTo>
                <a:lnTo>
                  <a:pt x="409956" y="12700"/>
                </a:lnTo>
                <a:lnTo>
                  <a:pt x="376428" y="11430"/>
                </a:lnTo>
                <a:lnTo>
                  <a:pt x="568452" y="11430"/>
                </a:lnTo>
                <a:lnTo>
                  <a:pt x="580644" y="12700"/>
                </a:lnTo>
                <a:lnTo>
                  <a:pt x="612648" y="17780"/>
                </a:lnTo>
                <a:lnTo>
                  <a:pt x="630936" y="20320"/>
                </a:lnTo>
                <a:lnTo>
                  <a:pt x="638556" y="24130"/>
                </a:lnTo>
                <a:lnTo>
                  <a:pt x="653796" y="26670"/>
                </a:lnTo>
                <a:lnTo>
                  <a:pt x="665988" y="31750"/>
                </a:lnTo>
                <a:lnTo>
                  <a:pt x="670560" y="34290"/>
                </a:lnTo>
                <a:lnTo>
                  <a:pt x="673608" y="38100"/>
                </a:lnTo>
                <a:lnTo>
                  <a:pt x="678180" y="39370"/>
                </a:lnTo>
                <a:lnTo>
                  <a:pt x="678180" y="40640"/>
                </a:lnTo>
                <a:lnTo>
                  <a:pt x="681228" y="41910"/>
                </a:lnTo>
                <a:lnTo>
                  <a:pt x="681228" y="43180"/>
                </a:lnTo>
                <a:lnTo>
                  <a:pt x="682752" y="46990"/>
                </a:lnTo>
                <a:lnTo>
                  <a:pt x="684276" y="48260"/>
                </a:lnTo>
                <a:lnTo>
                  <a:pt x="684276" y="55880"/>
                </a:lnTo>
                <a:lnTo>
                  <a:pt x="681228" y="58420"/>
                </a:lnTo>
                <a:lnTo>
                  <a:pt x="681228" y="60960"/>
                </a:lnTo>
                <a:lnTo>
                  <a:pt x="672084" y="68580"/>
                </a:lnTo>
                <a:close/>
              </a:path>
              <a:path w="684530" h="384810">
                <a:moveTo>
                  <a:pt x="12192" y="50800"/>
                </a:moveTo>
                <a:lnTo>
                  <a:pt x="13716" y="49530"/>
                </a:lnTo>
                <a:lnTo>
                  <a:pt x="13208" y="50376"/>
                </a:lnTo>
                <a:lnTo>
                  <a:pt x="12192" y="50800"/>
                </a:lnTo>
                <a:close/>
              </a:path>
              <a:path w="684530" h="384810">
                <a:moveTo>
                  <a:pt x="13208" y="50376"/>
                </a:moveTo>
                <a:lnTo>
                  <a:pt x="13716" y="49530"/>
                </a:lnTo>
                <a:lnTo>
                  <a:pt x="15240" y="49530"/>
                </a:lnTo>
                <a:lnTo>
                  <a:pt x="13208" y="50376"/>
                </a:lnTo>
                <a:close/>
              </a:path>
              <a:path w="684530" h="384810">
                <a:moveTo>
                  <a:pt x="671068" y="50376"/>
                </a:moveTo>
                <a:lnTo>
                  <a:pt x="669036" y="49530"/>
                </a:lnTo>
                <a:lnTo>
                  <a:pt x="670560" y="49530"/>
                </a:lnTo>
                <a:lnTo>
                  <a:pt x="671068" y="50376"/>
                </a:lnTo>
                <a:close/>
              </a:path>
              <a:path w="684530" h="384810">
                <a:moveTo>
                  <a:pt x="672084" y="50800"/>
                </a:moveTo>
                <a:lnTo>
                  <a:pt x="671068" y="50376"/>
                </a:lnTo>
                <a:lnTo>
                  <a:pt x="670560" y="49530"/>
                </a:lnTo>
                <a:lnTo>
                  <a:pt x="672084" y="50800"/>
                </a:lnTo>
                <a:close/>
              </a:path>
              <a:path w="684530" h="384810">
                <a:moveTo>
                  <a:pt x="12700" y="51223"/>
                </a:moveTo>
                <a:lnTo>
                  <a:pt x="12192" y="50800"/>
                </a:lnTo>
                <a:lnTo>
                  <a:pt x="13208" y="50376"/>
                </a:lnTo>
                <a:lnTo>
                  <a:pt x="12700" y="51223"/>
                </a:lnTo>
                <a:close/>
              </a:path>
              <a:path w="684530" h="384810">
                <a:moveTo>
                  <a:pt x="671576" y="51223"/>
                </a:moveTo>
                <a:lnTo>
                  <a:pt x="671068" y="50376"/>
                </a:lnTo>
                <a:lnTo>
                  <a:pt x="672084" y="50800"/>
                </a:lnTo>
                <a:lnTo>
                  <a:pt x="671576" y="51223"/>
                </a:lnTo>
                <a:close/>
              </a:path>
              <a:path w="684530" h="384810">
                <a:moveTo>
                  <a:pt x="12192" y="52070"/>
                </a:moveTo>
                <a:lnTo>
                  <a:pt x="12192" y="50800"/>
                </a:lnTo>
                <a:lnTo>
                  <a:pt x="12446" y="51435"/>
                </a:lnTo>
                <a:lnTo>
                  <a:pt x="12382" y="51752"/>
                </a:lnTo>
                <a:lnTo>
                  <a:pt x="12192" y="52070"/>
                </a:lnTo>
                <a:close/>
              </a:path>
              <a:path w="684530" h="384810">
                <a:moveTo>
                  <a:pt x="12496" y="51562"/>
                </a:moveTo>
                <a:lnTo>
                  <a:pt x="12192" y="50800"/>
                </a:lnTo>
                <a:lnTo>
                  <a:pt x="12700" y="51223"/>
                </a:lnTo>
                <a:lnTo>
                  <a:pt x="12496" y="51562"/>
                </a:lnTo>
                <a:close/>
              </a:path>
              <a:path w="684530" h="384810">
                <a:moveTo>
                  <a:pt x="671779" y="51562"/>
                </a:moveTo>
                <a:lnTo>
                  <a:pt x="671576" y="51223"/>
                </a:lnTo>
                <a:lnTo>
                  <a:pt x="672084" y="50800"/>
                </a:lnTo>
                <a:lnTo>
                  <a:pt x="671779" y="51562"/>
                </a:lnTo>
                <a:close/>
              </a:path>
              <a:path w="684530" h="384810">
                <a:moveTo>
                  <a:pt x="672084" y="52070"/>
                </a:moveTo>
                <a:lnTo>
                  <a:pt x="671893" y="51752"/>
                </a:lnTo>
                <a:lnTo>
                  <a:pt x="671830" y="51435"/>
                </a:lnTo>
                <a:lnTo>
                  <a:pt x="672084" y="50800"/>
                </a:lnTo>
                <a:lnTo>
                  <a:pt x="672084" y="52070"/>
                </a:lnTo>
                <a:close/>
              </a:path>
              <a:path w="684530" h="384810">
                <a:moveTo>
                  <a:pt x="12192" y="52070"/>
                </a:moveTo>
                <a:lnTo>
                  <a:pt x="12496" y="51562"/>
                </a:lnTo>
                <a:lnTo>
                  <a:pt x="12573" y="51752"/>
                </a:lnTo>
                <a:lnTo>
                  <a:pt x="12192" y="52070"/>
                </a:lnTo>
                <a:close/>
              </a:path>
              <a:path w="684530" h="384810">
                <a:moveTo>
                  <a:pt x="672084" y="52070"/>
                </a:moveTo>
                <a:lnTo>
                  <a:pt x="671703" y="51752"/>
                </a:lnTo>
                <a:lnTo>
                  <a:pt x="671779" y="51562"/>
                </a:lnTo>
                <a:lnTo>
                  <a:pt x="672084" y="52070"/>
                </a:lnTo>
                <a:close/>
              </a:path>
              <a:path w="684530" h="384810">
                <a:moveTo>
                  <a:pt x="12954" y="52705"/>
                </a:moveTo>
                <a:lnTo>
                  <a:pt x="12192" y="52070"/>
                </a:lnTo>
                <a:lnTo>
                  <a:pt x="12573" y="51752"/>
                </a:lnTo>
                <a:lnTo>
                  <a:pt x="12954" y="52705"/>
                </a:lnTo>
                <a:close/>
              </a:path>
              <a:path w="684530" h="384810">
                <a:moveTo>
                  <a:pt x="671322" y="52705"/>
                </a:moveTo>
                <a:lnTo>
                  <a:pt x="671703" y="51752"/>
                </a:lnTo>
                <a:lnTo>
                  <a:pt x="672084" y="52070"/>
                </a:lnTo>
                <a:lnTo>
                  <a:pt x="671322" y="52705"/>
                </a:lnTo>
                <a:close/>
              </a:path>
              <a:path w="684530" h="384810">
                <a:moveTo>
                  <a:pt x="409956" y="104140"/>
                </a:moveTo>
                <a:lnTo>
                  <a:pt x="274320" y="104140"/>
                </a:lnTo>
                <a:lnTo>
                  <a:pt x="181356" y="100330"/>
                </a:lnTo>
                <a:lnTo>
                  <a:pt x="153924" y="96520"/>
                </a:lnTo>
                <a:lnTo>
                  <a:pt x="128016" y="93980"/>
                </a:lnTo>
                <a:lnTo>
                  <a:pt x="103632" y="90170"/>
                </a:lnTo>
                <a:lnTo>
                  <a:pt x="71628" y="86360"/>
                </a:lnTo>
                <a:lnTo>
                  <a:pt x="53340" y="83820"/>
                </a:lnTo>
                <a:lnTo>
                  <a:pt x="45720" y="80010"/>
                </a:lnTo>
                <a:lnTo>
                  <a:pt x="38100" y="78740"/>
                </a:lnTo>
                <a:lnTo>
                  <a:pt x="30480" y="76200"/>
                </a:lnTo>
                <a:lnTo>
                  <a:pt x="18288" y="71120"/>
                </a:lnTo>
                <a:lnTo>
                  <a:pt x="13716" y="69850"/>
                </a:lnTo>
                <a:lnTo>
                  <a:pt x="12192" y="68580"/>
                </a:lnTo>
                <a:lnTo>
                  <a:pt x="12192" y="52070"/>
                </a:lnTo>
                <a:lnTo>
                  <a:pt x="13716" y="54610"/>
                </a:lnTo>
                <a:lnTo>
                  <a:pt x="19812" y="57150"/>
                </a:lnTo>
                <a:lnTo>
                  <a:pt x="24384" y="60960"/>
                </a:lnTo>
                <a:lnTo>
                  <a:pt x="28956" y="62230"/>
                </a:lnTo>
                <a:lnTo>
                  <a:pt x="35052" y="63500"/>
                </a:lnTo>
                <a:lnTo>
                  <a:pt x="41148" y="66040"/>
                </a:lnTo>
                <a:lnTo>
                  <a:pt x="56388" y="69850"/>
                </a:lnTo>
                <a:lnTo>
                  <a:pt x="65532" y="71120"/>
                </a:lnTo>
                <a:lnTo>
                  <a:pt x="83820" y="76200"/>
                </a:lnTo>
                <a:lnTo>
                  <a:pt x="105156" y="78740"/>
                </a:lnTo>
                <a:lnTo>
                  <a:pt x="129540" y="81280"/>
                </a:lnTo>
                <a:lnTo>
                  <a:pt x="155448" y="85090"/>
                </a:lnTo>
                <a:lnTo>
                  <a:pt x="211836" y="87630"/>
                </a:lnTo>
                <a:lnTo>
                  <a:pt x="242316" y="90170"/>
                </a:lnTo>
                <a:lnTo>
                  <a:pt x="274320" y="90170"/>
                </a:lnTo>
                <a:lnTo>
                  <a:pt x="307848" y="92710"/>
                </a:lnTo>
                <a:lnTo>
                  <a:pt x="564388" y="92710"/>
                </a:lnTo>
                <a:lnTo>
                  <a:pt x="556260" y="93980"/>
                </a:lnTo>
                <a:lnTo>
                  <a:pt x="530352" y="96520"/>
                </a:lnTo>
                <a:lnTo>
                  <a:pt x="502920" y="100330"/>
                </a:lnTo>
                <a:lnTo>
                  <a:pt x="409956" y="104140"/>
                </a:lnTo>
                <a:close/>
              </a:path>
              <a:path w="684530" h="384810">
                <a:moveTo>
                  <a:pt x="13716" y="54610"/>
                </a:moveTo>
                <a:lnTo>
                  <a:pt x="12192" y="52070"/>
                </a:lnTo>
                <a:lnTo>
                  <a:pt x="12954" y="52705"/>
                </a:lnTo>
                <a:lnTo>
                  <a:pt x="13716" y="54610"/>
                </a:lnTo>
                <a:close/>
              </a:path>
              <a:path w="684530" h="384810">
                <a:moveTo>
                  <a:pt x="670560" y="54610"/>
                </a:moveTo>
                <a:lnTo>
                  <a:pt x="671322" y="52705"/>
                </a:lnTo>
                <a:lnTo>
                  <a:pt x="672084" y="52070"/>
                </a:lnTo>
                <a:lnTo>
                  <a:pt x="670560" y="54610"/>
                </a:lnTo>
                <a:close/>
              </a:path>
              <a:path w="684530" h="384810">
                <a:moveTo>
                  <a:pt x="564388" y="92710"/>
                </a:moveTo>
                <a:lnTo>
                  <a:pt x="376428" y="92710"/>
                </a:lnTo>
                <a:lnTo>
                  <a:pt x="409956" y="90170"/>
                </a:lnTo>
                <a:lnTo>
                  <a:pt x="441960" y="90170"/>
                </a:lnTo>
                <a:lnTo>
                  <a:pt x="472440" y="87630"/>
                </a:lnTo>
                <a:lnTo>
                  <a:pt x="528828" y="85090"/>
                </a:lnTo>
                <a:lnTo>
                  <a:pt x="554736" y="81280"/>
                </a:lnTo>
                <a:lnTo>
                  <a:pt x="579120" y="78740"/>
                </a:lnTo>
                <a:lnTo>
                  <a:pt x="600456" y="76200"/>
                </a:lnTo>
                <a:lnTo>
                  <a:pt x="618744" y="71120"/>
                </a:lnTo>
                <a:lnTo>
                  <a:pt x="627888" y="69850"/>
                </a:lnTo>
                <a:lnTo>
                  <a:pt x="643128" y="66040"/>
                </a:lnTo>
                <a:lnTo>
                  <a:pt x="649224" y="63500"/>
                </a:lnTo>
                <a:lnTo>
                  <a:pt x="655320" y="62230"/>
                </a:lnTo>
                <a:lnTo>
                  <a:pt x="664464" y="58420"/>
                </a:lnTo>
                <a:lnTo>
                  <a:pt x="667512" y="55880"/>
                </a:lnTo>
                <a:lnTo>
                  <a:pt x="670560" y="54610"/>
                </a:lnTo>
                <a:lnTo>
                  <a:pt x="672084" y="52070"/>
                </a:lnTo>
                <a:lnTo>
                  <a:pt x="672084" y="68580"/>
                </a:lnTo>
                <a:lnTo>
                  <a:pt x="670560" y="69850"/>
                </a:lnTo>
                <a:lnTo>
                  <a:pt x="665988" y="71120"/>
                </a:lnTo>
                <a:lnTo>
                  <a:pt x="653796" y="76200"/>
                </a:lnTo>
                <a:lnTo>
                  <a:pt x="646176" y="78740"/>
                </a:lnTo>
                <a:lnTo>
                  <a:pt x="630936" y="81280"/>
                </a:lnTo>
                <a:lnTo>
                  <a:pt x="621792" y="85090"/>
                </a:lnTo>
                <a:lnTo>
                  <a:pt x="612648" y="86360"/>
                </a:lnTo>
                <a:lnTo>
                  <a:pt x="580644" y="90170"/>
                </a:lnTo>
                <a:lnTo>
                  <a:pt x="564388" y="92710"/>
                </a:lnTo>
                <a:close/>
              </a:path>
              <a:path w="684530" h="384810">
                <a:moveTo>
                  <a:pt x="15240" y="54610"/>
                </a:moveTo>
                <a:lnTo>
                  <a:pt x="13716" y="54610"/>
                </a:lnTo>
                <a:lnTo>
                  <a:pt x="12954" y="52705"/>
                </a:lnTo>
                <a:lnTo>
                  <a:pt x="15240" y="54610"/>
                </a:lnTo>
                <a:close/>
              </a:path>
              <a:path w="684530" h="384810">
                <a:moveTo>
                  <a:pt x="670560" y="54610"/>
                </a:moveTo>
                <a:lnTo>
                  <a:pt x="669036" y="54610"/>
                </a:lnTo>
                <a:lnTo>
                  <a:pt x="671322" y="52705"/>
                </a:lnTo>
                <a:lnTo>
                  <a:pt x="670560" y="54610"/>
                </a:lnTo>
                <a:close/>
              </a:path>
              <a:path w="684530" h="384810">
                <a:moveTo>
                  <a:pt x="409956" y="384810"/>
                </a:moveTo>
                <a:lnTo>
                  <a:pt x="274320" y="384810"/>
                </a:lnTo>
                <a:lnTo>
                  <a:pt x="181356" y="381000"/>
                </a:lnTo>
                <a:lnTo>
                  <a:pt x="153924" y="377190"/>
                </a:lnTo>
                <a:lnTo>
                  <a:pt x="128016" y="374650"/>
                </a:lnTo>
                <a:lnTo>
                  <a:pt x="103632" y="370840"/>
                </a:lnTo>
                <a:lnTo>
                  <a:pt x="71628" y="367030"/>
                </a:lnTo>
                <a:lnTo>
                  <a:pt x="53340" y="363220"/>
                </a:lnTo>
                <a:lnTo>
                  <a:pt x="45720" y="360680"/>
                </a:lnTo>
                <a:lnTo>
                  <a:pt x="38100" y="359410"/>
                </a:lnTo>
                <a:lnTo>
                  <a:pt x="30480" y="355600"/>
                </a:lnTo>
                <a:lnTo>
                  <a:pt x="24384" y="354330"/>
                </a:lnTo>
                <a:lnTo>
                  <a:pt x="18288" y="351790"/>
                </a:lnTo>
                <a:lnTo>
                  <a:pt x="13716" y="350520"/>
                </a:lnTo>
                <a:lnTo>
                  <a:pt x="9144" y="346710"/>
                </a:lnTo>
                <a:lnTo>
                  <a:pt x="3048" y="340360"/>
                </a:lnTo>
                <a:lnTo>
                  <a:pt x="3048" y="339090"/>
                </a:lnTo>
                <a:lnTo>
                  <a:pt x="0" y="336550"/>
                </a:lnTo>
                <a:lnTo>
                  <a:pt x="0" y="55880"/>
                </a:lnTo>
                <a:lnTo>
                  <a:pt x="3048" y="58420"/>
                </a:lnTo>
                <a:lnTo>
                  <a:pt x="3048" y="60960"/>
                </a:lnTo>
                <a:lnTo>
                  <a:pt x="12192" y="68580"/>
                </a:lnTo>
                <a:lnTo>
                  <a:pt x="12192" y="331470"/>
                </a:lnTo>
                <a:lnTo>
                  <a:pt x="12954" y="332740"/>
                </a:lnTo>
                <a:lnTo>
                  <a:pt x="12192" y="332740"/>
                </a:lnTo>
                <a:lnTo>
                  <a:pt x="13716" y="334010"/>
                </a:lnTo>
                <a:lnTo>
                  <a:pt x="19812" y="337820"/>
                </a:lnTo>
                <a:lnTo>
                  <a:pt x="28956" y="342900"/>
                </a:lnTo>
                <a:lnTo>
                  <a:pt x="35052" y="344170"/>
                </a:lnTo>
                <a:lnTo>
                  <a:pt x="41148" y="346710"/>
                </a:lnTo>
                <a:lnTo>
                  <a:pt x="56388" y="350520"/>
                </a:lnTo>
                <a:lnTo>
                  <a:pt x="65532" y="351790"/>
                </a:lnTo>
                <a:lnTo>
                  <a:pt x="74676" y="354330"/>
                </a:lnTo>
                <a:lnTo>
                  <a:pt x="83820" y="355600"/>
                </a:lnTo>
                <a:lnTo>
                  <a:pt x="105156" y="359410"/>
                </a:lnTo>
                <a:lnTo>
                  <a:pt x="129540" y="361950"/>
                </a:lnTo>
                <a:lnTo>
                  <a:pt x="155448" y="365760"/>
                </a:lnTo>
                <a:lnTo>
                  <a:pt x="211836" y="368300"/>
                </a:lnTo>
                <a:lnTo>
                  <a:pt x="242316" y="370840"/>
                </a:lnTo>
                <a:lnTo>
                  <a:pt x="274320" y="370840"/>
                </a:lnTo>
                <a:lnTo>
                  <a:pt x="307848" y="372110"/>
                </a:lnTo>
                <a:lnTo>
                  <a:pt x="572516" y="372110"/>
                </a:lnTo>
                <a:lnTo>
                  <a:pt x="556260" y="374650"/>
                </a:lnTo>
                <a:lnTo>
                  <a:pt x="530352" y="377190"/>
                </a:lnTo>
                <a:lnTo>
                  <a:pt x="502920" y="381000"/>
                </a:lnTo>
                <a:lnTo>
                  <a:pt x="409956" y="384810"/>
                </a:lnTo>
                <a:close/>
              </a:path>
              <a:path w="684530" h="384810">
                <a:moveTo>
                  <a:pt x="671068" y="333163"/>
                </a:moveTo>
                <a:lnTo>
                  <a:pt x="672084" y="331470"/>
                </a:lnTo>
                <a:lnTo>
                  <a:pt x="672084" y="68580"/>
                </a:lnTo>
                <a:lnTo>
                  <a:pt x="681228" y="60960"/>
                </a:lnTo>
                <a:lnTo>
                  <a:pt x="681228" y="58420"/>
                </a:lnTo>
                <a:lnTo>
                  <a:pt x="684276" y="55880"/>
                </a:lnTo>
                <a:lnTo>
                  <a:pt x="684276" y="332740"/>
                </a:lnTo>
                <a:lnTo>
                  <a:pt x="672084" y="332740"/>
                </a:lnTo>
                <a:lnTo>
                  <a:pt x="671068" y="333163"/>
                </a:lnTo>
                <a:close/>
              </a:path>
              <a:path w="684530" h="384810">
                <a:moveTo>
                  <a:pt x="13716" y="334010"/>
                </a:moveTo>
                <a:lnTo>
                  <a:pt x="12192" y="332740"/>
                </a:lnTo>
                <a:lnTo>
                  <a:pt x="13208" y="333163"/>
                </a:lnTo>
                <a:lnTo>
                  <a:pt x="13716" y="334010"/>
                </a:lnTo>
                <a:close/>
              </a:path>
              <a:path w="684530" h="384810">
                <a:moveTo>
                  <a:pt x="13208" y="333163"/>
                </a:moveTo>
                <a:lnTo>
                  <a:pt x="12192" y="332740"/>
                </a:lnTo>
                <a:lnTo>
                  <a:pt x="12954" y="332740"/>
                </a:lnTo>
                <a:lnTo>
                  <a:pt x="13208" y="333163"/>
                </a:lnTo>
                <a:close/>
              </a:path>
              <a:path w="684530" h="384810">
                <a:moveTo>
                  <a:pt x="670560" y="334010"/>
                </a:moveTo>
                <a:lnTo>
                  <a:pt x="671068" y="333163"/>
                </a:lnTo>
                <a:lnTo>
                  <a:pt x="672084" y="332740"/>
                </a:lnTo>
                <a:lnTo>
                  <a:pt x="670560" y="334010"/>
                </a:lnTo>
                <a:close/>
              </a:path>
              <a:path w="684530" h="384810">
                <a:moveTo>
                  <a:pt x="572516" y="372110"/>
                </a:moveTo>
                <a:lnTo>
                  <a:pt x="376428" y="372110"/>
                </a:lnTo>
                <a:lnTo>
                  <a:pt x="409956" y="370840"/>
                </a:lnTo>
                <a:lnTo>
                  <a:pt x="441960" y="370840"/>
                </a:lnTo>
                <a:lnTo>
                  <a:pt x="472440" y="368300"/>
                </a:lnTo>
                <a:lnTo>
                  <a:pt x="528828" y="365760"/>
                </a:lnTo>
                <a:lnTo>
                  <a:pt x="554736" y="361950"/>
                </a:lnTo>
                <a:lnTo>
                  <a:pt x="579120" y="359410"/>
                </a:lnTo>
                <a:lnTo>
                  <a:pt x="600456" y="355600"/>
                </a:lnTo>
                <a:lnTo>
                  <a:pt x="609600" y="354330"/>
                </a:lnTo>
                <a:lnTo>
                  <a:pt x="618744" y="351790"/>
                </a:lnTo>
                <a:lnTo>
                  <a:pt x="627888" y="350520"/>
                </a:lnTo>
                <a:lnTo>
                  <a:pt x="643128" y="346710"/>
                </a:lnTo>
                <a:lnTo>
                  <a:pt x="649224" y="344170"/>
                </a:lnTo>
                <a:lnTo>
                  <a:pt x="655320" y="342900"/>
                </a:lnTo>
                <a:lnTo>
                  <a:pt x="664464" y="339090"/>
                </a:lnTo>
                <a:lnTo>
                  <a:pt x="672084" y="332740"/>
                </a:lnTo>
                <a:lnTo>
                  <a:pt x="684276" y="332740"/>
                </a:lnTo>
                <a:lnTo>
                  <a:pt x="684276" y="336550"/>
                </a:lnTo>
                <a:lnTo>
                  <a:pt x="681228" y="339090"/>
                </a:lnTo>
                <a:lnTo>
                  <a:pt x="681228" y="340360"/>
                </a:lnTo>
                <a:lnTo>
                  <a:pt x="675132" y="346710"/>
                </a:lnTo>
                <a:lnTo>
                  <a:pt x="670560" y="350520"/>
                </a:lnTo>
                <a:lnTo>
                  <a:pt x="665988" y="351790"/>
                </a:lnTo>
                <a:lnTo>
                  <a:pt x="659892" y="354330"/>
                </a:lnTo>
                <a:lnTo>
                  <a:pt x="653796" y="355600"/>
                </a:lnTo>
                <a:lnTo>
                  <a:pt x="646176" y="359410"/>
                </a:lnTo>
                <a:lnTo>
                  <a:pt x="630936" y="361950"/>
                </a:lnTo>
                <a:lnTo>
                  <a:pt x="621792" y="365760"/>
                </a:lnTo>
                <a:lnTo>
                  <a:pt x="612648" y="367030"/>
                </a:lnTo>
                <a:lnTo>
                  <a:pt x="580644" y="370840"/>
                </a:lnTo>
                <a:lnTo>
                  <a:pt x="572516" y="372110"/>
                </a:lnTo>
                <a:close/>
              </a:path>
              <a:path w="684530" h="384810">
                <a:moveTo>
                  <a:pt x="15240" y="334010"/>
                </a:moveTo>
                <a:lnTo>
                  <a:pt x="13716" y="334010"/>
                </a:lnTo>
                <a:lnTo>
                  <a:pt x="13208" y="333163"/>
                </a:lnTo>
                <a:lnTo>
                  <a:pt x="15240" y="334010"/>
                </a:lnTo>
                <a:close/>
              </a:path>
              <a:path w="684530" h="384810">
                <a:moveTo>
                  <a:pt x="670560" y="334010"/>
                </a:moveTo>
                <a:lnTo>
                  <a:pt x="669036" y="334010"/>
                </a:lnTo>
                <a:lnTo>
                  <a:pt x="671068" y="333163"/>
                </a:lnTo>
                <a:lnTo>
                  <a:pt x="670560" y="33401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11480" y="3942588"/>
            <a:ext cx="670559" cy="32613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11480" y="3895344"/>
            <a:ext cx="670559" cy="9296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03860" y="3889248"/>
            <a:ext cx="684530" cy="386080"/>
          </a:xfrm>
          <a:custGeom>
            <a:avLst/>
            <a:gdLst/>
            <a:ahLst/>
            <a:cxnLst/>
            <a:rect l="l" t="t" r="r" b="b"/>
            <a:pathLst>
              <a:path w="684530" h="386079">
                <a:moveTo>
                  <a:pt x="409956" y="1270"/>
                </a:moveTo>
                <a:lnTo>
                  <a:pt x="274320" y="1270"/>
                </a:lnTo>
                <a:lnTo>
                  <a:pt x="307848" y="0"/>
                </a:lnTo>
                <a:lnTo>
                  <a:pt x="376428" y="0"/>
                </a:lnTo>
                <a:lnTo>
                  <a:pt x="409956" y="1270"/>
                </a:lnTo>
                <a:close/>
              </a:path>
              <a:path w="684530" h="386079">
                <a:moveTo>
                  <a:pt x="13716" y="69003"/>
                </a:moveTo>
                <a:lnTo>
                  <a:pt x="10668" y="67310"/>
                </a:lnTo>
                <a:lnTo>
                  <a:pt x="7620" y="64770"/>
                </a:lnTo>
                <a:lnTo>
                  <a:pt x="6096" y="64770"/>
                </a:lnTo>
                <a:lnTo>
                  <a:pt x="6096" y="63500"/>
                </a:lnTo>
                <a:lnTo>
                  <a:pt x="4572" y="62230"/>
                </a:lnTo>
                <a:lnTo>
                  <a:pt x="3048" y="62230"/>
                </a:lnTo>
                <a:lnTo>
                  <a:pt x="3048" y="60960"/>
                </a:lnTo>
                <a:lnTo>
                  <a:pt x="1524" y="57150"/>
                </a:lnTo>
                <a:lnTo>
                  <a:pt x="1524" y="55880"/>
                </a:lnTo>
                <a:lnTo>
                  <a:pt x="0" y="54610"/>
                </a:lnTo>
                <a:lnTo>
                  <a:pt x="0" y="50800"/>
                </a:lnTo>
                <a:lnTo>
                  <a:pt x="1524" y="48260"/>
                </a:lnTo>
                <a:lnTo>
                  <a:pt x="1524" y="46990"/>
                </a:lnTo>
                <a:lnTo>
                  <a:pt x="3048" y="45720"/>
                </a:lnTo>
                <a:lnTo>
                  <a:pt x="3048" y="43180"/>
                </a:lnTo>
                <a:lnTo>
                  <a:pt x="4572" y="43180"/>
                </a:lnTo>
                <a:lnTo>
                  <a:pt x="6096" y="40640"/>
                </a:lnTo>
                <a:lnTo>
                  <a:pt x="7620" y="40640"/>
                </a:lnTo>
                <a:lnTo>
                  <a:pt x="10668" y="38100"/>
                </a:lnTo>
                <a:lnTo>
                  <a:pt x="19812" y="33020"/>
                </a:lnTo>
                <a:lnTo>
                  <a:pt x="24384" y="29210"/>
                </a:lnTo>
                <a:lnTo>
                  <a:pt x="32004" y="27940"/>
                </a:lnTo>
                <a:lnTo>
                  <a:pt x="38100" y="25400"/>
                </a:lnTo>
                <a:lnTo>
                  <a:pt x="53340" y="22860"/>
                </a:lnTo>
                <a:lnTo>
                  <a:pt x="62484" y="20320"/>
                </a:lnTo>
                <a:lnTo>
                  <a:pt x="73152" y="17780"/>
                </a:lnTo>
                <a:lnTo>
                  <a:pt x="82296" y="16510"/>
                </a:lnTo>
                <a:lnTo>
                  <a:pt x="92964" y="13970"/>
                </a:lnTo>
                <a:lnTo>
                  <a:pt x="128016" y="10160"/>
                </a:lnTo>
                <a:lnTo>
                  <a:pt x="153924" y="7620"/>
                </a:lnTo>
                <a:lnTo>
                  <a:pt x="211836" y="2540"/>
                </a:lnTo>
                <a:lnTo>
                  <a:pt x="242316" y="1270"/>
                </a:lnTo>
                <a:lnTo>
                  <a:pt x="443484" y="1270"/>
                </a:lnTo>
                <a:lnTo>
                  <a:pt x="473964" y="2540"/>
                </a:lnTo>
                <a:lnTo>
                  <a:pt x="556260" y="10160"/>
                </a:lnTo>
                <a:lnTo>
                  <a:pt x="568452" y="11430"/>
                </a:lnTo>
                <a:lnTo>
                  <a:pt x="307848" y="11430"/>
                </a:lnTo>
                <a:lnTo>
                  <a:pt x="182880" y="17780"/>
                </a:lnTo>
                <a:lnTo>
                  <a:pt x="129540" y="22860"/>
                </a:lnTo>
                <a:lnTo>
                  <a:pt x="85344" y="27940"/>
                </a:lnTo>
                <a:lnTo>
                  <a:pt x="74676" y="31750"/>
                </a:lnTo>
                <a:lnTo>
                  <a:pt x="65532" y="33020"/>
                </a:lnTo>
                <a:lnTo>
                  <a:pt x="57912" y="34290"/>
                </a:lnTo>
                <a:lnTo>
                  <a:pt x="48768" y="35560"/>
                </a:lnTo>
                <a:lnTo>
                  <a:pt x="42672" y="39370"/>
                </a:lnTo>
                <a:lnTo>
                  <a:pt x="35052" y="40640"/>
                </a:lnTo>
                <a:lnTo>
                  <a:pt x="30480" y="41910"/>
                </a:lnTo>
                <a:lnTo>
                  <a:pt x="24384" y="43180"/>
                </a:lnTo>
                <a:lnTo>
                  <a:pt x="21336" y="46990"/>
                </a:lnTo>
                <a:lnTo>
                  <a:pt x="15240" y="49530"/>
                </a:lnTo>
                <a:lnTo>
                  <a:pt x="14478" y="50800"/>
                </a:lnTo>
                <a:lnTo>
                  <a:pt x="13716" y="50800"/>
                </a:lnTo>
                <a:lnTo>
                  <a:pt x="13716" y="69003"/>
                </a:lnTo>
                <a:close/>
              </a:path>
              <a:path w="684530" h="386079">
                <a:moveTo>
                  <a:pt x="671779" y="51562"/>
                </a:moveTo>
                <a:lnTo>
                  <a:pt x="670560" y="49530"/>
                </a:lnTo>
                <a:lnTo>
                  <a:pt x="655320" y="41910"/>
                </a:lnTo>
                <a:lnTo>
                  <a:pt x="650748" y="40640"/>
                </a:lnTo>
                <a:lnTo>
                  <a:pt x="643128" y="39370"/>
                </a:lnTo>
                <a:lnTo>
                  <a:pt x="637032" y="35560"/>
                </a:lnTo>
                <a:lnTo>
                  <a:pt x="627888" y="34290"/>
                </a:lnTo>
                <a:lnTo>
                  <a:pt x="620268" y="33020"/>
                </a:lnTo>
                <a:lnTo>
                  <a:pt x="611124" y="31750"/>
                </a:lnTo>
                <a:lnTo>
                  <a:pt x="556260" y="22860"/>
                </a:lnTo>
                <a:lnTo>
                  <a:pt x="502920" y="17780"/>
                </a:lnTo>
                <a:lnTo>
                  <a:pt x="441960" y="13970"/>
                </a:lnTo>
                <a:lnTo>
                  <a:pt x="409956" y="12700"/>
                </a:lnTo>
                <a:lnTo>
                  <a:pt x="376428" y="12700"/>
                </a:lnTo>
                <a:lnTo>
                  <a:pt x="342900" y="11430"/>
                </a:lnTo>
                <a:lnTo>
                  <a:pt x="568452" y="11430"/>
                </a:lnTo>
                <a:lnTo>
                  <a:pt x="592836" y="13970"/>
                </a:lnTo>
                <a:lnTo>
                  <a:pt x="603504" y="16510"/>
                </a:lnTo>
                <a:lnTo>
                  <a:pt x="612648" y="17780"/>
                </a:lnTo>
                <a:lnTo>
                  <a:pt x="621792" y="20320"/>
                </a:lnTo>
                <a:lnTo>
                  <a:pt x="640080" y="24130"/>
                </a:lnTo>
                <a:lnTo>
                  <a:pt x="647700" y="25400"/>
                </a:lnTo>
                <a:lnTo>
                  <a:pt x="653796" y="27940"/>
                </a:lnTo>
                <a:lnTo>
                  <a:pt x="659892" y="29210"/>
                </a:lnTo>
                <a:lnTo>
                  <a:pt x="665988" y="33020"/>
                </a:lnTo>
                <a:lnTo>
                  <a:pt x="670560" y="34290"/>
                </a:lnTo>
                <a:lnTo>
                  <a:pt x="678180" y="40640"/>
                </a:lnTo>
                <a:lnTo>
                  <a:pt x="679704" y="40640"/>
                </a:lnTo>
                <a:lnTo>
                  <a:pt x="681228" y="43180"/>
                </a:lnTo>
                <a:lnTo>
                  <a:pt x="682752" y="43180"/>
                </a:lnTo>
                <a:lnTo>
                  <a:pt x="682752" y="45720"/>
                </a:lnTo>
                <a:lnTo>
                  <a:pt x="684276" y="46990"/>
                </a:lnTo>
                <a:lnTo>
                  <a:pt x="684276" y="50800"/>
                </a:lnTo>
                <a:lnTo>
                  <a:pt x="672084" y="50800"/>
                </a:lnTo>
                <a:lnTo>
                  <a:pt x="671779" y="51562"/>
                </a:lnTo>
                <a:close/>
              </a:path>
              <a:path w="684530" h="386079">
                <a:moveTo>
                  <a:pt x="13716" y="52070"/>
                </a:moveTo>
                <a:lnTo>
                  <a:pt x="13716" y="50800"/>
                </a:lnTo>
                <a:lnTo>
                  <a:pt x="14020" y="51562"/>
                </a:lnTo>
                <a:lnTo>
                  <a:pt x="13716" y="52070"/>
                </a:lnTo>
                <a:close/>
              </a:path>
              <a:path w="684530" h="386079">
                <a:moveTo>
                  <a:pt x="14020" y="51562"/>
                </a:moveTo>
                <a:lnTo>
                  <a:pt x="13716" y="50800"/>
                </a:lnTo>
                <a:lnTo>
                  <a:pt x="14478" y="50800"/>
                </a:lnTo>
                <a:lnTo>
                  <a:pt x="14020" y="51562"/>
                </a:lnTo>
                <a:close/>
              </a:path>
              <a:path w="684530" h="386079">
                <a:moveTo>
                  <a:pt x="672084" y="52070"/>
                </a:moveTo>
                <a:lnTo>
                  <a:pt x="671779" y="51562"/>
                </a:lnTo>
                <a:lnTo>
                  <a:pt x="672084" y="50800"/>
                </a:lnTo>
                <a:lnTo>
                  <a:pt x="672084" y="52070"/>
                </a:lnTo>
                <a:close/>
              </a:path>
              <a:path w="684530" h="386079">
                <a:moveTo>
                  <a:pt x="672084" y="68156"/>
                </a:moveTo>
                <a:lnTo>
                  <a:pt x="672084" y="50800"/>
                </a:lnTo>
                <a:lnTo>
                  <a:pt x="684276" y="50800"/>
                </a:lnTo>
                <a:lnTo>
                  <a:pt x="684276" y="57150"/>
                </a:lnTo>
                <a:lnTo>
                  <a:pt x="682752" y="60960"/>
                </a:lnTo>
                <a:lnTo>
                  <a:pt x="679704" y="63500"/>
                </a:lnTo>
                <a:lnTo>
                  <a:pt x="679704" y="64770"/>
                </a:lnTo>
                <a:lnTo>
                  <a:pt x="678180" y="64770"/>
                </a:lnTo>
                <a:lnTo>
                  <a:pt x="675132" y="66040"/>
                </a:lnTo>
                <a:lnTo>
                  <a:pt x="672084" y="68156"/>
                </a:lnTo>
                <a:close/>
              </a:path>
              <a:path w="684530" h="386079">
                <a:moveTo>
                  <a:pt x="13716" y="52070"/>
                </a:moveTo>
                <a:lnTo>
                  <a:pt x="14020" y="51562"/>
                </a:lnTo>
                <a:lnTo>
                  <a:pt x="14097" y="51752"/>
                </a:lnTo>
                <a:lnTo>
                  <a:pt x="13716" y="52070"/>
                </a:lnTo>
                <a:close/>
              </a:path>
              <a:path w="684530" h="386079">
                <a:moveTo>
                  <a:pt x="672084" y="52070"/>
                </a:moveTo>
                <a:lnTo>
                  <a:pt x="671703" y="51752"/>
                </a:lnTo>
                <a:lnTo>
                  <a:pt x="671779" y="51562"/>
                </a:lnTo>
                <a:lnTo>
                  <a:pt x="672084" y="52070"/>
                </a:lnTo>
                <a:close/>
              </a:path>
              <a:path w="684530" h="386079">
                <a:moveTo>
                  <a:pt x="15240" y="54610"/>
                </a:moveTo>
                <a:lnTo>
                  <a:pt x="13716" y="52070"/>
                </a:lnTo>
                <a:lnTo>
                  <a:pt x="14097" y="51752"/>
                </a:lnTo>
                <a:lnTo>
                  <a:pt x="15240" y="54610"/>
                </a:lnTo>
                <a:close/>
              </a:path>
              <a:path w="684530" h="386079">
                <a:moveTo>
                  <a:pt x="670560" y="54610"/>
                </a:moveTo>
                <a:lnTo>
                  <a:pt x="671703" y="51752"/>
                </a:lnTo>
                <a:lnTo>
                  <a:pt x="672084" y="52070"/>
                </a:lnTo>
                <a:lnTo>
                  <a:pt x="670560" y="54610"/>
                </a:lnTo>
                <a:close/>
              </a:path>
              <a:path w="684530" h="386079">
                <a:moveTo>
                  <a:pt x="377952" y="105410"/>
                </a:moveTo>
                <a:lnTo>
                  <a:pt x="307848" y="105410"/>
                </a:lnTo>
                <a:lnTo>
                  <a:pt x="182880" y="100330"/>
                </a:lnTo>
                <a:lnTo>
                  <a:pt x="153924" y="96520"/>
                </a:lnTo>
                <a:lnTo>
                  <a:pt x="128016" y="95250"/>
                </a:lnTo>
                <a:lnTo>
                  <a:pt x="105156" y="92710"/>
                </a:lnTo>
                <a:lnTo>
                  <a:pt x="92964" y="90170"/>
                </a:lnTo>
                <a:lnTo>
                  <a:pt x="82296" y="87630"/>
                </a:lnTo>
                <a:lnTo>
                  <a:pt x="73152" y="86360"/>
                </a:lnTo>
                <a:lnTo>
                  <a:pt x="62484" y="85090"/>
                </a:lnTo>
                <a:lnTo>
                  <a:pt x="54864" y="83820"/>
                </a:lnTo>
                <a:lnTo>
                  <a:pt x="45720" y="81280"/>
                </a:lnTo>
                <a:lnTo>
                  <a:pt x="38100" y="78740"/>
                </a:lnTo>
                <a:lnTo>
                  <a:pt x="32004" y="77470"/>
                </a:lnTo>
                <a:lnTo>
                  <a:pt x="25908" y="73660"/>
                </a:lnTo>
                <a:lnTo>
                  <a:pt x="19812" y="72390"/>
                </a:lnTo>
                <a:lnTo>
                  <a:pt x="13716" y="69003"/>
                </a:lnTo>
                <a:lnTo>
                  <a:pt x="13716" y="52070"/>
                </a:lnTo>
                <a:lnTo>
                  <a:pt x="15240" y="55880"/>
                </a:lnTo>
                <a:lnTo>
                  <a:pt x="16764" y="55880"/>
                </a:lnTo>
                <a:lnTo>
                  <a:pt x="19812" y="58420"/>
                </a:lnTo>
                <a:lnTo>
                  <a:pt x="35052" y="64770"/>
                </a:lnTo>
                <a:lnTo>
                  <a:pt x="41148" y="66040"/>
                </a:lnTo>
                <a:lnTo>
                  <a:pt x="48768" y="67310"/>
                </a:lnTo>
                <a:lnTo>
                  <a:pt x="56388" y="71120"/>
                </a:lnTo>
                <a:lnTo>
                  <a:pt x="74676" y="73660"/>
                </a:lnTo>
                <a:lnTo>
                  <a:pt x="85344" y="76200"/>
                </a:lnTo>
                <a:lnTo>
                  <a:pt x="94488" y="77470"/>
                </a:lnTo>
                <a:lnTo>
                  <a:pt x="129540" y="81280"/>
                </a:lnTo>
                <a:lnTo>
                  <a:pt x="155448" y="85090"/>
                </a:lnTo>
                <a:lnTo>
                  <a:pt x="182880" y="87630"/>
                </a:lnTo>
                <a:lnTo>
                  <a:pt x="211836" y="88900"/>
                </a:lnTo>
                <a:lnTo>
                  <a:pt x="275844" y="92710"/>
                </a:lnTo>
                <a:lnTo>
                  <a:pt x="580644" y="92710"/>
                </a:lnTo>
                <a:lnTo>
                  <a:pt x="557784" y="95250"/>
                </a:lnTo>
                <a:lnTo>
                  <a:pt x="531876" y="96520"/>
                </a:lnTo>
                <a:lnTo>
                  <a:pt x="502920" y="100330"/>
                </a:lnTo>
                <a:lnTo>
                  <a:pt x="377952" y="105410"/>
                </a:lnTo>
                <a:close/>
              </a:path>
              <a:path w="684530" h="386079">
                <a:moveTo>
                  <a:pt x="672084" y="55880"/>
                </a:moveTo>
                <a:lnTo>
                  <a:pt x="670560" y="55880"/>
                </a:lnTo>
                <a:lnTo>
                  <a:pt x="672084" y="52070"/>
                </a:lnTo>
                <a:lnTo>
                  <a:pt x="672084" y="55880"/>
                </a:lnTo>
                <a:close/>
              </a:path>
              <a:path w="684530" h="386079">
                <a:moveTo>
                  <a:pt x="377952" y="386080"/>
                </a:moveTo>
                <a:lnTo>
                  <a:pt x="307848" y="386080"/>
                </a:lnTo>
                <a:lnTo>
                  <a:pt x="182880" y="381000"/>
                </a:lnTo>
                <a:lnTo>
                  <a:pt x="153924" y="377190"/>
                </a:lnTo>
                <a:lnTo>
                  <a:pt x="128016" y="375920"/>
                </a:lnTo>
                <a:lnTo>
                  <a:pt x="105156" y="372110"/>
                </a:lnTo>
                <a:lnTo>
                  <a:pt x="92964" y="370840"/>
                </a:lnTo>
                <a:lnTo>
                  <a:pt x="82296" y="368300"/>
                </a:lnTo>
                <a:lnTo>
                  <a:pt x="73152" y="367030"/>
                </a:lnTo>
                <a:lnTo>
                  <a:pt x="62484" y="365760"/>
                </a:lnTo>
                <a:lnTo>
                  <a:pt x="54864" y="363220"/>
                </a:lnTo>
                <a:lnTo>
                  <a:pt x="45720" y="361950"/>
                </a:lnTo>
                <a:lnTo>
                  <a:pt x="38100" y="359410"/>
                </a:lnTo>
                <a:lnTo>
                  <a:pt x="25908" y="354330"/>
                </a:lnTo>
                <a:lnTo>
                  <a:pt x="19812" y="353060"/>
                </a:lnTo>
                <a:lnTo>
                  <a:pt x="10668" y="347980"/>
                </a:lnTo>
                <a:lnTo>
                  <a:pt x="7620" y="345440"/>
                </a:lnTo>
                <a:lnTo>
                  <a:pt x="6096" y="345440"/>
                </a:lnTo>
                <a:lnTo>
                  <a:pt x="6096" y="344170"/>
                </a:lnTo>
                <a:lnTo>
                  <a:pt x="4572" y="342900"/>
                </a:lnTo>
                <a:lnTo>
                  <a:pt x="3048" y="342900"/>
                </a:lnTo>
                <a:lnTo>
                  <a:pt x="3048" y="340360"/>
                </a:lnTo>
                <a:lnTo>
                  <a:pt x="1524" y="337820"/>
                </a:lnTo>
                <a:lnTo>
                  <a:pt x="1524" y="336550"/>
                </a:lnTo>
                <a:lnTo>
                  <a:pt x="0" y="334010"/>
                </a:lnTo>
                <a:lnTo>
                  <a:pt x="0" y="54610"/>
                </a:lnTo>
                <a:lnTo>
                  <a:pt x="1524" y="55880"/>
                </a:lnTo>
                <a:lnTo>
                  <a:pt x="1524" y="57150"/>
                </a:lnTo>
                <a:lnTo>
                  <a:pt x="3048" y="60960"/>
                </a:lnTo>
                <a:lnTo>
                  <a:pt x="3048" y="62230"/>
                </a:lnTo>
                <a:lnTo>
                  <a:pt x="4572" y="62230"/>
                </a:lnTo>
                <a:lnTo>
                  <a:pt x="6096" y="63500"/>
                </a:lnTo>
                <a:lnTo>
                  <a:pt x="6096" y="64770"/>
                </a:lnTo>
                <a:lnTo>
                  <a:pt x="7620" y="64770"/>
                </a:lnTo>
                <a:lnTo>
                  <a:pt x="10668" y="67310"/>
                </a:lnTo>
                <a:lnTo>
                  <a:pt x="13716" y="69003"/>
                </a:lnTo>
                <a:lnTo>
                  <a:pt x="13716" y="334010"/>
                </a:lnTo>
                <a:lnTo>
                  <a:pt x="14224" y="334010"/>
                </a:lnTo>
                <a:lnTo>
                  <a:pt x="15240" y="336550"/>
                </a:lnTo>
                <a:lnTo>
                  <a:pt x="17526" y="336550"/>
                </a:lnTo>
                <a:lnTo>
                  <a:pt x="19812" y="339090"/>
                </a:lnTo>
                <a:lnTo>
                  <a:pt x="35052" y="345440"/>
                </a:lnTo>
                <a:lnTo>
                  <a:pt x="41148" y="346710"/>
                </a:lnTo>
                <a:lnTo>
                  <a:pt x="48768" y="347980"/>
                </a:lnTo>
                <a:lnTo>
                  <a:pt x="56388" y="351790"/>
                </a:lnTo>
                <a:lnTo>
                  <a:pt x="74676" y="354330"/>
                </a:lnTo>
                <a:lnTo>
                  <a:pt x="85344" y="355600"/>
                </a:lnTo>
                <a:lnTo>
                  <a:pt x="94488" y="356870"/>
                </a:lnTo>
                <a:lnTo>
                  <a:pt x="106680" y="359410"/>
                </a:lnTo>
                <a:lnTo>
                  <a:pt x="129540" y="361950"/>
                </a:lnTo>
                <a:lnTo>
                  <a:pt x="155448" y="365760"/>
                </a:lnTo>
                <a:lnTo>
                  <a:pt x="182880" y="368300"/>
                </a:lnTo>
                <a:lnTo>
                  <a:pt x="275844" y="372110"/>
                </a:lnTo>
                <a:lnTo>
                  <a:pt x="580644" y="372110"/>
                </a:lnTo>
                <a:lnTo>
                  <a:pt x="557784" y="375920"/>
                </a:lnTo>
                <a:lnTo>
                  <a:pt x="531876" y="377190"/>
                </a:lnTo>
                <a:lnTo>
                  <a:pt x="502920" y="381000"/>
                </a:lnTo>
                <a:lnTo>
                  <a:pt x="377952" y="386080"/>
                </a:lnTo>
                <a:close/>
              </a:path>
              <a:path w="684530" h="386079">
                <a:moveTo>
                  <a:pt x="16764" y="55880"/>
                </a:moveTo>
                <a:lnTo>
                  <a:pt x="15240" y="55880"/>
                </a:lnTo>
                <a:lnTo>
                  <a:pt x="15240" y="54610"/>
                </a:lnTo>
                <a:lnTo>
                  <a:pt x="16764" y="55880"/>
                </a:lnTo>
                <a:close/>
              </a:path>
              <a:path w="684530" h="386079">
                <a:moveTo>
                  <a:pt x="580644" y="92710"/>
                </a:moveTo>
                <a:lnTo>
                  <a:pt x="409956" y="92710"/>
                </a:lnTo>
                <a:lnTo>
                  <a:pt x="441960" y="90170"/>
                </a:lnTo>
                <a:lnTo>
                  <a:pt x="502920" y="87630"/>
                </a:lnTo>
                <a:lnTo>
                  <a:pt x="530352" y="85090"/>
                </a:lnTo>
                <a:lnTo>
                  <a:pt x="579120" y="78740"/>
                </a:lnTo>
                <a:lnTo>
                  <a:pt x="611124" y="73660"/>
                </a:lnTo>
                <a:lnTo>
                  <a:pt x="620268" y="72390"/>
                </a:lnTo>
                <a:lnTo>
                  <a:pt x="627888" y="71120"/>
                </a:lnTo>
                <a:lnTo>
                  <a:pt x="637032" y="67310"/>
                </a:lnTo>
                <a:lnTo>
                  <a:pt x="649224" y="64770"/>
                </a:lnTo>
                <a:lnTo>
                  <a:pt x="667512" y="57150"/>
                </a:lnTo>
                <a:lnTo>
                  <a:pt x="670560" y="54610"/>
                </a:lnTo>
                <a:lnTo>
                  <a:pt x="670560" y="55880"/>
                </a:lnTo>
                <a:lnTo>
                  <a:pt x="672084" y="55880"/>
                </a:lnTo>
                <a:lnTo>
                  <a:pt x="672084" y="68156"/>
                </a:lnTo>
                <a:lnTo>
                  <a:pt x="665988" y="72390"/>
                </a:lnTo>
                <a:lnTo>
                  <a:pt x="659892" y="73660"/>
                </a:lnTo>
                <a:lnTo>
                  <a:pt x="653796" y="77470"/>
                </a:lnTo>
                <a:lnTo>
                  <a:pt x="647700" y="78740"/>
                </a:lnTo>
                <a:lnTo>
                  <a:pt x="640080" y="81280"/>
                </a:lnTo>
                <a:lnTo>
                  <a:pt x="603504" y="87630"/>
                </a:lnTo>
                <a:lnTo>
                  <a:pt x="592836" y="90170"/>
                </a:lnTo>
                <a:lnTo>
                  <a:pt x="580644" y="92710"/>
                </a:lnTo>
                <a:close/>
              </a:path>
              <a:path w="684530" h="386079">
                <a:moveTo>
                  <a:pt x="684276" y="334010"/>
                </a:moveTo>
                <a:lnTo>
                  <a:pt x="672084" y="334010"/>
                </a:lnTo>
                <a:lnTo>
                  <a:pt x="672084" y="68156"/>
                </a:lnTo>
                <a:lnTo>
                  <a:pt x="675132" y="66040"/>
                </a:lnTo>
                <a:lnTo>
                  <a:pt x="678180" y="64770"/>
                </a:lnTo>
                <a:lnTo>
                  <a:pt x="679704" y="64770"/>
                </a:lnTo>
                <a:lnTo>
                  <a:pt x="679704" y="63500"/>
                </a:lnTo>
                <a:lnTo>
                  <a:pt x="682752" y="60960"/>
                </a:lnTo>
                <a:lnTo>
                  <a:pt x="684276" y="57150"/>
                </a:lnTo>
                <a:lnTo>
                  <a:pt x="684276" y="334010"/>
                </a:lnTo>
                <a:close/>
              </a:path>
              <a:path w="684530" h="386079">
                <a:moveTo>
                  <a:pt x="15240" y="334010"/>
                </a:moveTo>
                <a:lnTo>
                  <a:pt x="13716" y="332740"/>
                </a:lnTo>
                <a:lnTo>
                  <a:pt x="13716" y="331470"/>
                </a:lnTo>
                <a:lnTo>
                  <a:pt x="15240" y="334010"/>
                </a:lnTo>
                <a:close/>
              </a:path>
              <a:path w="684530" h="386079">
                <a:moveTo>
                  <a:pt x="670560" y="334010"/>
                </a:moveTo>
                <a:lnTo>
                  <a:pt x="672084" y="331470"/>
                </a:lnTo>
                <a:lnTo>
                  <a:pt x="672084" y="332740"/>
                </a:lnTo>
                <a:lnTo>
                  <a:pt x="670560" y="334010"/>
                </a:lnTo>
                <a:close/>
              </a:path>
              <a:path w="684530" h="386079">
                <a:moveTo>
                  <a:pt x="14224" y="334010"/>
                </a:moveTo>
                <a:lnTo>
                  <a:pt x="13716" y="334010"/>
                </a:lnTo>
                <a:lnTo>
                  <a:pt x="13716" y="332740"/>
                </a:lnTo>
                <a:lnTo>
                  <a:pt x="14224" y="334010"/>
                </a:lnTo>
                <a:close/>
              </a:path>
              <a:path w="684530" h="386079">
                <a:moveTo>
                  <a:pt x="684276" y="336550"/>
                </a:moveTo>
                <a:lnTo>
                  <a:pt x="670560" y="336550"/>
                </a:lnTo>
                <a:lnTo>
                  <a:pt x="672084" y="332740"/>
                </a:lnTo>
                <a:lnTo>
                  <a:pt x="672084" y="334010"/>
                </a:lnTo>
                <a:lnTo>
                  <a:pt x="684276" y="334010"/>
                </a:lnTo>
                <a:lnTo>
                  <a:pt x="684276" y="336550"/>
                </a:lnTo>
                <a:close/>
              </a:path>
              <a:path w="684530" h="386079">
                <a:moveTo>
                  <a:pt x="17526" y="336550"/>
                </a:moveTo>
                <a:lnTo>
                  <a:pt x="15240" y="336550"/>
                </a:lnTo>
                <a:lnTo>
                  <a:pt x="15240" y="334010"/>
                </a:lnTo>
                <a:lnTo>
                  <a:pt x="17526" y="336550"/>
                </a:lnTo>
                <a:close/>
              </a:path>
              <a:path w="684530" h="386079">
                <a:moveTo>
                  <a:pt x="580644" y="372110"/>
                </a:moveTo>
                <a:lnTo>
                  <a:pt x="409956" y="372110"/>
                </a:lnTo>
                <a:lnTo>
                  <a:pt x="502920" y="368300"/>
                </a:lnTo>
                <a:lnTo>
                  <a:pt x="530352" y="365760"/>
                </a:lnTo>
                <a:lnTo>
                  <a:pt x="579120" y="359410"/>
                </a:lnTo>
                <a:lnTo>
                  <a:pt x="611124" y="354330"/>
                </a:lnTo>
                <a:lnTo>
                  <a:pt x="620268" y="353060"/>
                </a:lnTo>
                <a:lnTo>
                  <a:pt x="627888" y="351790"/>
                </a:lnTo>
                <a:lnTo>
                  <a:pt x="637032" y="347980"/>
                </a:lnTo>
                <a:lnTo>
                  <a:pt x="649224" y="345440"/>
                </a:lnTo>
                <a:lnTo>
                  <a:pt x="667512" y="337820"/>
                </a:lnTo>
                <a:lnTo>
                  <a:pt x="670560" y="334010"/>
                </a:lnTo>
                <a:lnTo>
                  <a:pt x="670560" y="336550"/>
                </a:lnTo>
                <a:lnTo>
                  <a:pt x="684276" y="336550"/>
                </a:lnTo>
                <a:lnTo>
                  <a:pt x="684276" y="337820"/>
                </a:lnTo>
                <a:lnTo>
                  <a:pt x="682752" y="340360"/>
                </a:lnTo>
                <a:lnTo>
                  <a:pt x="679704" y="344170"/>
                </a:lnTo>
                <a:lnTo>
                  <a:pt x="679704" y="345440"/>
                </a:lnTo>
                <a:lnTo>
                  <a:pt x="678180" y="345440"/>
                </a:lnTo>
                <a:lnTo>
                  <a:pt x="675132" y="346710"/>
                </a:lnTo>
                <a:lnTo>
                  <a:pt x="665988" y="353060"/>
                </a:lnTo>
                <a:lnTo>
                  <a:pt x="659892" y="354330"/>
                </a:lnTo>
                <a:lnTo>
                  <a:pt x="647700" y="359410"/>
                </a:lnTo>
                <a:lnTo>
                  <a:pt x="640080" y="361950"/>
                </a:lnTo>
                <a:lnTo>
                  <a:pt x="603504" y="368300"/>
                </a:lnTo>
                <a:lnTo>
                  <a:pt x="592836" y="370840"/>
                </a:lnTo>
                <a:lnTo>
                  <a:pt x="580644" y="37211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 txBox="1"/>
          <p:nvPr/>
        </p:nvSpPr>
        <p:spPr>
          <a:xfrm>
            <a:off x="604513" y="4010655"/>
            <a:ext cx="284480" cy="485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고객</a:t>
            </a:r>
            <a:endParaRPr sz="10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거래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57" name="object 157"/>
          <p:cNvSpPr/>
          <p:nvPr/>
        </p:nvSpPr>
        <p:spPr>
          <a:xfrm>
            <a:off x="1115567" y="3942588"/>
            <a:ext cx="672083" cy="326136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115567" y="3895344"/>
            <a:ext cx="672083" cy="92964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109472" y="3889248"/>
            <a:ext cx="684530" cy="386080"/>
          </a:xfrm>
          <a:custGeom>
            <a:avLst/>
            <a:gdLst/>
            <a:ahLst/>
            <a:cxnLst/>
            <a:rect l="l" t="t" r="r" b="b"/>
            <a:pathLst>
              <a:path w="684530" h="386079">
                <a:moveTo>
                  <a:pt x="409956" y="1270"/>
                </a:moveTo>
                <a:lnTo>
                  <a:pt x="274320" y="1270"/>
                </a:lnTo>
                <a:lnTo>
                  <a:pt x="307848" y="0"/>
                </a:lnTo>
                <a:lnTo>
                  <a:pt x="376428" y="0"/>
                </a:lnTo>
                <a:lnTo>
                  <a:pt x="409956" y="1270"/>
                </a:lnTo>
                <a:close/>
              </a:path>
              <a:path w="684530" h="386079">
                <a:moveTo>
                  <a:pt x="376428" y="386080"/>
                </a:moveTo>
                <a:lnTo>
                  <a:pt x="307848" y="386080"/>
                </a:lnTo>
                <a:lnTo>
                  <a:pt x="181356" y="381000"/>
                </a:lnTo>
                <a:lnTo>
                  <a:pt x="153924" y="377190"/>
                </a:lnTo>
                <a:lnTo>
                  <a:pt x="128016" y="375920"/>
                </a:lnTo>
                <a:lnTo>
                  <a:pt x="103632" y="372110"/>
                </a:lnTo>
                <a:lnTo>
                  <a:pt x="92964" y="370840"/>
                </a:lnTo>
                <a:lnTo>
                  <a:pt x="82296" y="368300"/>
                </a:lnTo>
                <a:lnTo>
                  <a:pt x="71628" y="367030"/>
                </a:lnTo>
                <a:lnTo>
                  <a:pt x="53340" y="363220"/>
                </a:lnTo>
                <a:lnTo>
                  <a:pt x="45720" y="361950"/>
                </a:lnTo>
                <a:lnTo>
                  <a:pt x="30480" y="356870"/>
                </a:lnTo>
                <a:lnTo>
                  <a:pt x="24384" y="354330"/>
                </a:lnTo>
                <a:lnTo>
                  <a:pt x="18288" y="353060"/>
                </a:lnTo>
                <a:lnTo>
                  <a:pt x="9144" y="347980"/>
                </a:lnTo>
                <a:lnTo>
                  <a:pt x="6096" y="345440"/>
                </a:lnTo>
                <a:lnTo>
                  <a:pt x="6096" y="344170"/>
                </a:lnTo>
                <a:lnTo>
                  <a:pt x="3048" y="342900"/>
                </a:lnTo>
                <a:lnTo>
                  <a:pt x="3048" y="340360"/>
                </a:lnTo>
                <a:lnTo>
                  <a:pt x="1524" y="337820"/>
                </a:lnTo>
                <a:lnTo>
                  <a:pt x="0" y="337820"/>
                </a:lnTo>
                <a:lnTo>
                  <a:pt x="0" y="48260"/>
                </a:lnTo>
                <a:lnTo>
                  <a:pt x="1524" y="48260"/>
                </a:lnTo>
                <a:lnTo>
                  <a:pt x="1524" y="46990"/>
                </a:lnTo>
                <a:lnTo>
                  <a:pt x="3048" y="45720"/>
                </a:lnTo>
                <a:lnTo>
                  <a:pt x="3048" y="43180"/>
                </a:lnTo>
                <a:lnTo>
                  <a:pt x="9144" y="38100"/>
                </a:lnTo>
                <a:lnTo>
                  <a:pt x="18288" y="33020"/>
                </a:lnTo>
                <a:lnTo>
                  <a:pt x="24384" y="29210"/>
                </a:lnTo>
                <a:lnTo>
                  <a:pt x="30480" y="27940"/>
                </a:lnTo>
                <a:lnTo>
                  <a:pt x="38100" y="25400"/>
                </a:lnTo>
                <a:lnTo>
                  <a:pt x="53340" y="22860"/>
                </a:lnTo>
                <a:lnTo>
                  <a:pt x="103632" y="12700"/>
                </a:lnTo>
                <a:lnTo>
                  <a:pt x="210312" y="2540"/>
                </a:lnTo>
                <a:lnTo>
                  <a:pt x="242316" y="1270"/>
                </a:lnTo>
                <a:lnTo>
                  <a:pt x="441960" y="1270"/>
                </a:lnTo>
                <a:lnTo>
                  <a:pt x="472440" y="2540"/>
                </a:lnTo>
                <a:lnTo>
                  <a:pt x="530352" y="7620"/>
                </a:lnTo>
                <a:lnTo>
                  <a:pt x="568452" y="11430"/>
                </a:lnTo>
                <a:lnTo>
                  <a:pt x="307848" y="11430"/>
                </a:lnTo>
                <a:lnTo>
                  <a:pt x="242316" y="13970"/>
                </a:lnTo>
                <a:lnTo>
                  <a:pt x="211836" y="16510"/>
                </a:lnTo>
                <a:lnTo>
                  <a:pt x="182880" y="17780"/>
                </a:lnTo>
                <a:lnTo>
                  <a:pt x="105156" y="25400"/>
                </a:lnTo>
                <a:lnTo>
                  <a:pt x="83820" y="27940"/>
                </a:lnTo>
                <a:lnTo>
                  <a:pt x="74676" y="31750"/>
                </a:lnTo>
                <a:lnTo>
                  <a:pt x="56388" y="34290"/>
                </a:lnTo>
                <a:lnTo>
                  <a:pt x="48768" y="35560"/>
                </a:lnTo>
                <a:lnTo>
                  <a:pt x="41148" y="39370"/>
                </a:lnTo>
                <a:lnTo>
                  <a:pt x="28956" y="41910"/>
                </a:lnTo>
                <a:lnTo>
                  <a:pt x="24384" y="43180"/>
                </a:lnTo>
                <a:lnTo>
                  <a:pt x="19812" y="46990"/>
                </a:lnTo>
                <a:lnTo>
                  <a:pt x="13716" y="49530"/>
                </a:lnTo>
                <a:lnTo>
                  <a:pt x="15240" y="49530"/>
                </a:lnTo>
                <a:lnTo>
                  <a:pt x="13716" y="50800"/>
                </a:lnTo>
                <a:lnTo>
                  <a:pt x="12192" y="50800"/>
                </a:lnTo>
                <a:lnTo>
                  <a:pt x="12192" y="57150"/>
                </a:lnTo>
                <a:lnTo>
                  <a:pt x="1524" y="57150"/>
                </a:lnTo>
                <a:lnTo>
                  <a:pt x="3048" y="60960"/>
                </a:lnTo>
                <a:lnTo>
                  <a:pt x="3048" y="62230"/>
                </a:lnTo>
                <a:lnTo>
                  <a:pt x="6096" y="63500"/>
                </a:lnTo>
                <a:lnTo>
                  <a:pt x="6096" y="64770"/>
                </a:lnTo>
                <a:lnTo>
                  <a:pt x="9144" y="67310"/>
                </a:lnTo>
                <a:lnTo>
                  <a:pt x="12192" y="69003"/>
                </a:lnTo>
                <a:lnTo>
                  <a:pt x="12192" y="332740"/>
                </a:lnTo>
                <a:lnTo>
                  <a:pt x="15240" y="336550"/>
                </a:lnTo>
                <a:lnTo>
                  <a:pt x="16764" y="336550"/>
                </a:lnTo>
                <a:lnTo>
                  <a:pt x="19812" y="339090"/>
                </a:lnTo>
                <a:lnTo>
                  <a:pt x="35052" y="345440"/>
                </a:lnTo>
                <a:lnTo>
                  <a:pt x="41148" y="346710"/>
                </a:lnTo>
                <a:lnTo>
                  <a:pt x="48768" y="347980"/>
                </a:lnTo>
                <a:lnTo>
                  <a:pt x="56388" y="351790"/>
                </a:lnTo>
                <a:lnTo>
                  <a:pt x="83820" y="355600"/>
                </a:lnTo>
                <a:lnTo>
                  <a:pt x="105156" y="359410"/>
                </a:lnTo>
                <a:lnTo>
                  <a:pt x="129540" y="361950"/>
                </a:lnTo>
                <a:lnTo>
                  <a:pt x="155448" y="365760"/>
                </a:lnTo>
                <a:lnTo>
                  <a:pt x="182880" y="368300"/>
                </a:lnTo>
                <a:lnTo>
                  <a:pt x="274320" y="372110"/>
                </a:lnTo>
                <a:lnTo>
                  <a:pt x="580644" y="372110"/>
                </a:lnTo>
                <a:lnTo>
                  <a:pt x="556260" y="375920"/>
                </a:lnTo>
                <a:lnTo>
                  <a:pt x="530352" y="377190"/>
                </a:lnTo>
                <a:lnTo>
                  <a:pt x="502920" y="381000"/>
                </a:lnTo>
                <a:lnTo>
                  <a:pt x="376428" y="386080"/>
                </a:lnTo>
                <a:close/>
              </a:path>
              <a:path w="684530" h="386079">
                <a:moveTo>
                  <a:pt x="671703" y="51752"/>
                </a:moveTo>
                <a:lnTo>
                  <a:pt x="669036" y="49530"/>
                </a:lnTo>
                <a:lnTo>
                  <a:pt x="670560" y="49530"/>
                </a:lnTo>
                <a:lnTo>
                  <a:pt x="664464" y="46990"/>
                </a:lnTo>
                <a:lnTo>
                  <a:pt x="659892" y="45720"/>
                </a:lnTo>
                <a:lnTo>
                  <a:pt x="655320" y="41910"/>
                </a:lnTo>
                <a:lnTo>
                  <a:pt x="643128" y="39370"/>
                </a:lnTo>
                <a:lnTo>
                  <a:pt x="635508" y="35560"/>
                </a:lnTo>
                <a:lnTo>
                  <a:pt x="627888" y="34290"/>
                </a:lnTo>
                <a:lnTo>
                  <a:pt x="609600" y="31750"/>
                </a:lnTo>
                <a:lnTo>
                  <a:pt x="600456" y="27940"/>
                </a:lnTo>
                <a:lnTo>
                  <a:pt x="579120" y="25400"/>
                </a:lnTo>
                <a:lnTo>
                  <a:pt x="501396" y="17780"/>
                </a:lnTo>
                <a:lnTo>
                  <a:pt x="472440" y="16510"/>
                </a:lnTo>
                <a:lnTo>
                  <a:pt x="441960" y="13970"/>
                </a:lnTo>
                <a:lnTo>
                  <a:pt x="409956" y="12700"/>
                </a:lnTo>
                <a:lnTo>
                  <a:pt x="376428" y="12700"/>
                </a:lnTo>
                <a:lnTo>
                  <a:pt x="342900" y="11430"/>
                </a:lnTo>
                <a:lnTo>
                  <a:pt x="568452" y="11430"/>
                </a:lnTo>
                <a:lnTo>
                  <a:pt x="580644" y="12700"/>
                </a:lnTo>
                <a:lnTo>
                  <a:pt x="612648" y="17780"/>
                </a:lnTo>
                <a:lnTo>
                  <a:pt x="630936" y="22860"/>
                </a:lnTo>
                <a:lnTo>
                  <a:pt x="646176" y="25400"/>
                </a:lnTo>
                <a:lnTo>
                  <a:pt x="653796" y="27940"/>
                </a:lnTo>
                <a:lnTo>
                  <a:pt x="659892" y="29210"/>
                </a:lnTo>
                <a:lnTo>
                  <a:pt x="665988" y="33020"/>
                </a:lnTo>
                <a:lnTo>
                  <a:pt x="670560" y="34290"/>
                </a:lnTo>
                <a:lnTo>
                  <a:pt x="673608" y="38100"/>
                </a:lnTo>
                <a:lnTo>
                  <a:pt x="678180" y="40640"/>
                </a:lnTo>
                <a:lnTo>
                  <a:pt x="681228" y="43180"/>
                </a:lnTo>
                <a:lnTo>
                  <a:pt x="681228" y="45720"/>
                </a:lnTo>
                <a:lnTo>
                  <a:pt x="682752" y="46990"/>
                </a:lnTo>
                <a:lnTo>
                  <a:pt x="682752" y="48260"/>
                </a:lnTo>
                <a:lnTo>
                  <a:pt x="684276" y="48260"/>
                </a:lnTo>
                <a:lnTo>
                  <a:pt x="684276" y="50800"/>
                </a:lnTo>
                <a:lnTo>
                  <a:pt x="672084" y="50800"/>
                </a:lnTo>
                <a:lnTo>
                  <a:pt x="671703" y="51752"/>
                </a:lnTo>
                <a:close/>
              </a:path>
              <a:path w="684530" h="386079">
                <a:moveTo>
                  <a:pt x="12192" y="52070"/>
                </a:moveTo>
                <a:lnTo>
                  <a:pt x="12192" y="50800"/>
                </a:lnTo>
                <a:lnTo>
                  <a:pt x="12573" y="51752"/>
                </a:lnTo>
                <a:lnTo>
                  <a:pt x="12192" y="52070"/>
                </a:lnTo>
                <a:close/>
              </a:path>
              <a:path w="684530" h="386079">
                <a:moveTo>
                  <a:pt x="12573" y="51752"/>
                </a:moveTo>
                <a:lnTo>
                  <a:pt x="12192" y="50800"/>
                </a:lnTo>
                <a:lnTo>
                  <a:pt x="13716" y="50800"/>
                </a:lnTo>
                <a:lnTo>
                  <a:pt x="12573" y="51752"/>
                </a:lnTo>
                <a:close/>
              </a:path>
              <a:path w="684530" h="386079">
                <a:moveTo>
                  <a:pt x="12954" y="52705"/>
                </a:moveTo>
                <a:lnTo>
                  <a:pt x="12573" y="51752"/>
                </a:lnTo>
                <a:lnTo>
                  <a:pt x="13716" y="50800"/>
                </a:lnTo>
                <a:lnTo>
                  <a:pt x="12954" y="52705"/>
                </a:lnTo>
                <a:close/>
              </a:path>
              <a:path w="684530" h="386079">
                <a:moveTo>
                  <a:pt x="671322" y="52705"/>
                </a:moveTo>
                <a:lnTo>
                  <a:pt x="670560" y="50800"/>
                </a:lnTo>
                <a:lnTo>
                  <a:pt x="671703" y="51752"/>
                </a:lnTo>
                <a:lnTo>
                  <a:pt x="671322" y="52705"/>
                </a:lnTo>
                <a:close/>
              </a:path>
              <a:path w="684530" h="386079">
                <a:moveTo>
                  <a:pt x="672084" y="52070"/>
                </a:moveTo>
                <a:lnTo>
                  <a:pt x="671703" y="51752"/>
                </a:lnTo>
                <a:lnTo>
                  <a:pt x="672084" y="50800"/>
                </a:lnTo>
                <a:lnTo>
                  <a:pt x="672084" y="52070"/>
                </a:lnTo>
                <a:close/>
              </a:path>
              <a:path w="684530" h="386079">
                <a:moveTo>
                  <a:pt x="672084" y="68156"/>
                </a:moveTo>
                <a:lnTo>
                  <a:pt x="672084" y="50800"/>
                </a:lnTo>
                <a:lnTo>
                  <a:pt x="684276" y="50800"/>
                </a:lnTo>
                <a:lnTo>
                  <a:pt x="684276" y="57150"/>
                </a:lnTo>
                <a:lnTo>
                  <a:pt x="682752" y="57150"/>
                </a:lnTo>
                <a:lnTo>
                  <a:pt x="681228" y="60960"/>
                </a:lnTo>
                <a:lnTo>
                  <a:pt x="681228" y="62230"/>
                </a:lnTo>
                <a:lnTo>
                  <a:pt x="678180" y="63500"/>
                </a:lnTo>
                <a:lnTo>
                  <a:pt x="678180" y="64770"/>
                </a:lnTo>
                <a:lnTo>
                  <a:pt x="675132" y="66040"/>
                </a:lnTo>
                <a:lnTo>
                  <a:pt x="672084" y="68156"/>
                </a:lnTo>
                <a:close/>
              </a:path>
              <a:path w="684530" h="386079">
                <a:moveTo>
                  <a:pt x="12869" y="52916"/>
                </a:moveTo>
                <a:lnTo>
                  <a:pt x="12192" y="52070"/>
                </a:lnTo>
                <a:lnTo>
                  <a:pt x="12573" y="51752"/>
                </a:lnTo>
                <a:lnTo>
                  <a:pt x="12954" y="52705"/>
                </a:lnTo>
                <a:lnTo>
                  <a:pt x="12869" y="52916"/>
                </a:lnTo>
                <a:close/>
              </a:path>
              <a:path w="684530" h="386079">
                <a:moveTo>
                  <a:pt x="671406" y="52916"/>
                </a:moveTo>
                <a:lnTo>
                  <a:pt x="671322" y="52705"/>
                </a:lnTo>
                <a:lnTo>
                  <a:pt x="671703" y="51752"/>
                </a:lnTo>
                <a:lnTo>
                  <a:pt x="672084" y="52070"/>
                </a:lnTo>
                <a:lnTo>
                  <a:pt x="671406" y="52916"/>
                </a:lnTo>
                <a:close/>
              </a:path>
              <a:path w="684530" h="386079">
                <a:moveTo>
                  <a:pt x="12192" y="54610"/>
                </a:moveTo>
                <a:lnTo>
                  <a:pt x="12192" y="52070"/>
                </a:lnTo>
                <a:lnTo>
                  <a:pt x="12700" y="52916"/>
                </a:lnTo>
                <a:lnTo>
                  <a:pt x="12700" y="53340"/>
                </a:lnTo>
                <a:lnTo>
                  <a:pt x="12192" y="54610"/>
                </a:lnTo>
                <a:close/>
              </a:path>
              <a:path w="684530" h="386079">
                <a:moveTo>
                  <a:pt x="12801" y="53086"/>
                </a:moveTo>
                <a:lnTo>
                  <a:pt x="12192" y="52070"/>
                </a:lnTo>
                <a:lnTo>
                  <a:pt x="12869" y="52916"/>
                </a:lnTo>
                <a:lnTo>
                  <a:pt x="12801" y="53086"/>
                </a:lnTo>
                <a:close/>
              </a:path>
              <a:path w="684530" h="386079">
                <a:moveTo>
                  <a:pt x="671474" y="53086"/>
                </a:moveTo>
                <a:lnTo>
                  <a:pt x="671406" y="52916"/>
                </a:lnTo>
                <a:lnTo>
                  <a:pt x="672084" y="52070"/>
                </a:lnTo>
                <a:lnTo>
                  <a:pt x="671474" y="53086"/>
                </a:lnTo>
                <a:close/>
              </a:path>
              <a:path w="684530" h="386079">
                <a:moveTo>
                  <a:pt x="672084" y="54610"/>
                </a:moveTo>
                <a:lnTo>
                  <a:pt x="671576" y="53340"/>
                </a:lnTo>
                <a:lnTo>
                  <a:pt x="671576" y="52916"/>
                </a:lnTo>
                <a:lnTo>
                  <a:pt x="672084" y="52070"/>
                </a:lnTo>
                <a:lnTo>
                  <a:pt x="672084" y="54610"/>
                </a:lnTo>
                <a:close/>
              </a:path>
              <a:path w="684530" h="386079">
                <a:moveTo>
                  <a:pt x="13208" y="53340"/>
                </a:moveTo>
                <a:lnTo>
                  <a:pt x="13004" y="53086"/>
                </a:lnTo>
                <a:lnTo>
                  <a:pt x="12954" y="52705"/>
                </a:lnTo>
                <a:lnTo>
                  <a:pt x="13208" y="53340"/>
                </a:lnTo>
                <a:close/>
              </a:path>
              <a:path w="684530" h="386079">
                <a:moveTo>
                  <a:pt x="671068" y="53340"/>
                </a:moveTo>
                <a:lnTo>
                  <a:pt x="671322" y="52705"/>
                </a:lnTo>
                <a:lnTo>
                  <a:pt x="671406" y="52916"/>
                </a:lnTo>
                <a:lnTo>
                  <a:pt x="671068" y="53340"/>
                </a:lnTo>
                <a:close/>
              </a:path>
              <a:path w="684530" h="386079">
                <a:moveTo>
                  <a:pt x="13716" y="54610"/>
                </a:moveTo>
                <a:lnTo>
                  <a:pt x="12954" y="53340"/>
                </a:lnTo>
                <a:lnTo>
                  <a:pt x="12869" y="52916"/>
                </a:lnTo>
                <a:lnTo>
                  <a:pt x="13208" y="53340"/>
                </a:lnTo>
                <a:lnTo>
                  <a:pt x="13716" y="54610"/>
                </a:lnTo>
                <a:close/>
              </a:path>
              <a:path w="684530" h="386079">
                <a:moveTo>
                  <a:pt x="670560" y="54610"/>
                </a:moveTo>
                <a:lnTo>
                  <a:pt x="671068" y="53340"/>
                </a:lnTo>
                <a:lnTo>
                  <a:pt x="671406" y="52916"/>
                </a:lnTo>
                <a:lnTo>
                  <a:pt x="671474" y="53086"/>
                </a:lnTo>
                <a:lnTo>
                  <a:pt x="670560" y="54610"/>
                </a:lnTo>
                <a:close/>
              </a:path>
              <a:path w="684530" h="386079">
                <a:moveTo>
                  <a:pt x="376428" y="105410"/>
                </a:moveTo>
                <a:lnTo>
                  <a:pt x="307848" y="105410"/>
                </a:lnTo>
                <a:lnTo>
                  <a:pt x="181356" y="100330"/>
                </a:lnTo>
                <a:lnTo>
                  <a:pt x="153924" y="96520"/>
                </a:lnTo>
                <a:lnTo>
                  <a:pt x="128016" y="95250"/>
                </a:lnTo>
                <a:lnTo>
                  <a:pt x="103632" y="92710"/>
                </a:lnTo>
                <a:lnTo>
                  <a:pt x="82296" y="87630"/>
                </a:lnTo>
                <a:lnTo>
                  <a:pt x="71628" y="86360"/>
                </a:lnTo>
                <a:lnTo>
                  <a:pt x="53340" y="83820"/>
                </a:lnTo>
                <a:lnTo>
                  <a:pt x="38100" y="78740"/>
                </a:lnTo>
                <a:lnTo>
                  <a:pt x="30480" y="77470"/>
                </a:lnTo>
                <a:lnTo>
                  <a:pt x="24384" y="73660"/>
                </a:lnTo>
                <a:lnTo>
                  <a:pt x="18288" y="72390"/>
                </a:lnTo>
                <a:lnTo>
                  <a:pt x="12192" y="69003"/>
                </a:lnTo>
                <a:lnTo>
                  <a:pt x="12192" y="54610"/>
                </a:lnTo>
                <a:lnTo>
                  <a:pt x="12801" y="53086"/>
                </a:lnTo>
                <a:lnTo>
                  <a:pt x="13716" y="54610"/>
                </a:lnTo>
                <a:lnTo>
                  <a:pt x="15240" y="55880"/>
                </a:lnTo>
                <a:lnTo>
                  <a:pt x="16764" y="55880"/>
                </a:lnTo>
                <a:lnTo>
                  <a:pt x="19812" y="58420"/>
                </a:lnTo>
                <a:lnTo>
                  <a:pt x="35052" y="64770"/>
                </a:lnTo>
                <a:lnTo>
                  <a:pt x="41148" y="66040"/>
                </a:lnTo>
                <a:lnTo>
                  <a:pt x="48768" y="67310"/>
                </a:lnTo>
                <a:lnTo>
                  <a:pt x="56388" y="71120"/>
                </a:lnTo>
                <a:lnTo>
                  <a:pt x="83820" y="76200"/>
                </a:lnTo>
                <a:lnTo>
                  <a:pt x="105156" y="78740"/>
                </a:lnTo>
                <a:lnTo>
                  <a:pt x="129540" y="81280"/>
                </a:lnTo>
                <a:lnTo>
                  <a:pt x="155448" y="85090"/>
                </a:lnTo>
                <a:lnTo>
                  <a:pt x="182880" y="87630"/>
                </a:lnTo>
                <a:lnTo>
                  <a:pt x="242316" y="90170"/>
                </a:lnTo>
                <a:lnTo>
                  <a:pt x="274320" y="92710"/>
                </a:lnTo>
                <a:lnTo>
                  <a:pt x="580644" y="92710"/>
                </a:lnTo>
                <a:lnTo>
                  <a:pt x="556260" y="95250"/>
                </a:lnTo>
                <a:lnTo>
                  <a:pt x="530352" y="96520"/>
                </a:lnTo>
                <a:lnTo>
                  <a:pt x="502920" y="100330"/>
                </a:lnTo>
                <a:lnTo>
                  <a:pt x="376428" y="105410"/>
                </a:lnTo>
                <a:close/>
              </a:path>
              <a:path w="684530" h="386079">
                <a:moveTo>
                  <a:pt x="580644" y="92710"/>
                </a:moveTo>
                <a:lnTo>
                  <a:pt x="409956" y="92710"/>
                </a:lnTo>
                <a:lnTo>
                  <a:pt x="441960" y="90170"/>
                </a:lnTo>
                <a:lnTo>
                  <a:pt x="501396" y="87630"/>
                </a:lnTo>
                <a:lnTo>
                  <a:pt x="528828" y="85090"/>
                </a:lnTo>
                <a:lnTo>
                  <a:pt x="554736" y="81280"/>
                </a:lnTo>
                <a:lnTo>
                  <a:pt x="579120" y="78740"/>
                </a:lnTo>
                <a:lnTo>
                  <a:pt x="600456" y="76200"/>
                </a:lnTo>
                <a:lnTo>
                  <a:pt x="627888" y="71120"/>
                </a:lnTo>
                <a:lnTo>
                  <a:pt x="635508" y="67310"/>
                </a:lnTo>
                <a:lnTo>
                  <a:pt x="643128" y="66040"/>
                </a:lnTo>
                <a:lnTo>
                  <a:pt x="649224" y="64770"/>
                </a:lnTo>
                <a:lnTo>
                  <a:pt x="667512" y="57150"/>
                </a:lnTo>
                <a:lnTo>
                  <a:pt x="670560" y="54610"/>
                </a:lnTo>
                <a:lnTo>
                  <a:pt x="671474" y="53086"/>
                </a:lnTo>
                <a:lnTo>
                  <a:pt x="672084" y="54610"/>
                </a:lnTo>
                <a:lnTo>
                  <a:pt x="672084" y="68156"/>
                </a:lnTo>
                <a:lnTo>
                  <a:pt x="665988" y="72390"/>
                </a:lnTo>
                <a:lnTo>
                  <a:pt x="659892" y="73660"/>
                </a:lnTo>
                <a:lnTo>
                  <a:pt x="653796" y="77470"/>
                </a:lnTo>
                <a:lnTo>
                  <a:pt x="646176" y="78740"/>
                </a:lnTo>
                <a:lnTo>
                  <a:pt x="630936" y="83820"/>
                </a:lnTo>
                <a:lnTo>
                  <a:pt x="612648" y="86360"/>
                </a:lnTo>
                <a:lnTo>
                  <a:pt x="601980" y="87630"/>
                </a:lnTo>
                <a:lnTo>
                  <a:pt x="580644" y="92710"/>
                </a:lnTo>
                <a:close/>
              </a:path>
              <a:path w="684530" h="386079">
                <a:moveTo>
                  <a:pt x="14478" y="54927"/>
                </a:moveTo>
                <a:lnTo>
                  <a:pt x="13716" y="54610"/>
                </a:lnTo>
                <a:lnTo>
                  <a:pt x="13208" y="53340"/>
                </a:lnTo>
                <a:lnTo>
                  <a:pt x="14478" y="54927"/>
                </a:lnTo>
                <a:close/>
              </a:path>
              <a:path w="684530" h="386079">
                <a:moveTo>
                  <a:pt x="669036" y="55880"/>
                </a:moveTo>
                <a:lnTo>
                  <a:pt x="671068" y="53340"/>
                </a:lnTo>
                <a:lnTo>
                  <a:pt x="670560" y="54610"/>
                </a:lnTo>
                <a:lnTo>
                  <a:pt x="669036" y="55880"/>
                </a:lnTo>
                <a:close/>
              </a:path>
              <a:path w="684530" h="386079">
                <a:moveTo>
                  <a:pt x="15240" y="55880"/>
                </a:moveTo>
                <a:lnTo>
                  <a:pt x="13716" y="54610"/>
                </a:lnTo>
                <a:lnTo>
                  <a:pt x="14478" y="54927"/>
                </a:lnTo>
                <a:lnTo>
                  <a:pt x="15240" y="55880"/>
                </a:lnTo>
                <a:close/>
              </a:path>
              <a:path w="684530" h="386079">
                <a:moveTo>
                  <a:pt x="16764" y="55880"/>
                </a:moveTo>
                <a:lnTo>
                  <a:pt x="15240" y="55880"/>
                </a:lnTo>
                <a:lnTo>
                  <a:pt x="14478" y="54927"/>
                </a:lnTo>
                <a:lnTo>
                  <a:pt x="16764" y="55880"/>
                </a:lnTo>
                <a:close/>
              </a:path>
              <a:path w="684530" h="386079">
                <a:moveTo>
                  <a:pt x="12192" y="69003"/>
                </a:moveTo>
                <a:lnTo>
                  <a:pt x="9144" y="67310"/>
                </a:lnTo>
                <a:lnTo>
                  <a:pt x="6096" y="64770"/>
                </a:lnTo>
                <a:lnTo>
                  <a:pt x="6096" y="63500"/>
                </a:lnTo>
                <a:lnTo>
                  <a:pt x="3048" y="62230"/>
                </a:lnTo>
                <a:lnTo>
                  <a:pt x="3048" y="60960"/>
                </a:lnTo>
                <a:lnTo>
                  <a:pt x="1524" y="57150"/>
                </a:lnTo>
                <a:lnTo>
                  <a:pt x="12192" y="57150"/>
                </a:lnTo>
                <a:lnTo>
                  <a:pt x="12192" y="69003"/>
                </a:lnTo>
                <a:close/>
              </a:path>
              <a:path w="684530" h="386079">
                <a:moveTo>
                  <a:pt x="684276" y="336550"/>
                </a:moveTo>
                <a:lnTo>
                  <a:pt x="669036" y="336550"/>
                </a:lnTo>
                <a:lnTo>
                  <a:pt x="672084" y="332740"/>
                </a:lnTo>
                <a:lnTo>
                  <a:pt x="672084" y="68156"/>
                </a:lnTo>
                <a:lnTo>
                  <a:pt x="675132" y="66040"/>
                </a:lnTo>
                <a:lnTo>
                  <a:pt x="678180" y="64770"/>
                </a:lnTo>
                <a:lnTo>
                  <a:pt x="678180" y="63500"/>
                </a:lnTo>
                <a:lnTo>
                  <a:pt x="681228" y="62230"/>
                </a:lnTo>
                <a:lnTo>
                  <a:pt x="681228" y="60960"/>
                </a:lnTo>
                <a:lnTo>
                  <a:pt x="682752" y="57150"/>
                </a:lnTo>
                <a:lnTo>
                  <a:pt x="684276" y="57150"/>
                </a:lnTo>
                <a:lnTo>
                  <a:pt x="684276" y="336550"/>
                </a:lnTo>
                <a:close/>
              </a:path>
              <a:path w="684530" h="386079">
                <a:moveTo>
                  <a:pt x="13716" y="334010"/>
                </a:moveTo>
                <a:lnTo>
                  <a:pt x="12192" y="332740"/>
                </a:lnTo>
                <a:lnTo>
                  <a:pt x="12192" y="331470"/>
                </a:lnTo>
                <a:lnTo>
                  <a:pt x="13716" y="334010"/>
                </a:lnTo>
                <a:close/>
              </a:path>
              <a:path w="684530" h="386079">
                <a:moveTo>
                  <a:pt x="670560" y="334010"/>
                </a:moveTo>
                <a:lnTo>
                  <a:pt x="672084" y="331470"/>
                </a:lnTo>
                <a:lnTo>
                  <a:pt x="672084" y="332740"/>
                </a:lnTo>
                <a:lnTo>
                  <a:pt x="670560" y="334010"/>
                </a:lnTo>
                <a:close/>
              </a:path>
              <a:path w="684530" h="386079">
                <a:moveTo>
                  <a:pt x="16764" y="336550"/>
                </a:moveTo>
                <a:lnTo>
                  <a:pt x="15240" y="336550"/>
                </a:lnTo>
                <a:lnTo>
                  <a:pt x="13716" y="334010"/>
                </a:lnTo>
                <a:lnTo>
                  <a:pt x="16764" y="336550"/>
                </a:lnTo>
                <a:close/>
              </a:path>
              <a:path w="684530" h="386079">
                <a:moveTo>
                  <a:pt x="580644" y="372110"/>
                </a:moveTo>
                <a:lnTo>
                  <a:pt x="409956" y="372110"/>
                </a:lnTo>
                <a:lnTo>
                  <a:pt x="501396" y="368300"/>
                </a:lnTo>
                <a:lnTo>
                  <a:pt x="528828" y="365760"/>
                </a:lnTo>
                <a:lnTo>
                  <a:pt x="554736" y="361950"/>
                </a:lnTo>
                <a:lnTo>
                  <a:pt x="579120" y="359410"/>
                </a:lnTo>
                <a:lnTo>
                  <a:pt x="600456" y="355600"/>
                </a:lnTo>
                <a:lnTo>
                  <a:pt x="627888" y="351790"/>
                </a:lnTo>
                <a:lnTo>
                  <a:pt x="635508" y="347980"/>
                </a:lnTo>
                <a:lnTo>
                  <a:pt x="643128" y="346710"/>
                </a:lnTo>
                <a:lnTo>
                  <a:pt x="649224" y="345440"/>
                </a:lnTo>
                <a:lnTo>
                  <a:pt x="667512" y="337820"/>
                </a:lnTo>
                <a:lnTo>
                  <a:pt x="670560" y="334010"/>
                </a:lnTo>
                <a:lnTo>
                  <a:pt x="669036" y="336550"/>
                </a:lnTo>
                <a:lnTo>
                  <a:pt x="684276" y="336550"/>
                </a:lnTo>
                <a:lnTo>
                  <a:pt x="684276" y="337820"/>
                </a:lnTo>
                <a:lnTo>
                  <a:pt x="682752" y="337820"/>
                </a:lnTo>
                <a:lnTo>
                  <a:pt x="681228" y="340360"/>
                </a:lnTo>
                <a:lnTo>
                  <a:pt x="681228" y="342900"/>
                </a:lnTo>
                <a:lnTo>
                  <a:pt x="678180" y="344170"/>
                </a:lnTo>
                <a:lnTo>
                  <a:pt x="678180" y="345440"/>
                </a:lnTo>
                <a:lnTo>
                  <a:pt x="675132" y="346710"/>
                </a:lnTo>
                <a:lnTo>
                  <a:pt x="665988" y="353060"/>
                </a:lnTo>
                <a:lnTo>
                  <a:pt x="659892" y="354330"/>
                </a:lnTo>
                <a:lnTo>
                  <a:pt x="653796" y="356870"/>
                </a:lnTo>
                <a:lnTo>
                  <a:pt x="638556" y="361950"/>
                </a:lnTo>
                <a:lnTo>
                  <a:pt x="630936" y="363220"/>
                </a:lnTo>
                <a:lnTo>
                  <a:pt x="612648" y="367030"/>
                </a:lnTo>
                <a:lnTo>
                  <a:pt x="601980" y="368300"/>
                </a:lnTo>
                <a:lnTo>
                  <a:pt x="591312" y="370840"/>
                </a:lnTo>
                <a:lnTo>
                  <a:pt x="580644" y="37211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 txBox="1"/>
          <p:nvPr/>
        </p:nvSpPr>
        <p:spPr>
          <a:xfrm>
            <a:off x="1310154" y="4010655"/>
            <a:ext cx="284480" cy="485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계좌</a:t>
            </a:r>
            <a:endParaRPr sz="1000">
              <a:latin typeface="Noto Sans CJK JP Regular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1200"/>
              </a:spcBef>
            </a:pPr>
            <a:r>
              <a:rPr sz="1000" spc="30" dirty="0">
                <a:latin typeface="Times New Roman"/>
                <a:cs typeface="Times New Roman"/>
              </a:rPr>
              <a:t>..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1" name="object 161"/>
          <p:cNvSpPr/>
          <p:nvPr/>
        </p:nvSpPr>
        <p:spPr>
          <a:xfrm>
            <a:off x="1147572" y="5731764"/>
            <a:ext cx="670560" cy="37490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147572" y="5678423"/>
            <a:ext cx="670560" cy="10667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139952" y="5672328"/>
            <a:ext cx="684530" cy="440690"/>
          </a:xfrm>
          <a:custGeom>
            <a:avLst/>
            <a:gdLst/>
            <a:ahLst/>
            <a:cxnLst/>
            <a:rect l="l" t="t" r="r" b="b"/>
            <a:pathLst>
              <a:path w="684530" h="440689">
                <a:moveTo>
                  <a:pt x="409956" y="1270"/>
                </a:moveTo>
                <a:lnTo>
                  <a:pt x="274320" y="1270"/>
                </a:lnTo>
                <a:lnTo>
                  <a:pt x="307848" y="0"/>
                </a:lnTo>
                <a:lnTo>
                  <a:pt x="377952" y="0"/>
                </a:lnTo>
                <a:lnTo>
                  <a:pt x="409956" y="1270"/>
                </a:lnTo>
                <a:close/>
              </a:path>
              <a:path w="684530" h="440689">
                <a:moveTo>
                  <a:pt x="13716" y="77681"/>
                </a:moveTo>
                <a:lnTo>
                  <a:pt x="6096" y="72390"/>
                </a:lnTo>
                <a:lnTo>
                  <a:pt x="6096" y="71120"/>
                </a:lnTo>
                <a:lnTo>
                  <a:pt x="3048" y="68580"/>
                </a:lnTo>
                <a:lnTo>
                  <a:pt x="1524" y="64770"/>
                </a:lnTo>
                <a:lnTo>
                  <a:pt x="1524" y="63500"/>
                </a:lnTo>
                <a:lnTo>
                  <a:pt x="0" y="59690"/>
                </a:lnTo>
                <a:lnTo>
                  <a:pt x="0" y="58420"/>
                </a:lnTo>
                <a:lnTo>
                  <a:pt x="1524" y="55880"/>
                </a:lnTo>
                <a:lnTo>
                  <a:pt x="1524" y="54610"/>
                </a:lnTo>
                <a:lnTo>
                  <a:pt x="3048" y="50800"/>
                </a:lnTo>
                <a:lnTo>
                  <a:pt x="3048" y="49530"/>
                </a:lnTo>
                <a:lnTo>
                  <a:pt x="4572" y="49530"/>
                </a:lnTo>
                <a:lnTo>
                  <a:pt x="6096" y="46990"/>
                </a:lnTo>
                <a:lnTo>
                  <a:pt x="9144" y="43180"/>
                </a:lnTo>
                <a:lnTo>
                  <a:pt x="18288" y="38100"/>
                </a:lnTo>
                <a:lnTo>
                  <a:pt x="24384" y="34290"/>
                </a:lnTo>
                <a:lnTo>
                  <a:pt x="30480" y="33020"/>
                </a:lnTo>
                <a:lnTo>
                  <a:pt x="45720" y="26670"/>
                </a:lnTo>
                <a:lnTo>
                  <a:pt x="53340" y="25400"/>
                </a:lnTo>
                <a:lnTo>
                  <a:pt x="62484" y="21590"/>
                </a:lnTo>
                <a:lnTo>
                  <a:pt x="71628" y="20320"/>
                </a:lnTo>
                <a:lnTo>
                  <a:pt x="82296" y="19050"/>
                </a:lnTo>
                <a:lnTo>
                  <a:pt x="92964" y="16510"/>
                </a:lnTo>
                <a:lnTo>
                  <a:pt x="103632" y="15240"/>
                </a:lnTo>
                <a:lnTo>
                  <a:pt x="128016" y="11430"/>
                </a:lnTo>
                <a:lnTo>
                  <a:pt x="153924" y="8890"/>
                </a:lnTo>
                <a:lnTo>
                  <a:pt x="182880" y="5080"/>
                </a:lnTo>
                <a:lnTo>
                  <a:pt x="211836" y="3810"/>
                </a:lnTo>
                <a:lnTo>
                  <a:pt x="242316" y="1270"/>
                </a:lnTo>
                <a:lnTo>
                  <a:pt x="443484" y="1270"/>
                </a:lnTo>
                <a:lnTo>
                  <a:pt x="473964" y="3810"/>
                </a:lnTo>
                <a:lnTo>
                  <a:pt x="502920" y="5080"/>
                </a:lnTo>
                <a:lnTo>
                  <a:pt x="531876" y="8890"/>
                </a:lnTo>
                <a:lnTo>
                  <a:pt x="557784" y="11430"/>
                </a:lnTo>
                <a:lnTo>
                  <a:pt x="309372" y="11430"/>
                </a:lnTo>
                <a:lnTo>
                  <a:pt x="275844" y="12700"/>
                </a:lnTo>
                <a:lnTo>
                  <a:pt x="243840" y="15240"/>
                </a:lnTo>
                <a:lnTo>
                  <a:pt x="213360" y="16510"/>
                </a:lnTo>
                <a:lnTo>
                  <a:pt x="182880" y="19050"/>
                </a:lnTo>
                <a:lnTo>
                  <a:pt x="155448" y="20320"/>
                </a:lnTo>
                <a:lnTo>
                  <a:pt x="129540" y="24130"/>
                </a:lnTo>
                <a:lnTo>
                  <a:pt x="74676" y="33020"/>
                </a:lnTo>
                <a:lnTo>
                  <a:pt x="65532" y="35560"/>
                </a:lnTo>
                <a:lnTo>
                  <a:pt x="57912" y="38100"/>
                </a:lnTo>
                <a:lnTo>
                  <a:pt x="48768" y="40640"/>
                </a:lnTo>
                <a:lnTo>
                  <a:pt x="36576" y="43180"/>
                </a:lnTo>
                <a:lnTo>
                  <a:pt x="30480" y="46990"/>
                </a:lnTo>
                <a:lnTo>
                  <a:pt x="25908" y="49530"/>
                </a:lnTo>
                <a:lnTo>
                  <a:pt x="21336" y="50800"/>
                </a:lnTo>
                <a:lnTo>
                  <a:pt x="13716" y="57150"/>
                </a:lnTo>
                <a:lnTo>
                  <a:pt x="13716" y="77681"/>
                </a:lnTo>
                <a:close/>
              </a:path>
              <a:path w="684530" h="440689">
                <a:moveTo>
                  <a:pt x="672084" y="77470"/>
                </a:moveTo>
                <a:lnTo>
                  <a:pt x="672084" y="57150"/>
                </a:lnTo>
                <a:lnTo>
                  <a:pt x="670560" y="55880"/>
                </a:lnTo>
                <a:lnTo>
                  <a:pt x="667512" y="54610"/>
                </a:lnTo>
                <a:lnTo>
                  <a:pt x="664464" y="50800"/>
                </a:lnTo>
                <a:lnTo>
                  <a:pt x="655320" y="46990"/>
                </a:lnTo>
                <a:lnTo>
                  <a:pt x="650748" y="45720"/>
                </a:lnTo>
                <a:lnTo>
                  <a:pt x="643128" y="41910"/>
                </a:lnTo>
                <a:lnTo>
                  <a:pt x="637032" y="40640"/>
                </a:lnTo>
                <a:lnTo>
                  <a:pt x="627888" y="38100"/>
                </a:lnTo>
                <a:lnTo>
                  <a:pt x="620268" y="35560"/>
                </a:lnTo>
                <a:lnTo>
                  <a:pt x="611124" y="33020"/>
                </a:lnTo>
                <a:lnTo>
                  <a:pt x="556260" y="24130"/>
                </a:lnTo>
                <a:lnTo>
                  <a:pt x="530352" y="20320"/>
                </a:lnTo>
                <a:lnTo>
                  <a:pt x="502920" y="19050"/>
                </a:lnTo>
                <a:lnTo>
                  <a:pt x="472440" y="16510"/>
                </a:lnTo>
                <a:lnTo>
                  <a:pt x="441960" y="15240"/>
                </a:lnTo>
                <a:lnTo>
                  <a:pt x="409956" y="12700"/>
                </a:lnTo>
                <a:lnTo>
                  <a:pt x="376428" y="11430"/>
                </a:lnTo>
                <a:lnTo>
                  <a:pt x="557784" y="11430"/>
                </a:lnTo>
                <a:lnTo>
                  <a:pt x="580644" y="15240"/>
                </a:lnTo>
                <a:lnTo>
                  <a:pt x="592836" y="16510"/>
                </a:lnTo>
                <a:lnTo>
                  <a:pt x="603504" y="19050"/>
                </a:lnTo>
                <a:lnTo>
                  <a:pt x="612648" y="20320"/>
                </a:lnTo>
                <a:lnTo>
                  <a:pt x="623316" y="21590"/>
                </a:lnTo>
                <a:lnTo>
                  <a:pt x="630936" y="25400"/>
                </a:lnTo>
                <a:lnTo>
                  <a:pt x="640080" y="26670"/>
                </a:lnTo>
                <a:lnTo>
                  <a:pt x="647700" y="30480"/>
                </a:lnTo>
                <a:lnTo>
                  <a:pt x="653796" y="33020"/>
                </a:lnTo>
                <a:lnTo>
                  <a:pt x="659892" y="34290"/>
                </a:lnTo>
                <a:lnTo>
                  <a:pt x="665988" y="38100"/>
                </a:lnTo>
                <a:lnTo>
                  <a:pt x="675132" y="43180"/>
                </a:lnTo>
                <a:lnTo>
                  <a:pt x="678180" y="46990"/>
                </a:lnTo>
                <a:lnTo>
                  <a:pt x="679704" y="46990"/>
                </a:lnTo>
                <a:lnTo>
                  <a:pt x="681228" y="49530"/>
                </a:lnTo>
                <a:lnTo>
                  <a:pt x="682752" y="49530"/>
                </a:lnTo>
                <a:lnTo>
                  <a:pt x="682752" y="50800"/>
                </a:lnTo>
                <a:lnTo>
                  <a:pt x="684276" y="54610"/>
                </a:lnTo>
                <a:lnTo>
                  <a:pt x="684276" y="64770"/>
                </a:lnTo>
                <a:lnTo>
                  <a:pt x="682752" y="68580"/>
                </a:lnTo>
                <a:lnTo>
                  <a:pt x="679704" y="71120"/>
                </a:lnTo>
                <a:lnTo>
                  <a:pt x="679704" y="72390"/>
                </a:lnTo>
                <a:lnTo>
                  <a:pt x="678180" y="72390"/>
                </a:lnTo>
                <a:lnTo>
                  <a:pt x="676656" y="76200"/>
                </a:lnTo>
                <a:lnTo>
                  <a:pt x="672084" y="77470"/>
                </a:lnTo>
                <a:close/>
              </a:path>
              <a:path w="684530" h="440689">
                <a:moveTo>
                  <a:pt x="13716" y="58420"/>
                </a:moveTo>
                <a:lnTo>
                  <a:pt x="13716" y="57150"/>
                </a:lnTo>
                <a:lnTo>
                  <a:pt x="15240" y="55880"/>
                </a:lnTo>
                <a:lnTo>
                  <a:pt x="13716" y="58420"/>
                </a:lnTo>
                <a:close/>
              </a:path>
              <a:path w="684530" h="440689">
                <a:moveTo>
                  <a:pt x="671068" y="56726"/>
                </a:moveTo>
                <a:lnTo>
                  <a:pt x="669036" y="55880"/>
                </a:lnTo>
                <a:lnTo>
                  <a:pt x="670560" y="55880"/>
                </a:lnTo>
                <a:lnTo>
                  <a:pt x="671068" y="56726"/>
                </a:lnTo>
                <a:close/>
              </a:path>
              <a:path w="684530" h="440689">
                <a:moveTo>
                  <a:pt x="672084" y="57150"/>
                </a:moveTo>
                <a:lnTo>
                  <a:pt x="671068" y="56726"/>
                </a:lnTo>
                <a:lnTo>
                  <a:pt x="670560" y="55880"/>
                </a:lnTo>
                <a:lnTo>
                  <a:pt x="672084" y="57150"/>
                </a:lnTo>
                <a:close/>
              </a:path>
              <a:path w="684530" h="440689">
                <a:moveTo>
                  <a:pt x="672084" y="58420"/>
                </a:moveTo>
                <a:lnTo>
                  <a:pt x="671068" y="56726"/>
                </a:lnTo>
                <a:lnTo>
                  <a:pt x="672084" y="57150"/>
                </a:lnTo>
                <a:lnTo>
                  <a:pt x="672084" y="58420"/>
                </a:lnTo>
                <a:close/>
              </a:path>
              <a:path w="684530" h="440689">
                <a:moveTo>
                  <a:pt x="15240" y="62230"/>
                </a:moveTo>
                <a:lnTo>
                  <a:pt x="13716" y="59690"/>
                </a:lnTo>
                <a:lnTo>
                  <a:pt x="13716" y="58420"/>
                </a:lnTo>
                <a:lnTo>
                  <a:pt x="15240" y="62230"/>
                </a:lnTo>
                <a:close/>
              </a:path>
              <a:path w="684530" h="440689">
                <a:moveTo>
                  <a:pt x="671068" y="60960"/>
                </a:moveTo>
                <a:lnTo>
                  <a:pt x="672084" y="58420"/>
                </a:lnTo>
                <a:lnTo>
                  <a:pt x="672084" y="59690"/>
                </a:lnTo>
                <a:lnTo>
                  <a:pt x="671068" y="60960"/>
                </a:lnTo>
                <a:close/>
              </a:path>
              <a:path w="684530" h="440689">
                <a:moveTo>
                  <a:pt x="411480" y="439420"/>
                </a:moveTo>
                <a:lnTo>
                  <a:pt x="275844" y="439420"/>
                </a:lnTo>
                <a:lnTo>
                  <a:pt x="211836" y="436880"/>
                </a:lnTo>
                <a:lnTo>
                  <a:pt x="153924" y="431800"/>
                </a:lnTo>
                <a:lnTo>
                  <a:pt x="128016" y="429260"/>
                </a:lnTo>
                <a:lnTo>
                  <a:pt x="105156" y="424180"/>
                </a:lnTo>
                <a:lnTo>
                  <a:pt x="92964" y="422910"/>
                </a:lnTo>
                <a:lnTo>
                  <a:pt x="82296" y="421640"/>
                </a:lnTo>
                <a:lnTo>
                  <a:pt x="73152" y="419100"/>
                </a:lnTo>
                <a:lnTo>
                  <a:pt x="62484" y="416560"/>
                </a:lnTo>
                <a:lnTo>
                  <a:pt x="54864" y="415290"/>
                </a:lnTo>
                <a:lnTo>
                  <a:pt x="45720" y="412750"/>
                </a:lnTo>
                <a:lnTo>
                  <a:pt x="38100" y="408940"/>
                </a:lnTo>
                <a:lnTo>
                  <a:pt x="32004" y="407670"/>
                </a:lnTo>
                <a:lnTo>
                  <a:pt x="24384" y="405130"/>
                </a:lnTo>
                <a:lnTo>
                  <a:pt x="19812" y="402590"/>
                </a:lnTo>
                <a:lnTo>
                  <a:pt x="13716" y="400050"/>
                </a:lnTo>
                <a:lnTo>
                  <a:pt x="6096" y="393700"/>
                </a:lnTo>
                <a:lnTo>
                  <a:pt x="6096" y="392430"/>
                </a:lnTo>
                <a:lnTo>
                  <a:pt x="4572" y="389890"/>
                </a:lnTo>
                <a:lnTo>
                  <a:pt x="3048" y="389890"/>
                </a:lnTo>
                <a:lnTo>
                  <a:pt x="1524" y="386080"/>
                </a:lnTo>
                <a:lnTo>
                  <a:pt x="1524" y="384810"/>
                </a:lnTo>
                <a:lnTo>
                  <a:pt x="0" y="382270"/>
                </a:lnTo>
                <a:lnTo>
                  <a:pt x="0" y="59690"/>
                </a:lnTo>
                <a:lnTo>
                  <a:pt x="1524" y="63500"/>
                </a:lnTo>
                <a:lnTo>
                  <a:pt x="1524" y="64770"/>
                </a:lnTo>
                <a:lnTo>
                  <a:pt x="3048" y="68580"/>
                </a:lnTo>
                <a:lnTo>
                  <a:pt x="6096" y="71120"/>
                </a:lnTo>
                <a:lnTo>
                  <a:pt x="6096" y="72390"/>
                </a:lnTo>
                <a:lnTo>
                  <a:pt x="13716" y="77681"/>
                </a:lnTo>
                <a:lnTo>
                  <a:pt x="13716" y="382270"/>
                </a:lnTo>
                <a:lnTo>
                  <a:pt x="15240" y="384810"/>
                </a:lnTo>
                <a:lnTo>
                  <a:pt x="16764" y="384810"/>
                </a:lnTo>
                <a:lnTo>
                  <a:pt x="24384" y="391160"/>
                </a:lnTo>
                <a:lnTo>
                  <a:pt x="30480" y="392430"/>
                </a:lnTo>
                <a:lnTo>
                  <a:pt x="35052" y="396240"/>
                </a:lnTo>
                <a:lnTo>
                  <a:pt x="42672" y="397510"/>
                </a:lnTo>
                <a:lnTo>
                  <a:pt x="48768" y="400050"/>
                </a:lnTo>
                <a:lnTo>
                  <a:pt x="57912" y="401320"/>
                </a:lnTo>
                <a:lnTo>
                  <a:pt x="65532" y="405130"/>
                </a:lnTo>
                <a:lnTo>
                  <a:pt x="74676" y="406400"/>
                </a:lnTo>
                <a:lnTo>
                  <a:pt x="85344" y="407670"/>
                </a:lnTo>
                <a:lnTo>
                  <a:pt x="96012" y="411480"/>
                </a:lnTo>
                <a:lnTo>
                  <a:pt x="129540" y="415290"/>
                </a:lnTo>
                <a:lnTo>
                  <a:pt x="155448" y="419100"/>
                </a:lnTo>
                <a:lnTo>
                  <a:pt x="182880" y="421640"/>
                </a:lnTo>
                <a:lnTo>
                  <a:pt x="211836" y="422910"/>
                </a:lnTo>
                <a:lnTo>
                  <a:pt x="243840" y="426720"/>
                </a:lnTo>
                <a:lnTo>
                  <a:pt x="275844" y="426720"/>
                </a:lnTo>
                <a:lnTo>
                  <a:pt x="309372" y="427990"/>
                </a:lnTo>
                <a:lnTo>
                  <a:pt x="563499" y="427990"/>
                </a:lnTo>
                <a:lnTo>
                  <a:pt x="557784" y="429260"/>
                </a:lnTo>
                <a:lnTo>
                  <a:pt x="531876" y="431800"/>
                </a:lnTo>
                <a:lnTo>
                  <a:pt x="473964" y="436880"/>
                </a:lnTo>
                <a:lnTo>
                  <a:pt x="411480" y="439420"/>
                </a:lnTo>
                <a:close/>
              </a:path>
              <a:path w="684530" h="440689">
                <a:moveTo>
                  <a:pt x="411480" y="118110"/>
                </a:moveTo>
                <a:lnTo>
                  <a:pt x="275844" y="118110"/>
                </a:lnTo>
                <a:lnTo>
                  <a:pt x="211836" y="115570"/>
                </a:lnTo>
                <a:lnTo>
                  <a:pt x="182880" y="111760"/>
                </a:lnTo>
                <a:lnTo>
                  <a:pt x="153924" y="110490"/>
                </a:lnTo>
                <a:lnTo>
                  <a:pt x="128016" y="107950"/>
                </a:lnTo>
                <a:lnTo>
                  <a:pt x="105156" y="102870"/>
                </a:lnTo>
                <a:lnTo>
                  <a:pt x="92964" y="101600"/>
                </a:lnTo>
                <a:lnTo>
                  <a:pt x="82296" y="100330"/>
                </a:lnTo>
                <a:lnTo>
                  <a:pt x="73152" y="96520"/>
                </a:lnTo>
                <a:lnTo>
                  <a:pt x="62484" y="95250"/>
                </a:lnTo>
                <a:lnTo>
                  <a:pt x="54864" y="93980"/>
                </a:lnTo>
                <a:lnTo>
                  <a:pt x="45720" y="91440"/>
                </a:lnTo>
                <a:lnTo>
                  <a:pt x="38100" y="88900"/>
                </a:lnTo>
                <a:lnTo>
                  <a:pt x="32004" y="86360"/>
                </a:lnTo>
                <a:lnTo>
                  <a:pt x="24384" y="83820"/>
                </a:lnTo>
                <a:lnTo>
                  <a:pt x="19812" y="80010"/>
                </a:lnTo>
                <a:lnTo>
                  <a:pt x="15240" y="78740"/>
                </a:lnTo>
                <a:lnTo>
                  <a:pt x="13716" y="77681"/>
                </a:lnTo>
                <a:lnTo>
                  <a:pt x="13716" y="59690"/>
                </a:lnTo>
                <a:lnTo>
                  <a:pt x="15240" y="63500"/>
                </a:lnTo>
                <a:lnTo>
                  <a:pt x="16764" y="63500"/>
                </a:lnTo>
                <a:lnTo>
                  <a:pt x="18288" y="64770"/>
                </a:lnTo>
                <a:lnTo>
                  <a:pt x="21336" y="66040"/>
                </a:lnTo>
                <a:lnTo>
                  <a:pt x="24384" y="69850"/>
                </a:lnTo>
                <a:lnTo>
                  <a:pt x="30480" y="71120"/>
                </a:lnTo>
                <a:lnTo>
                  <a:pt x="35052" y="73660"/>
                </a:lnTo>
                <a:lnTo>
                  <a:pt x="42672" y="76200"/>
                </a:lnTo>
                <a:lnTo>
                  <a:pt x="48768" y="78740"/>
                </a:lnTo>
                <a:lnTo>
                  <a:pt x="57912" y="80010"/>
                </a:lnTo>
                <a:lnTo>
                  <a:pt x="65532" y="83820"/>
                </a:lnTo>
                <a:lnTo>
                  <a:pt x="74676" y="85090"/>
                </a:lnTo>
                <a:lnTo>
                  <a:pt x="85344" y="86360"/>
                </a:lnTo>
                <a:lnTo>
                  <a:pt x="106680" y="91440"/>
                </a:lnTo>
                <a:lnTo>
                  <a:pt x="129540" y="93980"/>
                </a:lnTo>
                <a:lnTo>
                  <a:pt x="155448" y="96520"/>
                </a:lnTo>
                <a:lnTo>
                  <a:pt x="182880" y="100330"/>
                </a:lnTo>
                <a:lnTo>
                  <a:pt x="211836" y="101600"/>
                </a:lnTo>
                <a:lnTo>
                  <a:pt x="275844" y="106680"/>
                </a:lnTo>
                <a:lnTo>
                  <a:pt x="563499" y="106680"/>
                </a:lnTo>
                <a:lnTo>
                  <a:pt x="557784" y="107950"/>
                </a:lnTo>
                <a:lnTo>
                  <a:pt x="531876" y="110490"/>
                </a:lnTo>
                <a:lnTo>
                  <a:pt x="502920" y="111760"/>
                </a:lnTo>
                <a:lnTo>
                  <a:pt x="473964" y="115570"/>
                </a:lnTo>
                <a:lnTo>
                  <a:pt x="411480" y="118110"/>
                </a:lnTo>
                <a:close/>
              </a:path>
              <a:path w="684530" h="440689">
                <a:moveTo>
                  <a:pt x="670560" y="62230"/>
                </a:moveTo>
                <a:lnTo>
                  <a:pt x="671068" y="60960"/>
                </a:lnTo>
                <a:lnTo>
                  <a:pt x="672084" y="59690"/>
                </a:lnTo>
                <a:lnTo>
                  <a:pt x="670560" y="62230"/>
                </a:lnTo>
                <a:close/>
              </a:path>
              <a:path w="684530" h="440689">
                <a:moveTo>
                  <a:pt x="563499" y="106680"/>
                </a:moveTo>
                <a:lnTo>
                  <a:pt x="376428" y="106680"/>
                </a:lnTo>
                <a:lnTo>
                  <a:pt x="409956" y="104140"/>
                </a:lnTo>
                <a:lnTo>
                  <a:pt x="441960" y="104140"/>
                </a:lnTo>
                <a:lnTo>
                  <a:pt x="472440" y="101600"/>
                </a:lnTo>
                <a:lnTo>
                  <a:pt x="502920" y="100330"/>
                </a:lnTo>
                <a:lnTo>
                  <a:pt x="530352" y="96520"/>
                </a:lnTo>
                <a:lnTo>
                  <a:pt x="579120" y="91440"/>
                </a:lnTo>
                <a:lnTo>
                  <a:pt x="600456" y="86360"/>
                </a:lnTo>
                <a:lnTo>
                  <a:pt x="611124" y="85090"/>
                </a:lnTo>
                <a:lnTo>
                  <a:pt x="620268" y="83820"/>
                </a:lnTo>
                <a:lnTo>
                  <a:pt x="627888" y="80010"/>
                </a:lnTo>
                <a:lnTo>
                  <a:pt x="643128" y="77470"/>
                </a:lnTo>
                <a:lnTo>
                  <a:pt x="649224" y="73660"/>
                </a:lnTo>
                <a:lnTo>
                  <a:pt x="655320" y="72390"/>
                </a:lnTo>
                <a:lnTo>
                  <a:pt x="659892" y="69850"/>
                </a:lnTo>
                <a:lnTo>
                  <a:pt x="664464" y="68580"/>
                </a:lnTo>
                <a:lnTo>
                  <a:pt x="670560" y="62230"/>
                </a:lnTo>
                <a:lnTo>
                  <a:pt x="672084" y="59690"/>
                </a:lnTo>
                <a:lnTo>
                  <a:pt x="672084" y="77470"/>
                </a:lnTo>
                <a:lnTo>
                  <a:pt x="665988" y="80010"/>
                </a:lnTo>
                <a:lnTo>
                  <a:pt x="661416" y="83820"/>
                </a:lnTo>
                <a:lnTo>
                  <a:pt x="653796" y="86360"/>
                </a:lnTo>
                <a:lnTo>
                  <a:pt x="647700" y="87630"/>
                </a:lnTo>
                <a:lnTo>
                  <a:pt x="632460" y="93980"/>
                </a:lnTo>
                <a:lnTo>
                  <a:pt x="623316" y="95250"/>
                </a:lnTo>
                <a:lnTo>
                  <a:pt x="612648" y="96520"/>
                </a:lnTo>
                <a:lnTo>
                  <a:pt x="603504" y="100330"/>
                </a:lnTo>
                <a:lnTo>
                  <a:pt x="592836" y="101600"/>
                </a:lnTo>
                <a:lnTo>
                  <a:pt x="580644" y="102870"/>
                </a:lnTo>
                <a:lnTo>
                  <a:pt x="563499" y="106680"/>
                </a:lnTo>
                <a:close/>
              </a:path>
              <a:path w="684530" h="440689">
                <a:moveTo>
                  <a:pt x="669036" y="63500"/>
                </a:moveTo>
                <a:lnTo>
                  <a:pt x="671068" y="60960"/>
                </a:lnTo>
                <a:lnTo>
                  <a:pt x="670560" y="62230"/>
                </a:lnTo>
                <a:lnTo>
                  <a:pt x="669036" y="63500"/>
                </a:lnTo>
                <a:close/>
              </a:path>
              <a:path w="684530" h="440689">
                <a:moveTo>
                  <a:pt x="16764" y="63500"/>
                </a:moveTo>
                <a:lnTo>
                  <a:pt x="15240" y="63500"/>
                </a:lnTo>
                <a:lnTo>
                  <a:pt x="15240" y="62230"/>
                </a:lnTo>
                <a:lnTo>
                  <a:pt x="16764" y="63500"/>
                </a:lnTo>
                <a:close/>
              </a:path>
              <a:path w="684530" h="440689">
                <a:moveTo>
                  <a:pt x="563499" y="427990"/>
                </a:moveTo>
                <a:lnTo>
                  <a:pt x="376428" y="427990"/>
                </a:lnTo>
                <a:lnTo>
                  <a:pt x="409956" y="426720"/>
                </a:lnTo>
                <a:lnTo>
                  <a:pt x="441960" y="426720"/>
                </a:lnTo>
                <a:lnTo>
                  <a:pt x="472440" y="422910"/>
                </a:lnTo>
                <a:lnTo>
                  <a:pt x="502920" y="421640"/>
                </a:lnTo>
                <a:lnTo>
                  <a:pt x="530352" y="419100"/>
                </a:lnTo>
                <a:lnTo>
                  <a:pt x="579120" y="412750"/>
                </a:lnTo>
                <a:lnTo>
                  <a:pt x="589788" y="411480"/>
                </a:lnTo>
                <a:lnTo>
                  <a:pt x="600456" y="407670"/>
                </a:lnTo>
                <a:lnTo>
                  <a:pt x="611124" y="406400"/>
                </a:lnTo>
                <a:lnTo>
                  <a:pt x="620268" y="405130"/>
                </a:lnTo>
                <a:lnTo>
                  <a:pt x="627888" y="401320"/>
                </a:lnTo>
                <a:lnTo>
                  <a:pt x="635508" y="400050"/>
                </a:lnTo>
                <a:lnTo>
                  <a:pt x="643128" y="397510"/>
                </a:lnTo>
                <a:lnTo>
                  <a:pt x="649224" y="396240"/>
                </a:lnTo>
                <a:lnTo>
                  <a:pt x="655320" y="392430"/>
                </a:lnTo>
                <a:lnTo>
                  <a:pt x="664464" y="389890"/>
                </a:lnTo>
                <a:lnTo>
                  <a:pt x="670560" y="383540"/>
                </a:lnTo>
                <a:lnTo>
                  <a:pt x="672084" y="382270"/>
                </a:lnTo>
                <a:lnTo>
                  <a:pt x="672084" y="77470"/>
                </a:lnTo>
                <a:lnTo>
                  <a:pt x="676656" y="76200"/>
                </a:lnTo>
                <a:lnTo>
                  <a:pt x="678180" y="72390"/>
                </a:lnTo>
                <a:lnTo>
                  <a:pt x="679704" y="72390"/>
                </a:lnTo>
                <a:lnTo>
                  <a:pt x="679704" y="71120"/>
                </a:lnTo>
                <a:lnTo>
                  <a:pt x="682752" y="68580"/>
                </a:lnTo>
                <a:lnTo>
                  <a:pt x="684276" y="64770"/>
                </a:lnTo>
                <a:lnTo>
                  <a:pt x="684276" y="386080"/>
                </a:lnTo>
                <a:lnTo>
                  <a:pt x="682752" y="389890"/>
                </a:lnTo>
                <a:lnTo>
                  <a:pt x="681228" y="389890"/>
                </a:lnTo>
                <a:lnTo>
                  <a:pt x="679704" y="392430"/>
                </a:lnTo>
                <a:lnTo>
                  <a:pt x="679704" y="393700"/>
                </a:lnTo>
                <a:lnTo>
                  <a:pt x="676656" y="396240"/>
                </a:lnTo>
                <a:lnTo>
                  <a:pt x="672084" y="398780"/>
                </a:lnTo>
                <a:lnTo>
                  <a:pt x="665988" y="401320"/>
                </a:lnTo>
                <a:lnTo>
                  <a:pt x="661416" y="405130"/>
                </a:lnTo>
                <a:lnTo>
                  <a:pt x="655320" y="407670"/>
                </a:lnTo>
                <a:lnTo>
                  <a:pt x="647700" y="408940"/>
                </a:lnTo>
                <a:lnTo>
                  <a:pt x="640080" y="412750"/>
                </a:lnTo>
                <a:lnTo>
                  <a:pt x="630936" y="415290"/>
                </a:lnTo>
                <a:lnTo>
                  <a:pt x="623316" y="416560"/>
                </a:lnTo>
                <a:lnTo>
                  <a:pt x="612648" y="419100"/>
                </a:lnTo>
                <a:lnTo>
                  <a:pt x="603504" y="421640"/>
                </a:lnTo>
                <a:lnTo>
                  <a:pt x="592836" y="422910"/>
                </a:lnTo>
                <a:lnTo>
                  <a:pt x="580644" y="424180"/>
                </a:lnTo>
                <a:lnTo>
                  <a:pt x="563499" y="427990"/>
                </a:lnTo>
                <a:close/>
              </a:path>
              <a:path w="684530" h="440689">
                <a:moveTo>
                  <a:pt x="342900" y="119380"/>
                </a:moveTo>
                <a:lnTo>
                  <a:pt x="307848" y="118110"/>
                </a:lnTo>
                <a:lnTo>
                  <a:pt x="377952" y="118110"/>
                </a:lnTo>
                <a:lnTo>
                  <a:pt x="342900" y="119380"/>
                </a:lnTo>
                <a:close/>
              </a:path>
              <a:path w="684530" h="440689">
                <a:moveTo>
                  <a:pt x="15240" y="383540"/>
                </a:moveTo>
                <a:lnTo>
                  <a:pt x="13716" y="382270"/>
                </a:lnTo>
                <a:lnTo>
                  <a:pt x="13716" y="381000"/>
                </a:lnTo>
                <a:lnTo>
                  <a:pt x="15240" y="383540"/>
                </a:lnTo>
                <a:close/>
              </a:path>
              <a:path w="684530" h="440689">
                <a:moveTo>
                  <a:pt x="670560" y="383540"/>
                </a:moveTo>
                <a:lnTo>
                  <a:pt x="672084" y="381000"/>
                </a:lnTo>
                <a:lnTo>
                  <a:pt x="672084" y="382270"/>
                </a:lnTo>
                <a:lnTo>
                  <a:pt x="670560" y="383540"/>
                </a:lnTo>
                <a:close/>
              </a:path>
              <a:path w="684530" h="440689">
                <a:moveTo>
                  <a:pt x="16764" y="384810"/>
                </a:moveTo>
                <a:lnTo>
                  <a:pt x="15240" y="384810"/>
                </a:lnTo>
                <a:lnTo>
                  <a:pt x="15240" y="383540"/>
                </a:lnTo>
                <a:lnTo>
                  <a:pt x="16764" y="384810"/>
                </a:lnTo>
                <a:close/>
              </a:path>
              <a:path w="684530" h="440689">
                <a:moveTo>
                  <a:pt x="342900" y="440690"/>
                </a:moveTo>
                <a:lnTo>
                  <a:pt x="307848" y="439420"/>
                </a:lnTo>
                <a:lnTo>
                  <a:pt x="377952" y="439420"/>
                </a:lnTo>
                <a:lnTo>
                  <a:pt x="342900" y="44069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 txBox="1"/>
          <p:nvPr/>
        </p:nvSpPr>
        <p:spPr>
          <a:xfrm>
            <a:off x="1336024" y="5824211"/>
            <a:ext cx="29210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45" dirty="0">
                <a:latin typeface="Times New Roman"/>
                <a:cs typeface="Times New Roman"/>
              </a:rPr>
              <a:t>A</a:t>
            </a:r>
            <a:r>
              <a:rPr sz="1000" spc="-60" dirty="0">
                <a:latin typeface="Times New Roman"/>
                <a:cs typeface="Times New Roman"/>
              </a:rPr>
              <a:t>l</a:t>
            </a:r>
            <a:r>
              <a:rPr sz="1000" spc="120" dirty="0">
                <a:latin typeface="Times New Roman"/>
                <a:cs typeface="Times New Roman"/>
              </a:rPr>
              <a:t>e</a:t>
            </a:r>
            <a:r>
              <a:rPr sz="1000" dirty="0">
                <a:latin typeface="Times New Roman"/>
                <a:cs typeface="Times New Roman"/>
              </a:rPr>
              <a:t>rt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5" name="object 165"/>
          <p:cNvSpPr/>
          <p:nvPr/>
        </p:nvSpPr>
        <p:spPr>
          <a:xfrm>
            <a:off x="445008" y="5731764"/>
            <a:ext cx="670560" cy="37490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45008" y="5678423"/>
            <a:ext cx="670560" cy="10667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37388" y="5672328"/>
            <a:ext cx="684530" cy="440690"/>
          </a:xfrm>
          <a:custGeom>
            <a:avLst/>
            <a:gdLst/>
            <a:ahLst/>
            <a:cxnLst/>
            <a:rect l="l" t="t" r="r" b="b"/>
            <a:pathLst>
              <a:path w="684530" h="440689">
                <a:moveTo>
                  <a:pt x="409956" y="1270"/>
                </a:moveTo>
                <a:lnTo>
                  <a:pt x="274320" y="1270"/>
                </a:lnTo>
                <a:lnTo>
                  <a:pt x="307848" y="0"/>
                </a:lnTo>
                <a:lnTo>
                  <a:pt x="377952" y="0"/>
                </a:lnTo>
                <a:lnTo>
                  <a:pt x="409956" y="1270"/>
                </a:lnTo>
                <a:close/>
              </a:path>
              <a:path w="684530" h="440689">
                <a:moveTo>
                  <a:pt x="13716" y="77681"/>
                </a:moveTo>
                <a:lnTo>
                  <a:pt x="6096" y="72390"/>
                </a:lnTo>
                <a:lnTo>
                  <a:pt x="6096" y="71120"/>
                </a:lnTo>
                <a:lnTo>
                  <a:pt x="3048" y="68580"/>
                </a:lnTo>
                <a:lnTo>
                  <a:pt x="1524" y="64770"/>
                </a:lnTo>
                <a:lnTo>
                  <a:pt x="1524" y="63500"/>
                </a:lnTo>
                <a:lnTo>
                  <a:pt x="0" y="59690"/>
                </a:lnTo>
                <a:lnTo>
                  <a:pt x="0" y="58420"/>
                </a:lnTo>
                <a:lnTo>
                  <a:pt x="1524" y="55880"/>
                </a:lnTo>
                <a:lnTo>
                  <a:pt x="1524" y="54610"/>
                </a:lnTo>
                <a:lnTo>
                  <a:pt x="3048" y="50800"/>
                </a:lnTo>
                <a:lnTo>
                  <a:pt x="3048" y="49530"/>
                </a:lnTo>
                <a:lnTo>
                  <a:pt x="4572" y="49530"/>
                </a:lnTo>
                <a:lnTo>
                  <a:pt x="6096" y="46990"/>
                </a:lnTo>
                <a:lnTo>
                  <a:pt x="9144" y="43180"/>
                </a:lnTo>
                <a:lnTo>
                  <a:pt x="18288" y="38100"/>
                </a:lnTo>
                <a:lnTo>
                  <a:pt x="24384" y="34290"/>
                </a:lnTo>
                <a:lnTo>
                  <a:pt x="30480" y="33020"/>
                </a:lnTo>
                <a:lnTo>
                  <a:pt x="45720" y="26670"/>
                </a:lnTo>
                <a:lnTo>
                  <a:pt x="53340" y="25400"/>
                </a:lnTo>
                <a:lnTo>
                  <a:pt x="62484" y="21590"/>
                </a:lnTo>
                <a:lnTo>
                  <a:pt x="71628" y="20320"/>
                </a:lnTo>
                <a:lnTo>
                  <a:pt x="82296" y="19050"/>
                </a:lnTo>
                <a:lnTo>
                  <a:pt x="92964" y="16510"/>
                </a:lnTo>
                <a:lnTo>
                  <a:pt x="103632" y="15240"/>
                </a:lnTo>
                <a:lnTo>
                  <a:pt x="128016" y="11430"/>
                </a:lnTo>
                <a:lnTo>
                  <a:pt x="153924" y="8890"/>
                </a:lnTo>
                <a:lnTo>
                  <a:pt x="182880" y="5080"/>
                </a:lnTo>
                <a:lnTo>
                  <a:pt x="211836" y="3810"/>
                </a:lnTo>
                <a:lnTo>
                  <a:pt x="242316" y="1270"/>
                </a:lnTo>
                <a:lnTo>
                  <a:pt x="443484" y="1270"/>
                </a:lnTo>
                <a:lnTo>
                  <a:pt x="473964" y="3810"/>
                </a:lnTo>
                <a:lnTo>
                  <a:pt x="502920" y="5080"/>
                </a:lnTo>
                <a:lnTo>
                  <a:pt x="531876" y="8890"/>
                </a:lnTo>
                <a:lnTo>
                  <a:pt x="557784" y="11430"/>
                </a:lnTo>
                <a:lnTo>
                  <a:pt x="309372" y="11430"/>
                </a:lnTo>
                <a:lnTo>
                  <a:pt x="275844" y="12700"/>
                </a:lnTo>
                <a:lnTo>
                  <a:pt x="243840" y="15240"/>
                </a:lnTo>
                <a:lnTo>
                  <a:pt x="213360" y="16510"/>
                </a:lnTo>
                <a:lnTo>
                  <a:pt x="182880" y="19050"/>
                </a:lnTo>
                <a:lnTo>
                  <a:pt x="155448" y="20320"/>
                </a:lnTo>
                <a:lnTo>
                  <a:pt x="129540" y="24130"/>
                </a:lnTo>
                <a:lnTo>
                  <a:pt x="74676" y="33020"/>
                </a:lnTo>
                <a:lnTo>
                  <a:pt x="65532" y="35560"/>
                </a:lnTo>
                <a:lnTo>
                  <a:pt x="57912" y="38100"/>
                </a:lnTo>
                <a:lnTo>
                  <a:pt x="48768" y="40640"/>
                </a:lnTo>
                <a:lnTo>
                  <a:pt x="36576" y="43180"/>
                </a:lnTo>
                <a:lnTo>
                  <a:pt x="30480" y="46990"/>
                </a:lnTo>
                <a:lnTo>
                  <a:pt x="25908" y="49530"/>
                </a:lnTo>
                <a:lnTo>
                  <a:pt x="21336" y="50800"/>
                </a:lnTo>
                <a:lnTo>
                  <a:pt x="13716" y="57150"/>
                </a:lnTo>
                <a:lnTo>
                  <a:pt x="13716" y="77681"/>
                </a:lnTo>
                <a:close/>
              </a:path>
              <a:path w="684530" h="440689">
                <a:moveTo>
                  <a:pt x="672084" y="77470"/>
                </a:moveTo>
                <a:lnTo>
                  <a:pt x="672084" y="57150"/>
                </a:lnTo>
                <a:lnTo>
                  <a:pt x="670560" y="55880"/>
                </a:lnTo>
                <a:lnTo>
                  <a:pt x="667512" y="54610"/>
                </a:lnTo>
                <a:lnTo>
                  <a:pt x="664464" y="50800"/>
                </a:lnTo>
                <a:lnTo>
                  <a:pt x="655320" y="46990"/>
                </a:lnTo>
                <a:lnTo>
                  <a:pt x="650748" y="45720"/>
                </a:lnTo>
                <a:lnTo>
                  <a:pt x="643128" y="41910"/>
                </a:lnTo>
                <a:lnTo>
                  <a:pt x="637032" y="40640"/>
                </a:lnTo>
                <a:lnTo>
                  <a:pt x="627888" y="38100"/>
                </a:lnTo>
                <a:lnTo>
                  <a:pt x="620268" y="35560"/>
                </a:lnTo>
                <a:lnTo>
                  <a:pt x="611124" y="33020"/>
                </a:lnTo>
                <a:lnTo>
                  <a:pt x="556260" y="24130"/>
                </a:lnTo>
                <a:lnTo>
                  <a:pt x="530352" y="20320"/>
                </a:lnTo>
                <a:lnTo>
                  <a:pt x="502920" y="19050"/>
                </a:lnTo>
                <a:lnTo>
                  <a:pt x="472440" y="16510"/>
                </a:lnTo>
                <a:lnTo>
                  <a:pt x="441960" y="15240"/>
                </a:lnTo>
                <a:lnTo>
                  <a:pt x="409956" y="12700"/>
                </a:lnTo>
                <a:lnTo>
                  <a:pt x="376428" y="11430"/>
                </a:lnTo>
                <a:lnTo>
                  <a:pt x="557784" y="11430"/>
                </a:lnTo>
                <a:lnTo>
                  <a:pt x="580644" y="15240"/>
                </a:lnTo>
                <a:lnTo>
                  <a:pt x="592836" y="16510"/>
                </a:lnTo>
                <a:lnTo>
                  <a:pt x="603504" y="19050"/>
                </a:lnTo>
                <a:lnTo>
                  <a:pt x="612648" y="20320"/>
                </a:lnTo>
                <a:lnTo>
                  <a:pt x="623316" y="21590"/>
                </a:lnTo>
                <a:lnTo>
                  <a:pt x="630936" y="25400"/>
                </a:lnTo>
                <a:lnTo>
                  <a:pt x="640080" y="26670"/>
                </a:lnTo>
                <a:lnTo>
                  <a:pt x="647700" y="30480"/>
                </a:lnTo>
                <a:lnTo>
                  <a:pt x="653796" y="33020"/>
                </a:lnTo>
                <a:lnTo>
                  <a:pt x="659892" y="34290"/>
                </a:lnTo>
                <a:lnTo>
                  <a:pt x="665988" y="38100"/>
                </a:lnTo>
                <a:lnTo>
                  <a:pt x="675132" y="43180"/>
                </a:lnTo>
                <a:lnTo>
                  <a:pt x="678180" y="46990"/>
                </a:lnTo>
                <a:lnTo>
                  <a:pt x="679704" y="46990"/>
                </a:lnTo>
                <a:lnTo>
                  <a:pt x="681228" y="49530"/>
                </a:lnTo>
                <a:lnTo>
                  <a:pt x="682752" y="49530"/>
                </a:lnTo>
                <a:lnTo>
                  <a:pt x="682752" y="50800"/>
                </a:lnTo>
                <a:lnTo>
                  <a:pt x="684276" y="54610"/>
                </a:lnTo>
                <a:lnTo>
                  <a:pt x="684276" y="64770"/>
                </a:lnTo>
                <a:lnTo>
                  <a:pt x="682752" y="68580"/>
                </a:lnTo>
                <a:lnTo>
                  <a:pt x="679704" y="71120"/>
                </a:lnTo>
                <a:lnTo>
                  <a:pt x="679704" y="72390"/>
                </a:lnTo>
                <a:lnTo>
                  <a:pt x="678180" y="72390"/>
                </a:lnTo>
                <a:lnTo>
                  <a:pt x="675132" y="76200"/>
                </a:lnTo>
                <a:lnTo>
                  <a:pt x="672084" y="77470"/>
                </a:lnTo>
                <a:close/>
              </a:path>
              <a:path w="684530" h="440689">
                <a:moveTo>
                  <a:pt x="13716" y="58420"/>
                </a:moveTo>
                <a:lnTo>
                  <a:pt x="13716" y="57150"/>
                </a:lnTo>
                <a:lnTo>
                  <a:pt x="15240" y="55880"/>
                </a:lnTo>
                <a:lnTo>
                  <a:pt x="13716" y="58420"/>
                </a:lnTo>
                <a:close/>
              </a:path>
              <a:path w="684530" h="440689">
                <a:moveTo>
                  <a:pt x="671068" y="56726"/>
                </a:moveTo>
                <a:lnTo>
                  <a:pt x="669036" y="55880"/>
                </a:lnTo>
                <a:lnTo>
                  <a:pt x="670560" y="55880"/>
                </a:lnTo>
                <a:lnTo>
                  <a:pt x="671068" y="56726"/>
                </a:lnTo>
                <a:close/>
              </a:path>
              <a:path w="684530" h="440689">
                <a:moveTo>
                  <a:pt x="672084" y="57150"/>
                </a:moveTo>
                <a:lnTo>
                  <a:pt x="671068" y="56726"/>
                </a:lnTo>
                <a:lnTo>
                  <a:pt x="670560" y="55880"/>
                </a:lnTo>
                <a:lnTo>
                  <a:pt x="672084" y="57150"/>
                </a:lnTo>
                <a:close/>
              </a:path>
              <a:path w="684530" h="440689">
                <a:moveTo>
                  <a:pt x="672084" y="58420"/>
                </a:moveTo>
                <a:lnTo>
                  <a:pt x="671068" y="56726"/>
                </a:lnTo>
                <a:lnTo>
                  <a:pt x="672084" y="57150"/>
                </a:lnTo>
                <a:lnTo>
                  <a:pt x="672084" y="58420"/>
                </a:lnTo>
                <a:close/>
              </a:path>
              <a:path w="684530" h="440689">
                <a:moveTo>
                  <a:pt x="15240" y="62230"/>
                </a:moveTo>
                <a:lnTo>
                  <a:pt x="13716" y="59690"/>
                </a:lnTo>
                <a:lnTo>
                  <a:pt x="13716" y="58420"/>
                </a:lnTo>
                <a:lnTo>
                  <a:pt x="15240" y="62230"/>
                </a:lnTo>
                <a:close/>
              </a:path>
              <a:path w="684530" h="440689">
                <a:moveTo>
                  <a:pt x="671068" y="60960"/>
                </a:moveTo>
                <a:lnTo>
                  <a:pt x="672084" y="58420"/>
                </a:lnTo>
                <a:lnTo>
                  <a:pt x="672084" y="59690"/>
                </a:lnTo>
                <a:lnTo>
                  <a:pt x="671068" y="60960"/>
                </a:lnTo>
                <a:close/>
              </a:path>
              <a:path w="684530" h="440689">
                <a:moveTo>
                  <a:pt x="411480" y="439420"/>
                </a:moveTo>
                <a:lnTo>
                  <a:pt x="274320" y="439420"/>
                </a:lnTo>
                <a:lnTo>
                  <a:pt x="211836" y="436880"/>
                </a:lnTo>
                <a:lnTo>
                  <a:pt x="153924" y="431800"/>
                </a:lnTo>
                <a:lnTo>
                  <a:pt x="128016" y="429260"/>
                </a:lnTo>
                <a:lnTo>
                  <a:pt x="105156" y="424180"/>
                </a:lnTo>
                <a:lnTo>
                  <a:pt x="92964" y="422910"/>
                </a:lnTo>
                <a:lnTo>
                  <a:pt x="82296" y="421640"/>
                </a:lnTo>
                <a:lnTo>
                  <a:pt x="73152" y="419100"/>
                </a:lnTo>
                <a:lnTo>
                  <a:pt x="62484" y="416560"/>
                </a:lnTo>
                <a:lnTo>
                  <a:pt x="54864" y="415290"/>
                </a:lnTo>
                <a:lnTo>
                  <a:pt x="45720" y="412750"/>
                </a:lnTo>
                <a:lnTo>
                  <a:pt x="38100" y="408940"/>
                </a:lnTo>
                <a:lnTo>
                  <a:pt x="32004" y="407670"/>
                </a:lnTo>
                <a:lnTo>
                  <a:pt x="24384" y="405130"/>
                </a:lnTo>
                <a:lnTo>
                  <a:pt x="19812" y="402590"/>
                </a:lnTo>
                <a:lnTo>
                  <a:pt x="13716" y="400050"/>
                </a:lnTo>
                <a:lnTo>
                  <a:pt x="6096" y="393700"/>
                </a:lnTo>
                <a:lnTo>
                  <a:pt x="6096" y="392430"/>
                </a:lnTo>
                <a:lnTo>
                  <a:pt x="4572" y="389890"/>
                </a:lnTo>
                <a:lnTo>
                  <a:pt x="3048" y="389890"/>
                </a:lnTo>
                <a:lnTo>
                  <a:pt x="1524" y="386080"/>
                </a:lnTo>
                <a:lnTo>
                  <a:pt x="1524" y="384810"/>
                </a:lnTo>
                <a:lnTo>
                  <a:pt x="0" y="382270"/>
                </a:lnTo>
                <a:lnTo>
                  <a:pt x="0" y="59690"/>
                </a:lnTo>
                <a:lnTo>
                  <a:pt x="1524" y="63500"/>
                </a:lnTo>
                <a:lnTo>
                  <a:pt x="1524" y="64770"/>
                </a:lnTo>
                <a:lnTo>
                  <a:pt x="3048" y="68580"/>
                </a:lnTo>
                <a:lnTo>
                  <a:pt x="6096" y="71120"/>
                </a:lnTo>
                <a:lnTo>
                  <a:pt x="6096" y="72390"/>
                </a:lnTo>
                <a:lnTo>
                  <a:pt x="13716" y="77681"/>
                </a:lnTo>
                <a:lnTo>
                  <a:pt x="13716" y="382270"/>
                </a:lnTo>
                <a:lnTo>
                  <a:pt x="15240" y="384810"/>
                </a:lnTo>
                <a:lnTo>
                  <a:pt x="16764" y="384810"/>
                </a:lnTo>
                <a:lnTo>
                  <a:pt x="24384" y="391160"/>
                </a:lnTo>
                <a:lnTo>
                  <a:pt x="30480" y="392430"/>
                </a:lnTo>
                <a:lnTo>
                  <a:pt x="35052" y="396240"/>
                </a:lnTo>
                <a:lnTo>
                  <a:pt x="42672" y="397510"/>
                </a:lnTo>
                <a:lnTo>
                  <a:pt x="48768" y="400050"/>
                </a:lnTo>
                <a:lnTo>
                  <a:pt x="57912" y="401320"/>
                </a:lnTo>
                <a:lnTo>
                  <a:pt x="65532" y="405130"/>
                </a:lnTo>
                <a:lnTo>
                  <a:pt x="74676" y="406400"/>
                </a:lnTo>
                <a:lnTo>
                  <a:pt x="85344" y="407670"/>
                </a:lnTo>
                <a:lnTo>
                  <a:pt x="96012" y="411480"/>
                </a:lnTo>
                <a:lnTo>
                  <a:pt x="129540" y="415290"/>
                </a:lnTo>
                <a:lnTo>
                  <a:pt x="155448" y="419100"/>
                </a:lnTo>
                <a:lnTo>
                  <a:pt x="182880" y="421640"/>
                </a:lnTo>
                <a:lnTo>
                  <a:pt x="211836" y="422910"/>
                </a:lnTo>
                <a:lnTo>
                  <a:pt x="243840" y="426720"/>
                </a:lnTo>
                <a:lnTo>
                  <a:pt x="275844" y="426720"/>
                </a:lnTo>
                <a:lnTo>
                  <a:pt x="309372" y="427990"/>
                </a:lnTo>
                <a:lnTo>
                  <a:pt x="563499" y="427990"/>
                </a:lnTo>
                <a:lnTo>
                  <a:pt x="557784" y="429260"/>
                </a:lnTo>
                <a:lnTo>
                  <a:pt x="531876" y="431800"/>
                </a:lnTo>
                <a:lnTo>
                  <a:pt x="473964" y="436880"/>
                </a:lnTo>
                <a:lnTo>
                  <a:pt x="411480" y="439420"/>
                </a:lnTo>
                <a:close/>
              </a:path>
              <a:path w="684530" h="440689">
                <a:moveTo>
                  <a:pt x="411480" y="118110"/>
                </a:moveTo>
                <a:lnTo>
                  <a:pt x="274320" y="118110"/>
                </a:lnTo>
                <a:lnTo>
                  <a:pt x="211836" y="115570"/>
                </a:lnTo>
                <a:lnTo>
                  <a:pt x="182880" y="111760"/>
                </a:lnTo>
                <a:lnTo>
                  <a:pt x="153924" y="110490"/>
                </a:lnTo>
                <a:lnTo>
                  <a:pt x="128016" y="107950"/>
                </a:lnTo>
                <a:lnTo>
                  <a:pt x="105156" y="102870"/>
                </a:lnTo>
                <a:lnTo>
                  <a:pt x="92964" y="101600"/>
                </a:lnTo>
                <a:lnTo>
                  <a:pt x="82296" y="100330"/>
                </a:lnTo>
                <a:lnTo>
                  <a:pt x="73152" y="96520"/>
                </a:lnTo>
                <a:lnTo>
                  <a:pt x="62484" y="95250"/>
                </a:lnTo>
                <a:lnTo>
                  <a:pt x="54864" y="93980"/>
                </a:lnTo>
                <a:lnTo>
                  <a:pt x="45720" y="91440"/>
                </a:lnTo>
                <a:lnTo>
                  <a:pt x="38100" y="88900"/>
                </a:lnTo>
                <a:lnTo>
                  <a:pt x="32004" y="86360"/>
                </a:lnTo>
                <a:lnTo>
                  <a:pt x="24384" y="83820"/>
                </a:lnTo>
                <a:lnTo>
                  <a:pt x="19812" y="80010"/>
                </a:lnTo>
                <a:lnTo>
                  <a:pt x="15240" y="78740"/>
                </a:lnTo>
                <a:lnTo>
                  <a:pt x="13716" y="77681"/>
                </a:lnTo>
                <a:lnTo>
                  <a:pt x="13716" y="59690"/>
                </a:lnTo>
                <a:lnTo>
                  <a:pt x="15240" y="63500"/>
                </a:lnTo>
                <a:lnTo>
                  <a:pt x="16764" y="63500"/>
                </a:lnTo>
                <a:lnTo>
                  <a:pt x="18288" y="64770"/>
                </a:lnTo>
                <a:lnTo>
                  <a:pt x="21336" y="66040"/>
                </a:lnTo>
                <a:lnTo>
                  <a:pt x="24384" y="69850"/>
                </a:lnTo>
                <a:lnTo>
                  <a:pt x="30480" y="71120"/>
                </a:lnTo>
                <a:lnTo>
                  <a:pt x="35052" y="73660"/>
                </a:lnTo>
                <a:lnTo>
                  <a:pt x="42672" y="76200"/>
                </a:lnTo>
                <a:lnTo>
                  <a:pt x="48768" y="78740"/>
                </a:lnTo>
                <a:lnTo>
                  <a:pt x="57912" y="80010"/>
                </a:lnTo>
                <a:lnTo>
                  <a:pt x="65532" y="83820"/>
                </a:lnTo>
                <a:lnTo>
                  <a:pt x="74676" y="85090"/>
                </a:lnTo>
                <a:lnTo>
                  <a:pt x="85344" y="86360"/>
                </a:lnTo>
                <a:lnTo>
                  <a:pt x="106680" y="91440"/>
                </a:lnTo>
                <a:lnTo>
                  <a:pt x="129540" y="93980"/>
                </a:lnTo>
                <a:lnTo>
                  <a:pt x="155448" y="96520"/>
                </a:lnTo>
                <a:lnTo>
                  <a:pt x="182880" y="100330"/>
                </a:lnTo>
                <a:lnTo>
                  <a:pt x="211836" y="101600"/>
                </a:lnTo>
                <a:lnTo>
                  <a:pt x="275844" y="106680"/>
                </a:lnTo>
                <a:lnTo>
                  <a:pt x="563499" y="106680"/>
                </a:lnTo>
                <a:lnTo>
                  <a:pt x="557784" y="107950"/>
                </a:lnTo>
                <a:lnTo>
                  <a:pt x="531876" y="110490"/>
                </a:lnTo>
                <a:lnTo>
                  <a:pt x="502920" y="111760"/>
                </a:lnTo>
                <a:lnTo>
                  <a:pt x="473964" y="115570"/>
                </a:lnTo>
                <a:lnTo>
                  <a:pt x="411480" y="118110"/>
                </a:lnTo>
                <a:close/>
              </a:path>
              <a:path w="684530" h="440689">
                <a:moveTo>
                  <a:pt x="670560" y="62230"/>
                </a:moveTo>
                <a:lnTo>
                  <a:pt x="671068" y="60960"/>
                </a:lnTo>
                <a:lnTo>
                  <a:pt x="672084" y="59690"/>
                </a:lnTo>
                <a:lnTo>
                  <a:pt x="670560" y="62230"/>
                </a:lnTo>
                <a:close/>
              </a:path>
              <a:path w="684530" h="440689">
                <a:moveTo>
                  <a:pt x="563499" y="106680"/>
                </a:moveTo>
                <a:lnTo>
                  <a:pt x="376428" y="106680"/>
                </a:lnTo>
                <a:lnTo>
                  <a:pt x="409956" y="104140"/>
                </a:lnTo>
                <a:lnTo>
                  <a:pt x="441960" y="104140"/>
                </a:lnTo>
                <a:lnTo>
                  <a:pt x="472440" y="101600"/>
                </a:lnTo>
                <a:lnTo>
                  <a:pt x="502920" y="100330"/>
                </a:lnTo>
                <a:lnTo>
                  <a:pt x="530352" y="96520"/>
                </a:lnTo>
                <a:lnTo>
                  <a:pt x="579120" y="91440"/>
                </a:lnTo>
                <a:lnTo>
                  <a:pt x="600456" y="86360"/>
                </a:lnTo>
                <a:lnTo>
                  <a:pt x="611124" y="85090"/>
                </a:lnTo>
                <a:lnTo>
                  <a:pt x="620268" y="83820"/>
                </a:lnTo>
                <a:lnTo>
                  <a:pt x="627888" y="80010"/>
                </a:lnTo>
                <a:lnTo>
                  <a:pt x="643128" y="77470"/>
                </a:lnTo>
                <a:lnTo>
                  <a:pt x="649224" y="73660"/>
                </a:lnTo>
                <a:lnTo>
                  <a:pt x="655320" y="72390"/>
                </a:lnTo>
                <a:lnTo>
                  <a:pt x="659892" y="69850"/>
                </a:lnTo>
                <a:lnTo>
                  <a:pt x="664464" y="68580"/>
                </a:lnTo>
                <a:lnTo>
                  <a:pt x="670560" y="62230"/>
                </a:lnTo>
                <a:lnTo>
                  <a:pt x="672084" y="59690"/>
                </a:lnTo>
                <a:lnTo>
                  <a:pt x="672084" y="77470"/>
                </a:lnTo>
                <a:lnTo>
                  <a:pt x="665988" y="80010"/>
                </a:lnTo>
                <a:lnTo>
                  <a:pt x="661416" y="83820"/>
                </a:lnTo>
                <a:lnTo>
                  <a:pt x="653796" y="86360"/>
                </a:lnTo>
                <a:lnTo>
                  <a:pt x="647700" y="87630"/>
                </a:lnTo>
                <a:lnTo>
                  <a:pt x="640080" y="91440"/>
                </a:lnTo>
                <a:lnTo>
                  <a:pt x="630936" y="93980"/>
                </a:lnTo>
                <a:lnTo>
                  <a:pt x="623316" y="95250"/>
                </a:lnTo>
                <a:lnTo>
                  <a:pt x="612648" y="96520"/>
                </a:lnTo>
                <a:lnTo>
                  <a:pt x="603504" y="100330"/>
                </a:lnTo>
                <a:lnTo>
                  <a:pt x="592836" y="101600"/>
                </a:lnTo>
                <a:lnTo>
                  <a:pt x="580644" y="102870"/>
                </a:lnTo>
                <a:lnTo>
                  <a:pt x="563499" y="106680"/>
                </a:lnTo>
                <a:close/>
              </a:path>
              <a:path w="684530" h="440689">
                <a:moveTo>
                  <a:pt x="669036" y="63500"/>
                </a:moveTo>
                <a:lnTo>
                  <a:pt x="671068" y="60960"/>
                </a:lnTo>
                <a:lnTo>
                  <a:pt x="670560" y="62230"/>
                </a:lnTo>
                <a:lnTo>
                  <a:pt x="669036" y="63500"/>
                </a:lnTo>
                <a:close/>
              </a:path>
              <a:path w="684530" h="440689">
                <a:moveTo>
                  <a:pt x="16764" y="63500"/>
                </a:moveTo>
                <a:lnTo>
                  <a:pt x="15240" y="63500"/>
                </a:lnTo>
                <a:lnTo>
                  <a:pt x="15240" y="62230"/>
                </a:lnTo>
                <a:lnTo>
                  <a:pt x="16764" y="63500"/>
                </a:lnTo>
                <a:close/>
              </a:path>
              <a:path w="684530" h="440689">
                <a:moveTo>
                  <a:pt x="563499" y="427990"/>
                </a:moveTo>
                <a:lnTo>
                  <a:pt x="376428" y="427990"/>
                </a:lnTo>
                <a:lnTo>
                  <a:pt x="409956" y="426720"/>
                </a:lnTo>
                <a:lnTo>
                  <a:pt x="441960" y="426720"/>
                </a:lnTo>
                <a:lnTo>
                  <a:pt x="472440" y="422910"/>
                </a:lnTo>
                <a:lnTo>
                  <a:pt x="502920" y="421640"/>
                </a:lnTo>
                <a:lnTo>
                  <a:pt x="530352" y="419100"/>
                </a:lnTo>
                <a:lnTo>
                  <a:pt x="579120" y="412750"/>
                </a:lnTo>
                <a:lnTo>
                  <a:pt x="589788" y="411480"/>
                </a:lnTo>
                <a:lnTo>
                  <a:pt x="600456" y="407670"/>
                </a:lnTo>
                <a:lnTo>
                  <a:pt x="611124" y="406400"/>
                </a:lnTo>
                <a:lnTo>
                  <a:pt x="620268" y="405130"/>
                </a:lnTo>
                <a:lnTo>
                  <a:pt x="627888" y="401320"/>
                </a:lnTo>
                <a:lnTo>
                  <a:pt x="635508" y="400050"/>
                </a:lnTo>
                <a:lnTo>
                  <a:pt x="643128" y="397510"/>
                </a:lnTo>
                <a:lnTo>
                  <a:pt x="649224" y="396240"/>
                </a:lnTo>
                <a:lnTo>
                  <a:pt x="655320" y="392430"/>
                </a:lnTo>
                <a:lnTo>
                  <a:pt x="664464" y="389890"/>
                </a:lnTo>
                <a:lnTo>
                  <a:pt x="670560" y="383540"/>
                </a:lnTo>
                <a:lnTo>
                  <a:pt x="672084" y="382270"/>
                </a:lnTo>
                <a:lnTo>
                  <a:pt x="672084" y="77470"/>
                </a:lnTo>
                <a:lnTo>
                  <a:pt x="675132" y="76200"/>
                </a:lnTo>
                <a:lnTo>
                  <a:pt x="678180" y="72390"/>
                </a:lnTo>
                <a:lnTo>
                  <a:pt x="679704" y="72390"/>
                </a:lnTo>
                <a:lnTo>
                  <a:pt x="679704" y="71120"/>
                </a:lnTo>
                <a:lnTo>
                  <a:pt x="682752" y="68580"/>
                </a:lnTo>
                <a:lnTo>
                  <a:pt x="684276" y="64770"/>
                </a:lnTo>
                <a:lnTo>
                  <a:pt x="684276" y="386080"/>
                </a:lnTo>
                <a:lnTo>
                  <a:pt x="682752" y="389890"/>
                </a:lnTo>
                <a:lnTo>
                  <a:pt x="681228" y="389890"/>
                </a:lnTo>
                <a:lnTo>
                  <a:pt x="679704" y="392430"/>
                </a:lnTo>
                <a:lnTo>
                  <a:pt x="679704" y="393700"/>
                </a:lnTo>
                <a:lnTo>
                  <a:pt x="678180" y="393700"/>
                </a:lnTo>
                <a:lnTo>
                  <a:pt x="676656" y="396240"/>
                </a:lnTo>
                <a:lnTo>
                  <a:pt x="672084" y="398780"/>
                </a:lnTo>
                <a:lnTo>
                  <a:pt x="665988" y="401320"/>
                </a:lnTo>
                <a:lnTo>
                  <a:pt x="661416" y="405130"/>
                </a:lnTo>
                <a:lnTo>
                  <a:pt x="655320" y="407670"/>
                </a:lnTo>
                <a:lnTo>
                  <a:pt x="647700" y="408940"/>
                </a:lnTo>
                <a:lnTo>
                  <a:pt x="640080" y="412750"/>
                </a:lnTo>
                <a:lnTo>
                  <a:pt x="630936" y="415290"/>
                </a:lnTo>
                <a:lnTo>
                  <a:pt x="623316" y="416560"/>
                </a:lnTo>
                <a:lnTo>
                  <a:pt x="612648" y="419100"/>
                </a:lnTo>
                <a:lnTo>
                  <a:pt x="603504" y="421640"/>
                </a:lnTo>
                <a:lnTo>
                  <a:pt x="592836" y="422910"/>
                </a:lnTo>
                <a:lnTo>
                  <a:pt x="580644" y="424180"/>
                </a:lnTo>
                <a:lnTo>
                  <a:pt x="563499" y="427990"/>
                </a:lnTo>
                <a:close/>
              </a:path>
              <a:path w="684530" h="440689">
                <a:moveTo>
                  <a:pt x="342900" y="119380"/>
                </a:moveTo>
                <a:lnTo>
                  <a:pt x="307848" y="118110"/>
                </a:lnTo>
                <a:lnTo>
                  <a:pt x="377952" y="118110"/>
                </a:lnTo>
                <a:lnTo>
                  <a:pt x="342900" y="119380"/>
                </a:lnTo>
                <a:close/>
              </a:path>
              <a:path w="684530" h="440689">
                <a:moveTo>
                  <a:pt x="15240" y="383540"/>
                </a:moveTo>
                <a:lnTo>
                  <a:pt x="13716" y="382270"/>
                </a:lnTo>
                <a:lnTo>
                  <a:pt x="13716" y="381000"/>
                </a:lnTo>
                <a:lnTo>
                  <a:pt x="15240" y="383540"/>
                </a:lnTo>
                <a:close/>
              </a:path>
              <a:path w="684530" h="440689">
                <a:moveTo>
                  <a:pt x="670560" y="383540"/>
                </a:moveTo>
                <a:lnTo>
                  <a:pt x="672084" y="381000"/>
                </a:lnTo>
                <a:lnTo>
                  <a:pt x="672084" y="382270"/>
                </a:lnTo>
                <a:lnTo>
                  <a:pt x="670560" y="383540"/>
                </a:lnTo>
                <a:close/>
              </a:path>
              <a:path w="684530" h="440689">
                <a:moveTo>
                  <a:pt x="16764" y="384810"/>
                </a:moveTo>
                <a:lnTo>
                  <a:pt x="15240" y="384810"/>
                </a:lnTo>
                <a:lnTo>
                  <a:pt x="15240" y="383540"/>
                </a:lnTo>
                <a:lnTo>
                  <a:pt x="16764" y="384810"/>
                </a:lnTo>
                <a:close/>
              </a:path>
              <a:path w="684530" h="440689">
                <a:moveTo>
                  <a:pt x="342900" y="440690"/>
                </a:moveTo>
                <a:lnTo>
                  <a:pt x="307848" y="439420"/>
                </a:lnTo>
                <a:lnTo>
                  <a:pt x="377952" y="439420"/>
                </a:lnTo>
                <a:lnTo>
                  <a:pt x="342900" y="44069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 txBox="1"/>
          <p:nvPr/>
        </p:nvSpPr>
        <p:spPr>
          <a:xfrm>
            <a:off x="473455" y="5824211"/>
            <a:ext cx="61341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5" dirty="0">
                <a:latin typeface="Times New Roman"/>
                <a:cs typeface="Times New Roman"/>
              </a:rPr>
              <a:t>Case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Info.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69" name="object 169"/>
          <p:cNvSpPr/>
          <p:nvPr/>
        </p:nvSpPr>
        <p:spPr>
          <a:xfrm>
            <a:off x="5029200" y="2567940"/>
            <a:ext cx="402590" cy="2559050"/>
          </a:xfrm>
          <a:custGeom>
            <a:avLst/>
            <a:gdLst/>
            <a:ahLst/>
            <a:cxnLst/>
            <a:rect l="l" t="t" r="r" b="b"/>
            <a:pathLst>
              <a:path w="402589" h="2559050">
                <a:moveTo>
                  <a:pt x="0" y="0"/>
                </a:moveTo>
                <a:lnTo>
                  <a:pt x="402336" y="0"/>
                </a:lnTo>
                <a:lnTo>
                  <a:pt x="402336" y="2558796"/>
                </a:lnTo>
                <a:lnTo>
                  <a:pt x="0" y="2558796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140452" y="3451859"/>
            <a:ext cx="160020" cy="78638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024628" y="2560320"/>
            <a:ext cx="120650" cy="96520"/>
          </a:xfrm>
          <a:custGeom>
            <a:avLst/>
            <a:gdLst/>
            <a:ahLst/>
            <a:cxnLst/>
            <a:rect l="l" t="t" r="r" b="b"/>
            <a:pathLst>
              <a:path w="120650" h="96519">
                <a:moveTo>
                  <a:pt x="109728" y="96012"/>
                </a:moveTo>
                <a:lnTo>
                  <a:pt x="0" y="15240"/>
                </a:lnTo>
                <a:lnTo>
                  <a:pt x="10668" y="0"/>
                </a:lnTo>
                <a:lnTo>
                  <a:pt x="120396" y="80772"/>
                </a:lnTo>
                <a:lnTo>
                  <a:pt x="109728" y="96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029200" y="5254752"/>
            <a:ext cx="402590" cy="1658620"/>
          </a:xfrm>
          <a:custGeom>
            <a:avLst/>
            <a:gdLst/>
            <a:ahLst/>
            <a:cxnLst/>
            <a:rect l="l" t="t" r="r" b="b"/>
            <a:pathLst>
              <a:path w="402589" h="1658620">
                <a:moveTo>
                  <a:pt x="0" y="0"/>
                </a:moveTo>
                <a:lnTo>
                  <a:pt x="402336" y="0"/>
                </a:lnTo>
                <a:lnTo>
                  <a:pt x="402336" y="1658112"/>
                </a:lnTo>
                <a:lnTo>
                  <a:pt x="0" y="1658112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140452" y="5687567"/>
            <a:ext cx="160020" cy="78638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024628" y="5247132"/>
            <a:ext cx="120650" cy="96520"/>
          </a:xfrm>
          <a:custGeom>
            <a:avLst/>
            <a:gdLst/>
            <a:ahLst/>
            <a:cxnLst/>
            <a:rect l="l" t="t" r="r" b="b"/>
            <a:pathLst>
              <a:path w="120650" h="96520">
                <a:moveTo>
                  <a:pt x="109728" y="96012"/>
                </a:moveTo>
                <a:lnTo>
                  <a:pt x="0" y="15240"/>
                </a:lnTo>
                <a:lnTo>
                  <a:pt x="10668" y="0"/>
                </a:lnTo>
                <a:lnTo>
                  <a:pt x="120396" y="80772"/>
                </a:lnTo>
                <a:lnTo>
                  <a:pt x="109728" y="960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339084" y="768095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39" h="256540">
                <a:moveTo>
                  <a:pt x="128016" y="256032"/>
                </a:moveTo>
                <a:lnTo>
                  <a:pt x="77795" y="246102"/>
                </a:lnTo>
                <a:lnTo>
                  <a:pt x="37147" y="218884"/>
                </a:lnTo>
                <a:lnTo>
                  <a:pt x="9929" y="178236"/>
                </a:lnTo>
                <a:lnTo>
                  <a:pt x="0" y="128016"/>
                </a:lnTo>
                <a:lnTo>
                  <a:pt x="9929" y="78438"/>
                </a:lnTo>
                <a:lnTo>
                  <a:pt x="37147" y="37719"/>
                </a:lnTo>
                <a:lnTo>
                  <a:pt x="77795" y="10144"/>
                </a:lnTo>
                <a:lnTo>
                  <a:pt x="128016" y="0"/>
                </a:lnTo>
                <a:lnTo>
                  <a:pt x="177593" y="10144"/>
                </a:lnTo>
                <a:lnTo>
                  <a:pt x="218313" y="37719"/>
                </a:lnTo>
                <a:lnTo>
                  <a:pt x="245887" y="78438"/>
                </a:lnTo>
                <a:lnTo>
                  <a:pt x="256032" y="128016"/>
                </a:lnTo>
                <a:lnTo>
                  <a:pt x="245887" y="178236"/>
                </a:lnTo>
                <a:lnTo>
                  <a:pt x="218313" y="218884"/>
                </a:lnTo>
                <a:lnTo>
                  <a:pt x="177593" y="246102"/>
                </a:lnTo>
                <a:lnTo>
                  <a:pt x="128016" y="25603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329940" y="760476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7160" y="272796"/>
                </a:moveTo>
                <a:lnTo>
                  <a:pt x="96012" y="266700"/>
                </a:lnTo>
                <a:lnTo>
                  <a:pt x="50292" y="240792"/>
                </a:lnTo>
                <a:lnTo>
                  <a:pt x="16764" y="201168"/>
                </a:lnTo>
                <a:lnTo>
                  <a:pt x="3048" y="164592"/>
                </a:lnTo>
                <a:lnTo>
                  <a:pt x="0" y="137160"/>
                </a:lnTo>
                <a:lnTo>
                  <a:pt x="3048" y="109728"/>
                </a:lnTo>
                <a:lnTo>
                  <a:pt x="16764" y="71628"/>
                </a:lnTo>
                <a:lnTo>
                  <a:pt x="39624" y="39624"/>
                </a:lnTo>
                <a:lnTo>
                  <a:pt x="50292" y="32004"/>
                </a:lnTo>
                <a:lnTo>
                  <a:pt x="60960" y="22860"/>
                </a:lnTo>
                <a:lnTo>
                  <a:pt x="96012" y="6096"/>
                </a:lnTo>
                <a:lnTo>
                  <a:pt x="135636" y="0"/>
                </a:lnTo>
                <a:lnTo>
                  <a:pt x="150876" y="1524"/>
                </a:lnTo>
                <a:lnTo>
                  <a:pt x="163068" y="3048"/>
                </a:lnTo>
                <a:lnTo>
                  <a:pt x="176784" y="6096"/>
                </a:lnTo>
                <a:lnTo>
                  <a:pt x="188976" y="10668"/>
                </a:lnTo>
                <a:lnTo>
                  <a:pt x="201168" y="16764"/>
                </a:lnTo>
                <a:lnTo>
                  <a:pt x="124968" y="16764"/>
                </a:lnTo>
                <a:lnTo>
                  <a:pt x="112776" y="18288"/>
                </a:lnTo>
                <a:lnTo>
                  <a:pt x="60960" y="42672"/>
                </a:lnTo>
                <a:lnTo>
                  <a:pt x="25908" y="89916"/>
                </a:lnTo>
                <a:lnTo>
                  <a:pt x="16764" y="123444"/>
                </a:lnTo>
                <a:lnTo>
                  <a:pt x="16764" y="147828"/>
                </a:lnTo>
                <a:lnTo>
                  <a:pt x="19812" y="160020"/>
                </a:lnTo>
                <a:lnTo>
                  <a:pt x="21336" y="170688"/>
                </a:lnTo>
                <a:lnTo>
                  <a:pt x="51816" y="220980"/>
                </a:lnTo>
                <a:lnTo>
                  <a:pt x="70104" y="234696"/>
                </a:lnTo>
                <a:lnTo>
                  <a:pt x="79248" y="240792"/>
                </a:lnTo>
                <a:lnTo>
                  <a:pt x="89916" y="246888"/>
                </a:lnTo>
                <a:lnTo>
                  <a:pt x="100584" y="249936"/>
                </a:lnTo>
                <a:lnTo>
                  <a:pt x="112776" y="252984"/>
                </a:lnTo>
                <a:lnTo>
                  <a:pt x="123444" y="256032"/>
                </a:lnTo>
                <a:lnTo>
                  <a:pt x="202692" y="256032"/>
                </a:lnTo>
                <a:lnTo>
                  <a:pt x="178308" y="265176"/>
                </a:lnTo>
                <a:lnTo>
                  <a:pt x="164592" y="269748"/>
                </a:lnTo>
                <a:lnTo>
                  <a:pt x="137160" y="272796"/>
                </a:lnTo>
                <a:close/>
              </a:path>
              <a:path w="273050" h="273050">
                <a:moveTo>
                  <a:pt x="202692" y="256032"/>
                </a:moveTo>
                <a:lnTo>
                  <a:pt x="149352" y="256032"/>
                </a:lnTo>
                <a:lnTo>
                  <a:pt x="160020" y="252984"/>
                </a:lnTo>
                <a:lnTo>
                  <a:pt x="172212" y="251460"/>
                </a:lnTo>
                <a:lnTo>
                  <a:pt x="193548" y="242316"/>
                </a:lnTo>
                <a:lnTo>
                  <a:pt x="228600" y="213360"/>
                </a:lnTo>
                <a:lnTo>
                  <a:pt x="251460" y="172212"/>
                </a:lnTo>
                <a:lnTo>
                  <a:pt x="256032" y="149352"/>
                </a:lnTo>
                <a:lnTo>
                  <a:pt x="256032" y="124968"/>
                </a:lnTo>
                <a:lnTo>
                  <a:pt x="254508" y="112776"/>
                </a:lnTo>
                <a:lnTo>
                  <a:pt x="251460" y="100584"/>
                </a:lnTo>
                <a:lnTo>
                  <a:pt x="242316" y="79248"/>
                </a:lnTo>
                <a:lnTo>
                  <a:pt x="236220" y="70104"/>
                </a:lnTo>
                <a:lnTo>
                  <a:pt x="230124" y="59436"/>
                </a:lnTo>
                <a:lnTo>
                  <a:pt x="220980" y="51816"/>
                </a:lnTo>
                <a:lnTo>
                  <a:pt x="213360" y="44196"/>
                </a:lnTo>
                <a:lnTo>
                  <a:pt x="204216" y="36576"/>
                </a:lnTo>
                <a:lnTo>
                  <a:pt x="161544" y="18288"/>
                </a:lnTo>
                <a:lnTo>
                  <a:pt x="149352" y="16764"/>
                </a:lnTo>
                <a:lnTo>
                  <a:pt x="201168" y="16764"/>
                </a:lnTo>
                <a:lnTo>
                  <a:pt x="211836" y="22860"/>
                </a:lnTo>
                <a:lnTo>
                  <a:pt x="222504" y="30480"/>
                </a:lnTo>
                <a:lnTo>
                  <a:pt x="233172" y="39624"/>
                </a:lnTo>
                <a:lnTo>
                  <a:pt x="240792" y="48768"/>
                </a:lnTo>
                <a:lnTo>
                  <a:pt x="249936" y="59436"/>
                </a:lnTo>
                <a:lnTo>
                  <a:pt x="256032" y="71628"/>
                </a:lnTo>
                <a:lnTo>
                  <a:pt x="262128" y="82296"/>
                </a:lnTo>
                <a:lnTo>
                  <a:pt x="266700" y="94488"/>
                </a:lnTo>
                <a:lnTo>
                  <a:pt x="269748" y="108204"/>
                </a:lnTo>
                <a:lnTo>
                  <a:pt x="272796" y="135636"/>
                </a:lnTo>
                <a:lnTo>
                  <a:pt x="272796" y="149352"/>
                </a:lnTo>
                <a:lnTo>
                  <a:pt x="262128" y="188976"/>
                </a:lnTo>
                <a:lnTo>
                  <a:pt x="242316" y="222504"/>
                </a:lnTo>
                <a:lnTo>
                  <a:pt x="224028" y="240792"/>
                </a:lnTo>
                <a:lnTo>
                  <a:pt x="202692" y="256032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 txBox="1"/>
          <p:nvPr/>
        </p:nvSpPr>
        <p:spPr>
          <a:xfrm>
            <a:off x="3419358" y="801101"/>
            <a:ext cx="977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4191000" y="6019800"/>
            <a:ext cx="624839" cy="28041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 txBox="1"/>
          <p:nvPr/>
        </p:nvSpPr>
        <p:spPr>
          <a:xfrm>
            <a:off x="4179868" y="6037570"/>
            <a:ext cx="647700" cy="532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연계대상</a:t>
            </a:r>
            <a:endParaRPr sz="1200">
              <a:latin typeface="Noto Sans CJK JP Regular"/>
              <a:cs typeface="Noto Sans CJK JP Regular"/>
            </a:endParaRPr>
          </a:p>
          <a:p>
            <a:pPr marR="3810" algn="ctr">
              <a:lnSpc>
                <a:spcPct val="100000"/>
              </a:lnSpc>
              <a:spcBef>
                <a:spcPts val="1080"/>
              </a:spcBef>
            </a:pPr>
            <a:r>
              <a:rPr sz="1200" spc="65" dirty="0">
                <a:latin typeface="Times New Roman"/>
                <a:cs typeface="Times New Roman"/>
              </a:rPr>
              <a:t>As-Is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1885188" y="6236208"/>
            <a:ext cx="605155" cy="429895"/>
          </a:xfrm>
          <a:custGeom>
            <a:avLst/>
            <a:gdLst/>
            <a:ahLst/>
            <a:cxnLst/>
            <a:rect l="l" t="t" r="r" b="b"/>
            <a:pathLst>
              <a:path w="605155" h="429895">
                <a:moveTo>
                  <a:pt x="390144" y="429768"/>
                </a:moveTo>
                <a:lnTo>
                  <a:pt x="390144" y="323088"/>
                </a:lnTo>
                <a:lnTo>
                  <a:pt x="0" y="323088"/>
                </a:lnTo>
                <a:lnTo>
                  <a:pt x="0" y="106680"/>
                </a:lnTo>
                <a:lnTo>
                  <a:pt x="390144" y="106680"/>
                </a:lnTo>
                <a:lnTo>
                  <a:pt x="390144" y="0"/>
                </a:lnTo>
                <a:lnTo>
                  <a:pt x="605028" y="214884"/>
                </a:lnTo>
                <a:lnTo>
                  <a:pt x="390144" y="42976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1880616" y="6224015"/>
            <a:ext cx="617220" cy="454659"/>
          </a:xfrm>
          <a:custGeom>
            <a:avLst/>
            <a:gdLst/>
            <a:ahLst/>
            <a:cxnLst/>
            <a:rect l="l" t="t" r="r" b="b"/>
            <a:pathLst>
              <a:path w="617219" h="454659">
                <a:moveTo>
                  <a:pt x="390144" y="118872"/>
                </a:moveTo>
                <a:lnTo>
                  <a:pt x="390144" y="0"/>
                </a:lnTo>
                <a:lnTo>
                  <a:pt x="402336" y="12192"/>
                </a:lnTo>
                <a:lnTo>
                  <a:pt x="399288" y="12192"/>
                </a:lnTo>
                <a:lnTo>
                  <a:pt x="391668" y="15240"/>
                </a:lnTo>
                <a:lnTo>
                  <a:pt x="399288" y="22860"/>
                </a:lnTo>
                <a:lnTo>
                  <a:pt x="399288" y="114300"/>
                </a:lnTo>
                <a:lnTo>
                  <a:pt x="394716" y="114300"/>
                </a:lnTo>
                <a:lnTo>
                  <a:pt x="390144" y="118872"/>
                </a:lnTo>
                <a:close/>
              </a:path>
              <a:path w="617219" h="454659">
                <a:moveTo>
                  <a:pt x="399288" y="22860"/>
                </a:moveTo>
                <a:lnTo>
                  <a:pt x="391668" y="15240"/>
                </a:lnTo>
                <a:lnTo>
                  <a:pt x="399288" y="12192"/>
                </a:lnTo>
                <a:lnTo>
                  <a:pt x="399288" y="22860"/>
                </a:lnTo>
                <a:close/>
              </a:path>
              <a:path w="617219" h="454659">
                <a:moveTo>
                  <a:pt x="603504" y="227076"/>
                </a:moveTo>
                <a:lnTo>
                  <a:pt x="399288" y="22860"/>
                </a:lnTo>
                <a:lnTo>
                  <a:pt x="399288" y="12192"/>
                </a:lnTo>
                <a:lnTo>
                  <a:pt x="402336" y="12192"/>
                </a:lnTo>
                <a:lnTo>
                  <a:pt x="614172" y="224028"/>
                </a:lnTo>
                <a:lnTo>
                  <a:pt x="606552" y="224028"/>
                </a:lnTo>
                <a:lnTo>
                  <a:pt x="603504" y="227076"/>
                </a:lnTo>
                <a:close/>
              </a:path>
              <a:path w="617219" h="454659">
                <a:moveTo>
                  <a:pt x="390144" y="339852"/>
                </a:moveTo>
                <a:lnTo>
                  <a:pt x="0" y="339852"/>
                </a:lnTo>
                <a:lnTo>
                  <a:pt x="0" y="114300"/>
                </a:lnTo>
                <a:lnTo>
                  <a:pt x="390144" y="114300"/>
                </a:lnTo>
                <a:lnTo>
                  <a:pt x="390144" y="118872"/>
                </a:lnTo>
                <a:lnTo>
                  <a:pt x="10668" y="118872"/>
                </a:lnTo>
                <a:lnTo>
                  <a:pt x="4572" y="124968"/>
                </a:lnTo>
                <a:lnTo>
                  <a:pt x="10668" y="124968"/>
                </a:lnTo>
                <a:lnTo>
                  <a:pt x="10668" y="329184"/>
                </a:lnTo>
                <a:lnTo>
                  <a:pt x="4572" y="329184"/>
                </a:lnTo>
                <a:lnTo>
                  <a:pt x="10668" y="335280"/>
                </a:lnTo>
                <a:lnTo>
                  <a:pt x="390144" y="335280"/>
                </a:lnTo>
                <a:lnTo>
                  <a:pt x="390144" y="339852"/>
                </a:lnTo>
                <a:close/>
              </a:path>
              <a:path w="617219" h="454659">
                <a:moveTo>
                  <a:pt x="399288" y="124968"/>
                </a:moveTo>
                <a:lnTo>
                  <a:pt x="10668" y="124968"/>
                </a:lnTo>
                <a:lnTo>
                  <a:pt x="10668" y="118872"/>
                </a:lnTo>
                <a:lnTo>
                  <a:pt x="390144" y="118872"/>
                </a:lnTo>
                <a:lnTo>
                  <a:pt x="394716" y="114300"/>
                </a:lnTo>
                <a:lnTo>
                  <a:pt x="399288" y="114300"/>
                </a:lnTo>
                <a:lnTo>
                  <a:pt x="399288" y="124968"/>
                </a:lnTo>
                <a:close/>
              </a:path>
              <a:path w="617219" h="454659">
                <a:moveTo>
                  <a:pt x="10668" y="124968"/>
                </a:moveTo>
                <a:lnTo>
                  <a:pt x="4572" y="124968"/>
                </a:lnTo>
                <a:lnTo>
                  <a:pt x="10668" y="118872"/>
                </a:lnTo>
                <a:lnTo>
                  <a:pt x="10668" y="124968"/>
                </a:lnTo>
                <a:close/>
              </a:path>
              <a:path w="617219" h="454659">
                <a:moveTo>
                  <a:pt x="606552" y="230124"/>
                </a:moveTo>
                <a:lnTo>
                  <a:pt x="603504" y="227076"/>
                </a:lnTo>
                <a:lnTo>
                  <a:pt x="606552" y="224028"/>
                </a:lnTo>
                <a:lnTo>
                  <a:pt x="606552" y="230124"/>
                </a:lnTo>
                <a:close/>
              </a:path>
              <a:path w="617219" h="454659">
                <a:moveTo>
                  <a:pt x="614172" y="230124"/>
                </a:moveTo>
                <a:lnTo>
                  <a:pt x="606552" y="230124"/>
                </a:lnTo>
                <a:lnTo>
                  <a:pt x="606552" y="224028"/>
                </a:lnTo>
                <a:lnTo>
                  <a:pt x="614172" y="224028"/>
                </a:lnTo>
                <a:lnTo>
                  <a:pt x="617220" y="227076"/>
                </a:lnTo>
                <a:lnTo>
                  <a:pt x="614172" y="230124"/>
                </a:lnTo>
                <a:close/>
              </a:path>
              <a:path w="617219" h="454659">
                <a:moveTo>
                  <a:pt x="402336" y="441960"/>
                </a:moveTo>
                <a:lnTo>
                  <a:pt x="399288" y="441960"/>
                </a:lnTo>
                <a:lnTo>
                  <a:pt x="399288" y="431292"/>
                </a:lnTo>
                <a:lnTo>
                  <a:pt x="603504" y="227076"/>
                </a:lnTo>
                <a:lnTo>
                  <a:pt x="606552" y="230124"/>
                </a:lnTo>
                <a:lnTo>
                  <a:pt x="614172" y="230124"/>
                </a:lnTo>
                <a:lnTo>
                  <a:pt x="402336" y="441960"/>
                </a:lnTo>
                <a:close/>
              </a:path>
              <a:path w="617219" h="454659">
                <a:moveTo>
                  <a:pt x="10668" y="335280"/>
                </a:moveTo>
                <a:lnTo>
                  <a:pt x="4572" y="329184"/>
                </a:lnTo>
                <a:lnTo>
                  <a:pt x="10668" y="329184"/>
                </a:lnTo>
                <a:lnTo>
                  <a:pt x="10668" y="335280"/>
                </a:lnTo>
                <a:close/>
              </a:path>
              <a:path w="617219" h="454659">
                <a:moveTo>
                  <a:pt x="399288" y="339852"/>
                </a:moveTo>
                <a:lnTo>
                  <a:pt x="394716" y="339852"/>
                </a:lnTo>
                <a:lnTo>
                  <a:pt x="390144" y="335280"/>
                </a:lnTo>
                <a:lnTo>
                  <a:pt x="10668" y="335280"/>
                </a:lnTo>
                <a:lnTo>
                  <a:pt x="10668" y="329184"/>
                </a:lnTo>
                <a:lnTo>
                  <a:pt x="399288" y="329184"/>
                </a:lnTo>
                <a:lnTo>
                  <a:pt x="399288" y="339852"/>
                </a:lnTo>
                <a:close/>
              </a:path>
              <a:path w="617219" h="454659">
                <a:moveTo>
                  <a:pt x="390144" y="454152"/>
                </a:moveTo>
                <a:lnTo>
                  <a:pt x="390144" y="335280"/>
                </a:lnTo>
                <a:lnTo>
                  <a:pt x="394716" y="339852"/>
                </a:lnTo>
                <a:lnTo>
                  <a:pt x="399288" y="339852"/>
                </a:lnTo>
                <a:lnTo>
                  <a:pt x="399288" y="431292"/>
                </a:lnTo>
                <a:lnTo>
                  <a:pt x="391668" y="438912"/>
                </a:lnTo>
                <a:lnTo>
                  <a:pt x="399288" y="441960"/>
                </a:lnTo>
                <a:lnTo>
                  <a:pt x="402336" y="441960"/>
                </a:lnTo>
                <a:lnTo>
                  <a:pt x="390144" y="454152"/>
                </a:lnTo>
                <a:close/>
              </a:path>
              <a:path w="617219" h="454659">
                <a:moveTo>
                  <a:pt x="399288" y="441960"/>
                </a:moveTo>
                <a:lnTo>
                  <a:pt x="391668" y="438912"/>
                </a:lnTo>
                <a:lnTo>
                  <a:pt x="399288" y="431292"/>
                </a:lnTo>
                <a:lnTo>
                  <a:pt x="399288" y="4419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 txBox="1"/>
          <p:nvPr/>
        </p:nvSpPr>
        <p:spPr>
          <a:xfrm>
            <a:off x="1992897" y="6356082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유지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84" name="object 1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11</a:t>
            </a:fld>
            <a:endParaRPr spc="55" dirty="0"/>
          </a:p>
        </p:txBody>
      </p:sp>
      <p:sp>
        <p:nvSpPr>
          <p:cNvPr id="185" name="object 18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3172" y="2461260"/>
            <a:ext cx="4676140" cy="171767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42240" rIns="0" bIns="0" rtlCol="0">
            <a:spAutoFit/>
          </a:bodyPr>
          <a:lstStyle/>
          <a:p>
            <a:pPr marL="236220" indent="-90170">
              <a:lnSpc>
                <a:spcPct val="100000"/>
              </a:lnSpc>
              <a:spcBef>
                <a:spcPts val="1120"/>
              </a:spcBef>
              <a:buClr>
                <a:srgbClr val="7E7E7E"/>
              </a:buClr>
              <a:buSzPct val="109090"/>
              <a:buChar char="•"/>
              <a:tabLst>
                <a:tab pos="236854" algn="l"/>
              </a:tabLst>
            </a:pPr>
            <a:r>
              <a:rPr sz="1100" spc="-15" dirty="0">
                <a:latin typeface="Times New Roman"/>
                <a:cs typeface="Times New Roman"/>
              </a:rPr>
              <a:t>EDMi </a:t>
            </a:r>
            <a:r>
              <a:rPr sz="1100" spc="100" dirty="0">
                <a:latin typeface="Noto Sans CJK JP Regular"/>
                <a:cs typeface="Noto Sans CJK JP Regular"/>
              </a:rPr>
              <a:t>시스템 </a:t>
            </a:r>
            <a:r>
              <a:rPr sz="1100" spc="75" dirty="0">
                <a:latin typeface="Noto Sans CJK JP Regular"/>
                <a:cs typeface="Noto Sans CJK JP Regular"/>
              </a:rPr>
              <a:t>구성</a:t>
            </a:r>
            <a:r>
              <a:rPr sz="1100" spc="75" dirty="0">
                <a:latin typeface="Times New Roman"/>
                <a:cs typeface="Times New Roman"/>
              </a:rPr>
              <a:t>, </a:t>
            </a:r>
            <a:r>
              <a:rPr sz="1100" spc="100" dirty="0">
                <a:latin typeface="Noto Sans CJK JP Regular"/>
                <a:cs typeface="Noto Sans CJK JP Regular"/>
              </a:rPr>
              <a:t>개발 </a:t>
            </a:r>
            <a:r>
              <a:rPr sz="1100" spc="85" dirty="0">
                <a:latin typeface="Noto Sans CJK JP Regular"/>
                <a:cs typeface="Noto Sans CJK JP Regular"/>
              </a:rPr>
              <a:t>방법론</a:t>
            </a:r>
            <a:r>
              <a:rPr sz="1100" spc="85" dirty="0">
                <a:latin typeface="Times New Roman"/>
                <a:cs typeface="Times New Roman"/>
              </a:rPr>
              <a:t>, </a:t>
            </a:r>
            <a:r>
              <a:rPr sz="1100" spc="100" dirty="0">
                <a:latin typeface="Noto Sans CJK JP Regular"/>
                <a:cs typeface="Noto Sans CJK JP Regular"/>
              </a:rPr>
              <a:t>프로세스</a:t>
            </a:r>
            <a:r>
              <a:rPr sz="1100" spc="-7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표준화</a:t>
            </a:r>
            <a:endParaRPr sz="1100">
              <a:latin typeface="Noto Sans CJK JP Regular"/>
              <a:cs typeface="Noto Sans CJK JP Regular"/>
            </a:endParaRPr>
          </a:p>
          <a:p>
            <a:pPr marL="236220" indent="-90170">
              <a:lnSpc>
                <a:spcPct val="100000"/>
              </a:lnSpc>
              <a:spcBef>
                <a:spcPts val="765"/>
              </a:spcBef>
              <a:buClr>
                <a:srgbClr val="7E7E7E"/>
              </a:buClr>
              <a:buSzPct val="109090"/>
              <a:buChar char="•"/>
              <a:tabLst>
                <a:tab pos="236854" algn="l"/>
              </a:tabLst>
            </a:pPr>
            <a:r>
              <a:rPr sz="1100" spc="20" dirty="0">
                <a:latin typeface="Times New Roman"/>
                <a:cs typeface="Times New Roman"/>
              </a:rPr>
              <a:t>EnitreX </a:t>
            </a:r>
            <a:r>
              <a:rPr sz="1100" spc="55" dirty="0">
                <a:latin typeface="Times New Roman"/>
                <a:cs typeface="Times New Roman"/>
              </a:rPr>
              <a:t>Adapter</a:t>
            </a:r>
            <a:r>
              <a:rPr sz="1100" spc="55" dirty="0">
                <a:latin typeface="Noto Sans CJK JP Regular"/>
                <a:cs typeface="Noto Sans CJK JP Regular"/>
              </a:rPr>
              <a:t>를 </a:t>
            </a:r>
            <a:r>
              <a:rPr sz="1100" spc="100" dirty="0">
                <a:latin typeface="Noto Sans CJK JP Regular"/>
                <a:cs typeface="Noto Sans CJK JP Regular"/>
              </a:rPr>
              <a:t>이용한 </a:t>
            </a:r>
            <a:r>
              <a:rPr sz="1100" spc="40" dirty="0">
                <a:latin typeface="Times New Roman"/>
                <a:cs typeface="Times New Roman"/>
              </a:rPr>
              <a:t>OLTP </a:t>
            </a:r>
            <a:r>
              <a:rPr sz="1100" spc="55" dirty="0">
                <a:latin typeface="Times New Roman"/>
                <a:cs typeface="Times New Roman"/>
              </a:rPr>
              <a:t>Transaction, </a:t>
            </a:r>
            <a:r>
              <a:rPr sz="1100" spc="90" dirty="0">
                <a:latin typeface="Times New Roman"/>
                <a:cs typeface="Times New Roman"/>
              </a:rPr>
              <a:t>Resume.</a:t>
            </a:r>
            <a:r>
              <a:rPr sz="1100" spc="-120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TPIPE</a:t>
            </a:r>
            <a:endParaRPr sz="1100">
              <a:latin typeface="Times New Roman"/>
              <a:cs typeface="Times New Roman"/>
            </a:endParaRPr>
          </a:p>
          <a:p>
            <a:pPr marL="236220">
              <a:lnSpc>
                <a:spcPct val="100000"/>
              </a:lnSpc>
              <a:spcBef>
                <a:spcPts val="145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표준화 및</a:t>
            </a:r>
            <a:r>
              <a:rPr sz="1100" spc="5" dirty="0">
                <a:latin typeface="Noto Sans CJK JP Regular"/>
                <a:cs typeface="Noto Sans CJK JP Regular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Customizing</a:t>
            </a:r>
            <a:endParaRPr sz="1100">
              <a:latin typeface="Times New Roman"/>
              <a:cs typeface="Times New Roman"/>
            </a:endParaRPr>
          </a:p>
          <a:p>
            <a:pPr marL="236220" indent="-90170">
              <a:lnSpc>
                <a:spcPct val="100000"/>
              </a:lnSpc>
              <a:spcBef>
                <a:spcPts val="770"/>
              </a:spcBef>
              <a:buClr>
                <a:srgbClr val="7E7E7E"/>
              </a:buClr>
              <a:buSzPct val="109090"/>
              <a:buChar char="•"/>
              <a:tabLst>
                <a:tab pos="236854" algn="l"/>
              </a:tabLst>
            </a:pPr>
            <a:r>
              <a:rPr sz="1100" spc="-10" dirty="0">
                <a:latin typeface="Times New Roman"/>
                <a:cs typeface="Times New Roman"/>
              </a:rPr>
              <a:t>KAIS </a:t>
            </a:r>
            <a:r>
              <a:rPr sz="1100" spc="85" dirty="0">
                <a:latin typeface="Times New Roman"/>
                <a:cs typeface="Times New Roman"/>
              </a:rPr>
              <a:t>Web </a:t>
            </a:r>
            <a:r>
              <a:rPr sz="1100" spc="60" dirty="0">
                <a:latin typeface="Times New Roman"/>
                <a:cs typeface="Times New Roman"/>
              </a:rPr>
              <a:t>Service </a:t>
            </a:r>
            <a:r>
              <a:rPr sz="1100" spc="100" dirty="0">
                <a:latin typeface="Noto Sans CJK JP Regular"/>
                <a:cs typeface="Noto Sans CJK JP Regular"/>
              </a:rPr>
              <a:t>기반 </a:t>
            </a:r>
            <a:r>
              <a:rPr sz="1100" spc="40" dirty="0">
                <a:latin typeface="Times New Roman"/>
                <a:cs typeface="Times New Roman"/>
              </a:rPr>
              <a:t>OLTP</a:t>
            </a:r>
            <a:r>
              <a:rPr sz="1100" spc="-130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I/F</a:t>
            </a:r>
            <a:endParaRPr sz="1100">
              <a:latin typeface="Times New Roman"/>
              <a:cs typeface="Times New Roman"/>
            </a:endParaRPr>
          </a:p>
          <a:p>
            <a:pPr marL="236220" indent="-90170">
              <a:lnSpc>
                <a:spcPct val="100000"/>
              </a:lnSpc>
              <a:spcBef>
                <a:spcPts val="765"/>
              </a:spcBef>
              <a:buClr>
                <a:srgbClr val="7E7E7E"/>
              </a:buClr>
              <a:buSzPct val="109090"/>
              <a:buChar char="•"/>
              <a:tabLst>
                <a:tab pos="236854" algn="l"/>
              </a:tabLst>
            </a:pPr>
            <a:r>
              <a:rPr sz="1100" spc="-15" dirty="0">
                <a:latin typeface="Times New Roman"/>
                <a:cs typeface="Times New Roman"/>
              </a:rPr>
              <a:t>EDMi </a:t>
            </a:r>
            <a:r>
              <a:rPr sz="1100" spc="40" dirty="0">
                <a:latin typeface="Times New Roman"/>
                <a:cs typeface="Times New Roman"/>
              </a:rPr>
              <a:t>Functional </a:t>
            </a:r>
            <a:r>
              <a:rPr sz="1100" spc="60" dirty="0">
                <a:latin typeface="Times New Roman"/>
                <a:cs typeface="Times New Roman"/>
              </a:rPr>
              <a:t>Service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75" dirty="0">
                <a:latin typeface="Noto Sans CJK JP Regular"/>
                <a:cs typeface="Noto Sans CJK JP Regular"/>
              </a:rPr>
              <a:t>분석</a:t>
            </a:r>
            <a:r>
              <a:rPr sz="1100" spc="75" dirty="0">
                <a:latin typeface="Times New Roman"/>
                <a:cs typeface="Times New Roman"/>
              </a:rPr>
              <a:t>/</a:t>
            </a:r>
            <a:r>
              <a:rPr sz="1100" spc="75" dirty="0">
                <a:latin typeface="Noto Sans CJK JP Regular"/>
                <a:cs typeface="Noto Sans CJK JP Regular"/>
              </a:rPr>
              <a:t>설계</a:t>
            </a:r>
            <a:r>
              <a:rPr sz="1100" spc="75" dirty="0">
                <a:latin typeface="Times New Roman"/>
                <a:cs typeface="Times New Roman"/>
              </a:rPr>
              <a:t>/</a:t>
            </a:r>
            <a:r>
              <a:rPr sz="1100" spc="75" dirty="0">
                <a:latin typeface="Noto Sans CJK JP Regular"/>
                <a:cs typeface="Noto Sans CJK JP Regular"/>
              </a:rPr>
              <a:t>개발</a:t>
            </a:r>
            <a:endParaRPr sz="1100">
              <a:latin typeface="Noto Sans CJK JP Regular"/>
              <a:cs typeface="Noto Sans CJK JP Regular"/>
            </a:endParaRPr>
          </a:p>
          <a:p>
            <a:pPr marL="236220" indent="-90170">
              <a:lnSpc>
                <a:spcPct val="100000"/>
              </a:lnSpc>
              <a:spcBef>
                <a:spcPts val="760"/>
              </a:spcBef>
              <a:buClr>
                <a:srgbClr val="7E7E7E"/>
              </a:buClr>
              <a:buSzPct val="109090"/>
              <a:buChar char="•"/>
              <a:tabLst>
                <a:tab pos="236854" algn="l"/>
              </a:tabLst>
            </a:pPr>
            <a:r>
              <a:rPr sz="1100" spc="15" dirty="0">
                <a:latin typeface="Times New Roman"/>
                <a:cs typeface="Times New Roman"/>
              </a:rPr>
              <a:t>Monitoring </a:t>
            </a:r>
            <a:r>
              <a:rPr sz="1100" spc="35" dirty="0">
                <a:latin typeface="Times New Roman"/>
                <a:cs typeface="Times New Roman"/>
              </a:rPr>
              <a:t>Architecture</a:t>
            </a:r>
            <a:r>
              <a:rPr sz="1100" spc="300" dirty="0">
                <a:latin typeface="Times New Roman"/>
                <a:cs typeface="Times New Roman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구성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31308" y="2461260"/>
            <a:ext cx="4676140" cy="1717675"/>
          </a:xfrm>
          <a:custGeom>
            <a:avLst/>
            <a:gdLst/>
            <a:ahLst/>
            <a:cxnLst/>
            <a:rect l="l" t="t" r="r" b="b"/>
            <a:pathLst>
              <a:path w="4676140" h="1717675">
                <a:moveTo>
                  <a:pt x="0" y="0"/>
                </a:moveTo>
                <a:lnTo>
                  <a:pt x="4675632" y="0"/>
                </a:lnTo>
                <a:lnTo>
                  <a:pt x="4675632" y="1717548"/>
                </a:lnTo>
                <a:lnTo>
                  <a:pt x="0" y="1717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3172" y="2132076"/>
            <a:ext cx="4676140" cy="329565"/>
          </a:xfrm>
          <a:custGeom>
            <a:avLst/>
            <a:gdLst/>
            <a:ahLst/>
            <a:cxnLst/>
            <a:rect l="l" t="t" r="r" b="b"/>
            <a:pathLst>
              <a:path w="4676140" h="329564">
                <a:moveTo>
                  <a:pt x="4675632" y="329184"/>
                </a:moveTo>
                <a:lnTo>
                  <a:pt x="0" y="329184"/>
                </a:lnTo>
                <a:lnTo>
                  <a:pt x="0" y="54864"/>
                </a:lnTo>
                <a:lnTo>
                  <a:pt x="4286" y="33432"/>
                </a:lnTo>
                <a:lnTo>
                  <a:pt x="16002" y="16002"/>
                </a:lnTo>
                <a:lnTo>
                  <a:pt x="33432" y="4286"/>
                </a:lnTo>
                <a:lnTo>
                  <a:pt x="54864" y="0"/>
                </a:lnTo>
                <a:lnTo>
                  <a:pt x="4620768" y="0"/>
                </a:lnTo>
                <a:lnTo>
                  <a:pt x="4641556" y="4286"/>
                </a:lnTo>
                <a:lnTo>
                  <a:pt x="4659058" y="16002"/>
                </a:lnTo>
                <a:lnTo>
                  <a:pt x="4671131" y="33432"/>
                </a:lnTo>
                <a:lnTo>
                  <a:pt x="4675632" y="54864"/>
                </a:lnTo>
                <a:lnTo>
                  <a:pt x="4675632" y="32918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31308" y="2132076"/>
            <a:ext cx="4676140" cy="329565"/>
          </a:xfrm>
          <a:custGeom>
            <a:avLst/>
            <a:gdLst/>
            <a:ahLst/>
            <a:cxnLst/>
            <a:rect l="l" t="t" r="r" b="b"/>
            <a:pathLst>
              <a:path w="4676140" h="329564">
                <a:moveTo>
                  <a:pt x="4675632" y="329184"/>
                </a:moveTo>
                <a:lnTo>
                  <a:pt x="0" y="329184"/>
                </a:lnTo>
                <a:lnTo>
                  <a:pt x="0" y="54864"/>
                </a:lnTo>
                <a:lnTo>
                  <a:pt x="4286" y="33432"/>
                </a:lnTo>
                <a:lnTo>
                  <a:pt x="16002" y="16002"/>
                </a:lnTo>
                <a:lnTo>
                  <a:pt x="33432" y="4286"/>
                </a:lnTo>
                <a:lnTo>
                  <a:pt x="54864" y="0"/>
                </a:lnTo>
                <a:lnTo>
                  <a:pt x="4620768" y="0"/>
                </a:lnTo>
                <a:lnTo>
                  <a:pt x="4642199" y="4286"/>
                </a:lnTo>
                <a:lnTo>
                  <a:pt x="4659630" y="16002"/>
                </a:lnTo>
                <a:lnTo>
                  <a:pt x="4671345" y="33432"/>
                </a:lnTo>
                <a:lnTo>
                  <a:pt x="4675632" y="54864"/>
                </a:lnTo>
                <a:lnTo>
                  <a:pt x="4675632" y="32918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4216" y="1441230"/>
            <a:ext cx="9587230" cy="9772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-10" dirty="0">
                <a:latin typeface="Times New Roman"/>
                <a:cs typeface="Times New Roman"/>
              </a:rPr>
              <a:t>EDMi </a:t>
            </a:r>
            <a:r>
              <a:rPr sz="1400" spc="125" dirty="0">
                <a:latin typeface="Noto Sans CJK JP Regular"/>
                <a:cs typeface="Noto Sans CJK JP Regular"/>
              </a:rPr>
              <a:t>표준 적용을 통해 </a:t>
            </a:r>
            <a:r>
              <a:rPr sz="1400" spc="30" dirty="0">
                <a:latin typeface="Times New Roman"/>
                <a:cs typeface="Times New Roman"/>
              </a:rPr>
              <a:t>(1) </a:t>
            </a:r>
            <a:r>
              <a:rPr sz="1400" spc="15" dirty="0">
                <a:latin typeface="Times New Roman"/>
                <a:cs typeface="Times New Roman"/>
              </a:rPr>
              <a:t>KAIS</a:t>
            </a:r>
            <a:r>
              <a:rPr sz="1400" spc="15" dirty="0">
                <a:latin typeface="Noto Sans CJK JP Regular"/>
                <a:cs typeface="Noto Sans CJK JP Regular"/>
              </a:rPr>
              <a:t>와 </a:t>
            </a:r>
            <a:r>
              <a:rPr sz="1400" spc="45" dirty="0">
                <a:latin typeface="Times New Roman"/>
                <a:cs typeface="Times New Roman"/>
              </a:rPr>
              <a:t>OLTP </a:t>
            </a:r>
            <a:r>
              <a:rPr sz="1400" spc="125" dirty="0">
                <a:latin typeface="Noto Sans CJK JP Regular"/>
                <a:cs typeface="Noto Sans CJK JP Regular"/>
              </a:rPr>
              <a:t>간 표준 </a:t>
            </a:r>
            <a:r>
              <a:rPr sz="1400" dirty="0">
                <a:latin typeface="Times New Roman"/>
                <a:cs typeface="Times New Roman"/>
              </a:rPr>
              <a:t>I/F </a:t>
            </a:r>
            <a:r>
              <a:rPr sz="1400" spc="120" dirty="0">
                <a:latin typeface="Noto Sans CJK JP Regular"/>
                <a:cs typeface="Noto Sans CJK JP Regular"/>
              </a:rPr>
              <a:t>구현 </a:t>
            </a:r>
            <a:r>
              <a:rPr sz="1400" spc="30" dirty="0">
                <a:latin typeface="Times New Roman"/>
                <a:cs typeface="Times New Roman"/>
              </a:rPr>
              <a:t>(2) </a:t>
            </a:r>
            <a:r>
              <a:rPr sz="1400" spc="85" dirty="0">
                <a:latin typeface="Times New Roman"/>
                <a:cs typeface="Times New Roman"/>
              </a:rPr>
              <a:t>webService</a:t>
            </a:r>
            <a:r>
              <a:rPr sz="1400" spc="85" dirty="0">
                <a:latin typeface="Noto Sans CJK JP Regular"/>
                <a:cs typeface="Noto Sans CJK JP Regular"/>
              </a:rPr>
              <a:t>기반의 </a:t>
            </a:r>
            <a:r>
              <a:rPr sz="1400" spc="55" dirty="0">
                <a:latin typeface="Times New Roman"/>
                <a:cs typeface="Times New Roman"/>
              </a:rPr>
              <a:t>Functional </a:t>
            </a:r>
            <a:r>
              <a:rPr sz="1400" spc="80" dirty="0">
                <a:latin typeface="Times New Roman"/>
                <a:cs typeface="Times New Roman"/>
              </a:rPr>
              <a:t>Service</a:t>
            </a:r>
            <a:r>
              <a:rPr sz="1400" spc="80" dirty="0">
                <a:latin typeface="Noto Sans CJK JP Regular"/>
                <a:cs typeface="Noto Sans CJK JP Regular"/>
              </a:rPr>
              <a:t>로 </a:t>
            </a:r>
            <a:r>
              <a:rPr sz="1400" spc="130" dirty="0">
                <a:latin typeface="Noto Sans CJK JP Regular"/>
                <a:cs typeface="Noto Sans CJK JP Regular"/>
              </a:rPr>
              <a:t>전환하여 </a:t>
            </a:r>
            <a:r>
              <a:rPr sz="1400" spc="125" dirty="0">
                <a:latin typeface="Noto Sans CJK JP Regular"/>
                <a:cs typeface="Noto Sans CJK JP Regular"/>
              </a:rPr>
              <a:t>향후</a:t>
            </a:r>
            <a:r>
              <a:rPr sz="1400" spc="285" dirty="0">
                <a:latin typeface="Noto Sans CJK JP Regular"/>
                <a:cs typeface="Noto Sans CJK JP Regular"/>
              </a:rPr>
              <a:t> </a:t>
            </a:r>
            <a:r>
              <a:rPr sz="1400" spc="-40" dirty="0">
                <a:latin typeface="Times New Roman"/>
                <a:cs typeface="Times New Roman"/>
              </a:rPr>
              <a:t>IT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기술발전에 대응할 수 있는 </a:t>
            </a:r>
            <a:r>
              <a:rPr sz="1400" spc="50" dirty="0">
                <a:latin typeface="Times New Roman"/>
                <a:cs typeface="Times New Roman"/>
              </a:rPr>
              <a:t>Architecture</a:t>
            </a:r>
            <a:r>
              <a:rPr sz="1400" spc="50" dirty="0">
                <a:latin typeface="Noto Sans CJK JP Regular"/>
                <a:cs typeface="Noto Sans CJK JP Regular"/>
              </a:rPr>
              <a:t>를</a:t>
            </a:r>
            <a:r>
              <a:rPr sz="1400" spc="-70" dirty="0"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latin typeface="Noto Sans CJK JP Regular"/>
                <a:cs typeface="Noto Sans CJK JP Regular"/>
              </a:rPr>
              <a:t>구현하겠습니다</a:t>
            </a:r>
            <a:r>
              <a:rPr sz="1400" spc="114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1673225">
              <a:lnSpc>
                <a:spcPct val="100000"/>
              </a:lnSpc>
              <a:spcBef>
                <a:spcPts val="5"/>
              </a:spcBef>
              <a:tabLst>
                <a:tab pos="6797040" algn="l"/>
              </a:tabLst>
            </a:pPr>
            <a:r>
              <a:rPr sz="1400" spc="5" dirty="0">
                <a:solidFill>
                  <a:srgbClr val="FFFFFF"/>
                </a:solidFill>
                <a:latin typeface="Times New Roman"/>
                <a:cs typeface="Times New Roman"/>
              </a:rPr>
              <a:t>EDMi</a:t>
            </a:r>
            <a:r>
              <a:rPr sz="1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</a:t>
            </a:r>
            <a:r>
              <a:rPr sz="1400" spc="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범위	수 행 절</a:t>
            </a:r>
            <a:r>
              <a:rPr sz="14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차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02936" y="2892552"/>
            <a:ext cx="607060" cy="894715"/>
          </a:xfrm>
          <a:custGeom>
            <a:avLst/>
            <a:gdLst/>
            <a:ahLst/>
            <a:cxnLst/>
            <a:rect l="l" t="t" r="r" b="b"/>
            <a:pathLst>
              <a:path w="607060" h="894714">
                <a:moveTo>
                  <a:pt x="0" y="0"/>
                </a:moveTo>
                <a:lnTo>
                  <a:pt x="606552" y="0"/>
                </a:lnTo>
                <a:lnTo>
                  <a:pt x="606552" y="894588"/>
                </a:lnTo>
                <a:lnTo>
                  <a:pt x="0" y="8945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99888" y="2889504"/>
            <a:ext cx="612775" cy="901065"/>
          </a:xfrm>
          <a:custGeom>
            <a:avLst/>
            <a:gdLst/>
            <a:ahLst/>
            <a:cxnLst/>
            <a:rect l="l" t="t" r="r" b="b"/>
            <a:pathLst>
              <a:path w="612775" h="901064">
                <a:moveTo>
                  <a:pt x="612648" y="900684"/>
                </a:moveTo>
                <a:lnTo>
                  <a:pt x="0" y="900684"/>
                </a:lnTo>
                <a:lnTo>
                  <a:pt x="0" y="0"/>
                </a:lnTo>
                <a:lnTo>
                  <a:pt x="612648" y="0"/>
                </a:lnTo>
                <a:lnTo>
                  <a:pt x="61264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894588"/>
                </a:lnTo>
                <a:lnTo>
                  <a:pt x="3048" y="894588"/>
                </a:lnTo>
                <a:lnTo>
                  <a:pt x="6096" y="897636"/>
                </a:lnTo>
                <a:lnTo>
                  <a:pt x="612648" y="897636"/>
                </a:lnTo>
                <a:lnTo>
                  <a:pt x="612648" y="900684"/>
                </a:lnTo>
                <a:close/>
              </a:path>
              <a:path w="612775" h="901064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612775" h="901064">
                <a:moveTo>
                  <a:pt x="60655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606552" y="3048"/>
                </a:lnTo>
                <a:lnTo>
                  <a:pt x="606552" y="6096"/>
                </a:lnTo>
                <a:close/>
              </a:path>
              <a:path w="612775" h="901064">
                <a:moveTo>
                  <a:pt x="606552" y="897636"/>
                </a:moveTo>
                <a:lnTo>
                  <a:pt x="606552" y="3048"/>
                </a:lnTo>
                <a:lnTo>
                  <a:pt x="609600" y="6096"/>
                </a:lnTo>
                <a:lnTo>
                  <a:pt x="612648" y="6096"/>
                </a:lnTo>
                <a:lnTo>
                  <a:pt x="612648" y="894588"/>
                </a:lnTo>
                <a:lnTo>
                  <a:pt x="609600" y="894588"/>
                </a:lnTo>
                <a:lnTo>
                  <a:pt x="606552" y="897636"/>
                </a:lnTo>
                <a:close/>
              </a:path>
              <a:path w="612775" h="901064">
                <a:moveTo>
                  <a:pt x="612648" y="6096"/>
                </a:moveTo>
                <a:lnTo>
                  <a:pt x="609600" y="6096"/>
                </a:lnTo>
                <a:lnTo>
                  <a:pt x="606552" y="3048"/>
                </a:lnTo>
                <a:lnTo>
                  <a:pt x="612648" y="3048"/>
                </a:lnTo>
                <a:lnTo>
                  <a:pt x="612648" y="6096"/>
                </a:lnTo>
                <a:close/>
              </a:path>
              <a:path w="612775" h="901064">
                <a:moveTo>
                  <a:pt x="6096" y="897636"/>
                </a:moveTo>
                <a:lnTo>
                  <a:pt x="3048" y="894588"/>
                </a:lnTo>
                <a:lnTo>
                  <a:pt x="6096" y="894588"/>
                </a:lnTo>
                <a:lnTo>
                  <a:pt x="6096" y="897636"/>
                </a:lnTo>
                <a:close/>
              </a:path>
              <a:path w="612775" h="901064">
                <a:moveTo>
                  <a:pt x="606552" y="897636"/>
                </a:moveTo>
                <a:lnTo>
                  <a:pt x="6096" y="897636"/>
                </a:lnTo>
                <a:lnTo>
                  <a:pt x="6096" y="894588"/>
                </a:lnTo>
                <a:lnTo>
                  <a:pt x="606552" y="894588"/>
                </a:lnTo>
                <a:lnTo>
                  <a:pt x="606552" y="897636"/>
                </a:lnTo>
                <a:close/>
              </a:path>
              <a:path w="612775" h="901064">
                <a:moveTo>
                  <a:pt x="612648" y="897636"/>
                </a:moveTo>
                <a:lnTo>
                  <a:pt x="606552" y="897636"/>
                </a:lnTo>
                <a:lnTo>
                  <a:pt x="609600" y="894588"/>
                </a:lnTo>
                <a:lnTo>
                  <a:pt x="612648" y="894588"/>
                </a:lnTo>
                <a:lnTo>
                  <a:pt x="612648" y="89763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02936" y="3155948"/>
            <a:ext cx="607060" cy="3333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229"/>
              </a:spcBef>
            </a:pPr>
            <a:r>
              <a:rPr sz="900" spc="-80" dirty="0">
                <a:latin typeface="Times New Roman"/>
                <a:cs typeface="Times New Roman"/>
              </a:rPr>
              <a:t>EDMi</a:t>
            </a:r>
            <a:endParaRPr sz="900">
              <a:latin typeface="Times New Roman"/>
              <a:cs typeface="Times New Roman"/>
            </a:endParaRPr>
          </a:p>
          <a:p>
            <a:pPr marL="15240" algn="ctr">
              <a:lnSpc>
                <a:spcPct val="100000"/>
              </a:lnSpc>
              <a:spcBef>
                <a:spcPts val="130"/>
              </a:spcBef>
            </a:pPr>
            <a:r>
              <a:rPr sz="900" dirty="0">
                <a:latin typeface="Noto Sans CJK JP Regular"/>
                <a:cs typeface="Noto Sans CJK JP Regular"/>
              </a:rPr>
              <a:t>시스템구성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16396" y="2570988"/>
            <a:ext cx="1088390" cy="462280"/>
          </a:xfrm>
          <a:custGeom>
            <a:avLst/>
            <a:gdLst/>
            <a:ahLst/>
            <a:cxnLst/>
            <a:rect l="l" t="t" r="r" b="b"/>
            <a:pathLst>
              <a:path w="1088390" h="462280">
                <a:moveTo>
                  <a:pt x="0" y="0"/>
                </a:moveTo>
                <a:lnTo>
                  <a:pt x="1088136" y="0"/>
                </a:lnTo>
                <a:lnTo>
                  <a:pt x="1088136" y="461772"/>
                </a:lnTo>
                <a:lnTo>
                  <a:pt x="0" y="4617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13347" y="2567939"/>
            <a:ext cx="1094740" cy="467995"/>
          </a:xfrm>
          <a:custGeom>
            <a:avLst/>
            <a:gdLst/>
            <a:ahLst/>
            <a:cxnLst/>
            <a:rect l="l" t="t" r="r" b="b"/>
            <a:pathLst>
              <a:path w="1094740" h="467994">
                <a:moveTo>
                  <a:pt x="1094232" y="467868"/>
                </a:moveTo>
                <a:lnTo>
                  <a:pt x="0" y="467868"/>
                </a:lnTo>
                <a:lnTo>
                  <a:pt x="0" y="0"/>
                </a:lnTo>
                <a:lnTo>
                  <a:pt x="1094232" y="0"/>
                </a:lnTo>
                <a:lnTo>
                  <a:pt x="1094232" y="3048"/>
                </a:lnTo>
                <a:lnTo>
                  <a:pt x="7620" y="3048"/>
                </a:lnTo>
                <a:lnTo>
                  <a:pt x="3048" y="6096"/>
                </a:lnTo>
                <a:lnTo>
                  <a:pt x="7620" y="6096"/>
                </a:lnTo>
                <a:lnTo>
                  <a:pt x="7620" y="461772"/>
                </a:lnTo>
                <a:lnTo>
                  <a:pt x="3048" y="461772"/>
                </a:lnTo>
                <a:lnTo>
                  <a:pt x="7620" y="464820"/>
                </a:lnTo>
                <a:lnTo>
                  <a:pt x="1094232" y="464820"/>
                </a:lnTo>
                <a:lnTo>
                  <a:pt x="1094232" y="467868"/>
                </a:lnTo>
                <a:close/>
              </a:path>
              <a:path w="1094740" h="467994">
                <a:moveTo>
                  <a:pt x="7620" y="6096"/>
                </a:moveTo>
                <a:lnTo>
                  <a:pt x="3048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1094740" h="467994">
                <a:moveTo>
                  <a:pt x="1086612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1086612" y="3048"/>
                </a:lnTo>
                <a:lnTo>
                  <a:pt x="1086612" y="6096"/>
                </a:lnTo>
                <a:close/>
              </a:path>
              <a:path w="1094740" h="467994">
                <a:moveTo>
                  <a:pt x="1086612" y="464820"/>
                </a:moveTo>
                <a:lnTo>
                  <a:pt x="1086612" y="3048"/>
                </a:lnTo>
                <a:lnTo>
                  <a:pt x="1091184" y="6096"/>
                </a:lnTo>
                <a:lnTo>
                  <a:pt x="1094232" y="6096"/>
                </a:lnTo>
                <a:lnTo>
                  <a:pt x="1094232" y="461772"/>
                </a:lnTo>
                <a:lnTo>
                  <a:pt x="1091184" y="461772"/>
                </a:lnTo>
                <a:lnTo>
                  <a:pt x="1086612" y="464820"/>
                </a:lnTo>
                <a:close/>
              </a:path>
              <a:path w="1094740" h="467994">
                <a:moveTo>
                  <a:pt x="1094232" y="6096"/>
                </a:moveTo>
                <a:lnTo>
                  <a:pt x="1091184" y="6096"/>
                </a:lnTo>
                <a:lnTo>
                  <a:pt x="1086612" y="3048"/>
                </a:lnTo>
                <a:lnTo>
                  <a:pt x="1094232" y="3048"/>
                </a:lnTo>
                <a:lnTo>
                  <a:pt x="1094232" y="6096"/>
                </a:lnTo>
                <a:close/>
              </a:path>
              <a:path w="1094740" h="467994">
                <a:moveTo>
                  <a:pt x="7620" y="464820"/>
                </a:moveTo>
                <a:lnTo>
                  <a:pt x="3048" y="461772"/>
                </a:lnTo>
                <a:lnTo>
                  <a:pt x="7620" y="461772"/>
                </a:lnTo>
                <a:lnTo>
                  <a:pt x="7620" y="464820"/>
                </a:lnTo>
                <a:close/>
              </a:path>
              <a:path w="1094740" h="467994">
                <a:moveTo>
                  <a:pt x="1086612" y="464820"/>
                </a:moveTo>
                <a:lnTo>
                  <a:pt x="7620" y="464820"/>
                </a:lnTo>
                <a:lnTo>
                  <a:pt x="7620" y="461772"/>
                </a:lnTo>
                <a:lnTo>
                  <a:pt x="1086612" y="461772"/>
                </a:lnTo>
                <a:lnTo>
                  <a:pt x="1086612" y="464820"/>
                </a:lnTo>
                <a:close/>
              </a:path>
              <a:path w="1094740" h="467994">
                <a:moveTo>
                  <a:pt x="1094232" y="464820"/>
                </a:moveTo>
                <a:lnTo>
                  <a:pt x="1086612" y="464820"/>
                </a:lnTo>
                <a:lnTo>
                  <a:pt x="1091184" y="461772"/>
                </a:lnTo>
                <a:lnTo>
                  <a:pt x="1094232" y="461772"/>
                </a:lnTo>
                <a:lnTo>
                  <a:pt x="1094232" y="46482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16396" y="3108960"/>
            <a:ext cx="1088390" cy="462280"/>
          </a:xfrm>
          <a:custGeom>
            <a:avLst/>
            <a:gdLst/>
            <a:ahLst/>
            <a:cxnLst/>
            <a:rect l="l" t="t" r="r" b="b"/>
            <a:pathLst>
              <a:path w="1088390" h="462279">
                <a:moveTo>
                  <a:pt x="0" y="0"/>
                </a:moveTo>
                <a:lnTo>
                  <a:pt x="1088136" y="0"/>
                </a:lnTo>
                <a:lnTo>
                  <a:pt x="1088136" y="461772"/>
                </a:lnTo>
                <a:lnTo>
                  <a:pt x="0" y="4617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13347" y="3105911"/>
            <a:ext cx="1094740" cy="467995"/>
          </a:xfrm>
          <a:custGeom>
            <a:avLst/>
            <a:gdLst/>
            <a:ahLst/>
            <a:cxnLst/>
            <a:rect l="l" t="t" r="r" b="b"/>
            <a:pathLst>
              <a:path w="1094740" h="467995">
                <a:moveTo>
                  <a:pt x="1094232" y="467868"/>
                </a:moveTo>
                <a:lnTo>
                  <a:pt x="0" y="467868"/>
                </a:lnTo>
                <a:lnTo>
                  <a:pt x="0" y="0"/>
                </a:lnTo>
                <a:lnTo>
                  <a:pt x="1094232" y="0"/>
                </a:lnTo>
                <a:lnTo>
                  <a:pt x="1094232" y="3048"/>
                </a:lnTo>
                <a:lnTo>
                  <a:pt x="7620" y="3048"/>
                </a:lnTo>
                <a:lnTo>
                  <a:pt x="3048" y="6096"/>
                </a:lnTo>
                <a:lnTo>
                  <a:pt x="7620" y="6096"/>
                </a:lnTo>
                <a:lnTo>
                  <a:pt x="7620" y="461772"/>
                </a:lnTo>
                <a:lnTo>
                  <a:pt x="3048" y="461772"/>
                </a:lnTo>
                <a:lnTo>
                  <a:pt x="7620" y="464820"/>
                </a:lnTo>
                <a:lnTo>
                  <a:pt x="1094232" y="464820"/>
                </a:lnTo>
                <a:lnTo>
                  <a:pt x="1094232" y="467868"/>
                </a:lnTo>
                <a:close/>
              </a:path>
              <a:path w="1094740" h="467995">
                <a:moveTo>
                  <a:pt x="7620" y="6096"/>
                </a:moveTo>
                <a:lnTo>
                  <a:pt x="3048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1094740" h="467995">
                <a:moveTo>
                  <a:pt x="1086612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1086612" y="3048"/>
                </a:lnTo>
                <a:lnTo>
                  <a:pt x="1086612" y="6096"/>
                </a:lnTo>
                <a:close/>
              </a:path>
              <a:path w="1094740" h="467995">
                <a:moveTo>
                  <a:pt x="1086612" y="464820"/>
                </a:moveTo>
                <a:lnTo>
                  <a:pt x="1086612" y="3048"/>
                </a:lnTo>
                <a:lnTo>
                  <a:pt x="1091184" y="6096"/>
                </a:lnTo>
                <a:lnTo>
                  <a:pt x="1094232" y="6096"/>
                </a:lnTo>
                <a:lnTo>
                  <a:pt x="1094232" y="461772"/>
                </a:lnTo>
                <a:lnTo>
                  <a:pt x="1091184" y="461772"/>
                </a:lnTo>
                <a:lnTo>
                  <a:pt x="1086612" y="464820"/>
                </a:lnTo>
                <a:close/>
              </a:path>
              <a:path w="1094740" h="467995">
                <a:moveTo>
                  <a:pt x="1094232" y="6096"/>
                </a:moveTo>
                <a:lnTo>
                  <a:pt x="1091184" y="6096"/>
                </a:lnTo>
                <a:lnTo>
                  <a:pt x="1086612" y="3048"/>
                </a:lnTo>
                <a:lnTo>
                  <a:pt x="1094232" y="3048"/>
                </a:lnTo>
                <a:lnTo>
                  <a:pt x="1094232" y="6096"/>
                </a:lnTo>
                <a:close/>
              </a:path>
              <a:path w="1094740" h="467995">
                <a:moveTo>
                  <a:pt x="7620" y="464820"/>
                </a:moveTo>
                <a:lnTo>
                  <a:pt x="3048" y="461772"/>
                </a:lnTo>
                <a:lnTo>
                  <a:pt x="7620" y="461772"/>
                </a:lnTo>
                <a:lnTo>
                  <a:pt x="7620" y="464820"/>
                </a:lnTo>
                <a:close/>
              </a:path>
              <a:path w="1094740" h="467995">
                <a:moveTo>
                  <a:pt x="1086612" y="464820"/>
                </a:moveTo>
                <a:lnTo>
                  <a:pt x="7620" y="464820"/>
                </a:lnTo>
                <a:lnTo>
                  <a:pt x="7620" y="461772"/>
                </a:lnTo>
                <a:lnTo>
                  <a:pt x="1086612" y="461772"/>
                </a:lnTo>
                <a:lnTo>
                  <a:pt x="1086612" y="464820"/>
                </a:lnTo>
                <a:close/>
              </a:path>
              <a:path w="1094740" h="467995">
                <a:moveTo>
                  <a:pt x="1094232" y="464820"/>
                </a:moveTo>
                <a:lnTo>
                  <a:pt x="1086612" y="464820"/>
                </a:lnTo>
                <a:lnTo>
                  <a:pt x="1091184" y="461772"/>
                </a:lnTo>
                <a:lnTo>
                  <a:pt x="1094232" y="461772"/>
                </a:lnTo>
                <a:lnTo>
                  <a:pt x="1094232" y="46482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6396" y="3643884"/>
            <a:ext cx="1088390" cy="462280"/>
          </a:xfrm>
          <a:custGeom>
            <a:avLst/>
            <a:gdLst/>
            <a:ahLst/>
            <a:cxnLst/>
            <a:rect l="l" t="t" r="r" b="b"/>
            <a:pathLst>
              <a:path w="1088390" h="462279">
                <a:moveTo>
                  <a:pt x="0" y="0"/>
                </a:moveTo>
                <a:lnTo>
                  <a:pt x="1088136" y="0"/>
                </a:lnTo>
                <a:lnTo>
                  <a:pt x="1088136" y="461772"/>
                </a:lnTo>
                <a:lnTo>
                  <a:pt x="0" y="4617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13347" y="3639311"/>
            <a:ext cx="1094740" cy="469900"/>
          </a:xfrm>
          <a:custGeom>
            <a:avLst/>
            <a:gdLst/>
            <a:ahLst/>
            <a:cxnLst/>
            <a:rect l="l" t="t" r="r" b="b"/>
            <a:pathLst>
              <a:path w="1094740" h="469900">
                <a:moveTo>
                  <a:pt x="1094232" y="469392"/>
                </a:moveTo>
                <a:lnTo>
                  <a:pt x="0" y="469392"/>
                </a:lnTo>
                <a:lnTo>
                  <a:pt x="0" y="0"/>
                </a:lnTo>
                <a:lnTo>
                  <a:pt x="1094232" y="0"/>
                </a:lnTo>
                <a:lnTo>
                  <a:pt x="1094232" y="4572"/>
                </a:lnTo>
                <a:lnTo>
                  <a:pt x="7620" y="4572"/>
                </a:lnTo>
                <a:lnTo>
                  <a:pt x="3048" y="7620"/>
                </a:lnTo>
                <a:lnTo>
                  <a:pt x="7620" y="7620"/>
                </a:lnTo>
                <a:lnTo>
                  <a:pt x="7620" y="463296"/>
                </a:lnTo>
                <a:lnTo>
                  <a:pt x="3048" y="463296"/>
                </a:lnTo>
                <a:lnTo>
                  <a:pt x="7620" y="466344"/>
                </a:lnTo>
                <a:lnTo>
                  <a:pt x="1094232" y="466344"/>
                </a:lnTo>
                <a:lnTo>
                  <a:pt x="1094232" y="469392"/>
                </a:lnTo>
                <a:close/>
              </a:path>
              <a:path w="1094740" h="469900">
                <a:moveTo>
                  <a:pt x="7620" y="7620"/>
                </a:moveTo>
                <a:lnTo>
                  <a:pt x="3048" y="7620"/>
                </a:lnTo>
                <a:lnTo>
                  <a:pt x="7620" y="4572"/>
                </a:lnTo>
                <a:lnTo>
                  <a:pt x="7620" y="7620"/>
                </a:lnTo>
                <a:close/>
              </a:path>
              <a:path w="1094740" h="469900">
                <a:moveTo>
                  <a:pt x="1086612" y="7620"/>
                </a:moveTo>
                <a:lnTo>
                  <a:pt x="7620" y="7620"/>
                </a:lnTo>
                <a:lnTo>
                  <a:pt x="7620" y="4572"/>
                </a:lnTo>
                <a:lnTo>
                  <a:pt x="1086612" y="4572"/>
                </a:lnTo>
                <a:lnTo>
                  <a:pt x="1086612" y="7620"/>
                </a:lnTo>
                <a:close/>
              </a:path>
              <a:path w="1094740" h="469900">
                <a:moveTo>
                  <a:pt x="1086612" y="466344"/>
                </a:moveTo>
                <a:lnTo>
                  <a:pt x="1086612" y="4572"/>
                </a:lnTo>
                <a:lnTo>
                  <a:pt x="1091184" y="7620"/>
                </a:lnTo>
                <a:lnTo>
                  <a:pt x="1094232" y="7620"/>
                </a:lnTo>
                <a:lnTo>
                  <a:pt x="1094232" y="463296"/>
                </a:lnTo>
                <a:lnTo>
                  <a:pt x="1091184" y="463296"/>
                </a:lnTo>
                <a:lnTo>
                  <a:pt x="1086612" y="466344"/>
                </a:lnTo>
                <a:close/>
              </a:path>
              <a:path w="1094740" h="469900">
                <a:moveTo>
                  <a:pt x="1094232" y="7620"/>
                </a:moveTo>
                <a:lnTo>
                  <a:pt x="1091184" y="7620"/>
                </a:lnTo>
                <a:lnTo>
                  <a:pt x="1086612" y="4572"/>
                </a:lnTo>
                <a:lnTo>
                  <a:pt x="1094232" y="4572"/>
                </a:lnTo>
                <a:lnTo>
                  <a:pt x="1094232" y="7620"/>
                </a:lnTo>
                <a:close/>
              </a:path>
              <a:path w="1094740" h="469900">
                <a:moveTo>
                  <a:pt x="7620" y="466344"/>
                </a:moveTo>
                <a:lnTo>
                  <a:pt x="3048" y="463296"/>
                </a:lnTo>
                <a:lnTo>
                  <a:pt x="7620" y="463296"/>
                </a:lnTo>
                <a:lnTo>
                  <a:pt x="7620" y="466344"/>
                </a:lnTo>
                <a:close/>
              </a:path>
              <a:path w="1094740" h="469900">
                <a:moveTo>
                  <a:pt x="1086612" y="466344"/>
                </a:moveTo>
                <a:lnTo>
                  <a:pt x="7620" y="466344"/>
                </a:lnTo>
                <a:lnTo>
                  <a:pt x="7620" y="463296"/>
                </a:lnTo>
                <a:lnTo>
                  <a:pt x="1086612" y="463296"/>
                </a:lnTo>
                <a:lnTo>
                  <a:pt x="1086612" y="466344"/>
                </a:lnTo>
                <a:close/>
              </a:path>
              <a:path w="1094740" h="469900">
                <a:moveTo>
                  <a:pt x="1094232" y="466344"/>
                </a:moveTo>
                <a:lnTo>
                  <a:pt x="1086612" y="466344"/>
                </a:lnTo>
                <a:lnTo>
                  <a:pt x="1091184" y="463296"/>
                </a:lnTo>
                <a:lnTo>
                  <a:pt x="1094232" y="463296"/>
                </a:lnTo>
                <a:lnTo>
                  <a:pt x="1094232" y="4663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131308" y="2710663"/>
            <a:ext cx="4676140" cy="13138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9126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Noto Sans CJK JP Regular"/>
                <a:cs typeface="Noto Sans CJK JP Regular"/>
              </a:rPr>
              <a:t>표준화정의</a:t>
            </a:r>
            <a:r>
              <a:rPr sz="900" spc="-120" dirty="0">
                <a:latin typeface="Noto Sans CJK JP Regular"/>
                <a:cs typeface="Noto Sans CJK JP Regular"/>
              </a:rPr>
              <a:t> </a:t>
            </a:r>
            <a:r>
              <a:rPr sz="900" spc="75" dirty="0">
                <a:latin typeface="Noto Sans CJK JP Regular"/>
                <a:cs typeface="Noto Sans CJK JP Regular"/>
              </a:rPr>
              <a:t>및검증</a:t>
            </a:r>
            <a:endParaRPr sz="9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343660">
              <a:lnSpc>
                <a:spcPct val="100000"/>
              </a:lnSpc>
              <a:spcBef>
                <a:spcPts val="935"/>
              </a:spcBef>
            </a:pPr>
            <a:r>
              <a:rPr sz="900" spc="-50" dirty="0">
                <a:latin typeface="Times New Roman"/>
                <a:cs typeface="Times New Roman"/>
              </a:rPr>
              <a:t>OLTPEntireX</a:t>
            </a:r>
            <a:endParaRPr sz="900">
              <a:latin typeface="Times New Roman"/>
              <a:cs typeface="Times New Roman"/>
            </a:endParaRPr>
          </a:p>
          <a:p>
            <a:pPr marL="1209675">
              <a:lnSpc>
                <a:spcPct val="100000"/>
              </a:lnSpc>
              <a:spcBef>
                <a:spcPts val="130"/>
              </a:spcBef>
            </a:pPr>
            <a:r>
              <a:rPr sz="900" spc="-45" dirty="0">
                <a:latin typeface="Noto Sans CJK JP Regular"/>
                <a:cs typeface="Noto Sans CJK JP Regular"/>
              </a:rPr>
              <a:t>표준화</a:t>
            </a:r>
            <a:r>
              <a:rPr sz="900" spc="-45" dirty="0">
                <a:latin typeface="Times New Roman"/>
                <a:cs typeface="Times New Roman"/>
              </a:rPr>
              <a:t>,Customizing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1290320" marR="2689860" algn="ctr">
              <a:lnSpc>
                <a:spcPct val="112200"/>
              </a:lnSpc>
              <a:spcBef>
                <a:spcPts val="5"/>
              </a:spcBef>
            </a:pPr>
            <a:r>
              <a:rPr sz="900" spc="-135" dirty="0">
                <a:latin typeface="Times New Roman"/>
                <a:cs typeface="Times New Roman"/>
              </a:rPr>
              <a:t>K</a:t>
            </a:r>
            <a:r>
              <a:rPr sz="900" spc="-145" dirty="0">
                <a:latin typeface="Times New Roman"/>
                <a:cs typeface="Times New Roman"/>
              </a:rPr>
              <a:t>A</a:t>
            </a:r>
            <a:r>
              <a:rPr sz="900" spc="-150" dirty="0">
                <a:latin typeface="Times New Roman"/>
                <a:cs typeface="Times New Roman"/>
              </a:rPr>
              <a:t>I</a:t>
            </a:r>
            <a:r>
              <a:rPr sz="900" spc="180" dirty="0">
                <a:latin typeface="Times New Roman"/>
                <a:cs typeface="Times New Roman"/>
              </a:rPr>
              <a:t>S</a:t>
            </a:r>
            <a:r>
              <a:rPr sz="900" spc="-25" dirty="0">
                <a:latin typeface="Noto Sans CJK JP Regular"/>
                <a:cs typeface="Noto Sans CJK JP Regular"/>
              </a:rPr>
              <a:t>연</a:t>
            </a:r>
            <a:r>
              <a:rPr sz="900" spc="80" dirty="0">
                <a:latin typeface="Noto Sans CJK JP Regular"/>
                <a:cs typeface="Noto Sans CJK JP Regular"/>
              </a:rPr>
              <a:t>계</a:t>
            </a:r>
            <a:r>
              <a:rPr sz="900" spc="-114" dirty="0">
                <a:latin typeface="Noto Sans CJK JP Regular"/>
                <a:cs typeface="Noto Sans CJK JP Regular"/>
              </a:rPr>
              <a:t> </a:t>
            </a:r>
            <a:r>
              <a:rPr sz="900" spc="-25" dirty="0">
                <a:latin typeface="Noto Sans CJK JP Regular"/>
                <a:cs typeface="Noto Sans CJK JP Regular"/>
              </a:rPr>
              <a:t>전</a:t>
            </a:r>
            <a:r>
              <a:rPr sz="900" spc="40" dirty="0">
                <a:latin typeface="Noto Sans CJK JP Regular"/>
                <a:cs typeface="Noto Sans CJK JP Regular"/>
              </a:rPr>
              <a:t>문  </a:t>
            </a:r>
            <a:r>
              <a:rPr sz="900" spc="30" dirty="0">
                <a:latin typeface="Noto Sans CJK JP Regular"/>
                <a:cs typeface="Noto Sans CJK JP Regular"/>
              </a:rPr>
              <a:t>정의</a:t>
            </a:r>
            <a:r>
              <a:rPr sz="900" spc="-130" dirty="0">
                <a:latin typeface="Noto Sans CJK JP Regular"/>
                <a:cs typeface="Noto Sans CJK JP Regular"/>
              </a:rPr>
              <a:t> </a:t>
            </a:r>
            <a:r>
              <a:rPr sz="900" spc="15" dirty="0">
                <a:latin typeface="Noto Sans CJK JP Regular"/>
                <a:cs typeface="Noto Sans CJK JP Regular"/>
              </a:rPr>
              <a:t>표준화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09488" y="2763011"/>
            <a:ext cx="407034" cy="584200"/>
          </a:xfrm>
          <a:custGeom>
            <a:avLst/>
            <a:gdLst/>
            <a:ahLst/>
            <a:cxnLst/>
            <a:rect l="l" t="t" r="r" b="b"/>
            <a:pathLst>
              <a:path w="407035" h="584200">
                <a:moveTo>
                  <a:pt x="330708" y="77724"/>
                </a:moveTo>
                <a:lnTo>
                  <a:pt x="330708" y="0"/>
                </a:lnTo>
                <a:lnTo>
                  <a:pt x="392254" y="32004"/>
                </a:lnTo>
                <a:lnTo>
                  <a:pt x="342900" y="32004"/>
                </a:lnTo>
                <a:lnTo>
                  <a:pt x="342900" y="45720"/>
                </a:lnTo>
                <a:lnTo>
                  <a:pt x="394716" y="45720"/>
                </a:lnTo>
                <a:lnTo>
                  <a:pt x="330708" y="77724"/>
                </a:lnTo>
                <a:close/>
              </a:path>
              <a:path w="407035" h="584200">
                <a:moveTo>
                  <a:pt x="198120" y="576072"/>
                </a:moveTo>
                <a:lnTo>
                  <a:pt x="198120" y="35052"/>
                </a:lnTo>
                <a:lnTo>
                  <a:pt x="201168" y="32004"/>
                </a:lnTo>
                <a:lnTo>
                  <a:pt x="330708" y="32004"/>
                </a:lnTo>
                <a:lnTo>
                  <a:pt x="330708" y="39624"/>
                </a:lnTo>
                <a:lnTo>
                  <a:pt x="210312" y="39624"/>
                </a:lnTo>
                <a:lnTo>
                  <a:pt x="204216" y="45720"/>
                </a:lnTo>
                <a:lnTo>
                  <a:pt x="210312" y="45720"/>
                </a:lnTo>
                <a:lnTo>
                  <a:pt x="210312" y="569976"/>
                </a:lnTo>
                <a:lnTo>
                  <a:pt x="204216" y="569976"/>
                </a:lnTo>
                <a:lnTo>
                  <a:pt x="198120" y="576072"/>
                </a:lnTo>
                <a:close/>
              </a:path>
              <a:path w="407035" h="584200">
                <a:moveTo>
                  <a:pt x="394716" y="45720"/>
                </a:moveTo>
                <a:lnTo>
                  <a:pt x="342900" y="45720"/>
                </a:lnTo>
                <a:lnTo>
                  <a:pt x="342900" y="32004"/>
                </a:lnTo>
                <a:lnTo>
                  <a:pt x="392254" y="32004"/>
                </a:lnTo>
                <a:lnTo>
                  <a:pt x="406908" y="39624"/>
                </a:lnTo>
                <a:lnTo>
                  <a:pt x="394716" y="45720"/>
                </a:lnTo>
                <a:close/>
              </a:path>
              <a:path w="407035" h="584200">
                <a:moveTo>
                  <a:pt x="210312" y="45720"/>
                </a:moveTo>
                <a:lnTo>
                  <a:pt x="204216" y="45720"/>
                </a:lnTo>
                <a:lnTo>
                  <a:pt x="210312" y="39624"/>
                </a:lnTo>
                <a:lnTo>
                  <a:pt x="210312" y="45720"/>
                </a:lnTo>
                <a:close/>
              </a:path>
              <a:path w="407035" h="584200">
                <a:moveTo>
                  <a:pt x="330708" y="45720"/>
                </a:moveTo>
                <a:lnTo>
                  <a:pt x="210312" y="45720"/>
                </a:lnTo>
                <a:lnTo>
                  <a:pt x="210312" y="39624"/>
                </a:lnTo>
                <a:lnTo>
                  <a:pt x="330708" y="39624"/>
                </a:lnTo>
                <a:lnTo>
                  <a:pt x="330708" y="45720"/>
                </a:lnTo>
                <a:close/>
              </a:path>
              <a:path w="407035" h="584200">
                <a:moveTo>
                  <a:pt x="207264" y="583692"/>
                </a:moveTo>
                <a:lnTo>
                  <a:pt x="0" y="583692"/>
                </a:lnTo>
                <a:lnTo>
                  <a:pt x="0" y="569976"/>
                </a:lnTo>
                <a:lnTo>
                  <a:pt x="198120" y="569976"/>
                </a:lnTo>
                <a:lnTo>
                  <a:pt x="198120" y="576072"/>
                </a:lnTo>
                <a:lnTo>
                  <a:pt x="210312" y="576072"/>
                </a:lnTo>
                <a:lnTo>
                  <a:pt x="210312" y="580644"/>
                </a:lnTo>
                <a:lnTo>
                  <a:pt x="207264" y="583692"/>
                </a:lnTo>
                <a:close/>
              </a:path>
              <a:path w="407035" h="584200">
                <a:moveTo>
                  <a:pt x="210312" y="576072"/>
                </a:moveTo>
                <a:lnTo>
                  <a:pt x="198120" y="576072"/>
                </a:lnTo>
                <a:lnTo>
                  <a:pt x="204216" y="569976"/>
                </a:lnTo>
                <a:lnTo>
                  <a:pt x="210312" y="569976"/>
                </a:lnTo>
                <a:lnTo>
                  <a:pt x="210312" y="576072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09488" y="3332988"/>
            <a:ext cx="407034" cy="581025"/>
          </a:xfrm>
          <a:custGeom>
            <a:avLst/>
            <a:gdLst/>
            <a:ahLst/>
            <a:cxnLst/>
            <a:rect l="l" t="t" r="r" b="b"/>
            <a:pathLst>
              <a:path w="407035" h="581025">
                <a:moveTo>
                  <a:pt x="198120" y="13716"/>
                </a:moveTo>
                <a:lnTo>
                  <a:pt x="0" y="13716"/>
                </a:lnTo>
                <a:lnTo>
                  <a:pt x="0" y="0"/>
                </a:lnTo>
                <a:lnTo>
                  <a:pt x="207264" y="0"/>
                </a:lnTo>
                <a:lnTo>
                  <a:pt x="210312" y="3048"/>
                </a:lnTo>
                <a:lnTo>
                  <a:pt x="210312" y="6096"/>
                </a:lnTo>
                <a:lnTo>
                  <a:pt x="198120" y="6096"/>
                </a:lnTo>
                <a:lnTo>
                  <a:pt x="198120" y="13716"/>
                </a:lnTo>
                <a:close/>
              </a:path>
              <a:path w="407035" h="581025">
                <a:moveTo>
                  <a:pt x="330708" y="548640"/>
                </a:moveTo>
                <a:lnTo>
                  <a:pt x="201168" y="548640"/>
                </a:lnTo>
                <a:lnTo>
                  <a:pt x="198120" y="545592"/>
                </a:lnTo>
                <a:lnTo>
                  <a:pt x="198120" y="6096"/>
                </a:lnTo>
                <a:lnTo>
                  <a:pt x="204216" y="13716"/>
                </a:lnTo>
                <a:lnTo>
                  <a:pt x="210312" y="13716"/>
                </a:lnTo>
                <a:lnTo>
                  <a:pt x="210312" y="534924"/>
                </a:lnTo>
                <a:lnTo>
                  <a:pt x="204216" y="534924"/>
                </a:lnTo>
                <a:lnTo>
                  <a:pt x="210312" y="541020"/>
                </a:lnTo>
                <a:lnTo>
                  <a:pt x="330708" y="541020"/>
                </a:lnTo>
                <a:lnTo>
                  <a:pt x="330708" y="548640"/>
                </a:lnTo>
                <a:close/>
              </a:path>
              <a:path w="407035" h="581025">
                <a:moveTo>
                  <a:pt x="210312" y="13716"/>
                </a:moveTo>
                <a:lnTo>
                  <a:pt x="204216" y="13716"/>
                </a:lnTo>
                <a:lnTo>
                  <a:pt x="198120" y="6096"/>
                </a:lnTo>
                <a:lnTo>
                  <a:pt x="210312" y="6096"/>
                </a:lnTo>
                <a:lnTo>
                  <a:pt x="210312" y="13716"/>
                </a:lnTo>
                <a:close/>
              </a:path>
              <a:path w="407035" h="581025">
                <a:moveTo>
                  <a:pt x="330708" y="580644"/>
                </a:moveTo>
                <a:lnTo>
                  <a:pt x="330708" y="502920"/>
                </a:lnTo>
                <a:lnTo>
                  <a:pt x="394716" y="534924"/>
                </a:lnTo>
                <a:lnTo>
                  <a:pt x="342900" y="534924"/>
                </a:lnTo>
                <a:lnTo>
                  <a:pt x="342900" y="548640"/>
                </a:lnTo>
                <a:lnTo>
                  <a:pt x="392254" y="548640"/>
                </a:lnTo>
                <a:lnTo>
                  <a:pt x="330708" y="580644"/>
                </a:lnTo>
                <a:close/>
              </a:path>
              <a:path w="407035" h="581025">
                <a:moveTo>
                  <a:pt x="210312" y="541020"/>
                </a:moveTo>
                <a:lnTo>
                  <a:pt x="204216" y="534924"/>
                </a:lnTo>
                <a:lnTo>
                  <a:pt x="210312" y="534924"/>
                </a:lnTo>
                <a:lnTo>
                  <a:pt x="210312" y="541020"/>
                </a:lnTo>
                <a:close/>
              </a:path>
              <a:path w="407035" h="581025">
                <a:moveTo>
                  <a:pt x="330708" y="541020"/>
                </a:moveTo>
                <a:lnTo>
                  <a:pt x="210312" y="541020"/>
                </a:lnTo>
                <a:lnTo>
                  <a:pt x="210312" y="534924"/>
                </a:lnTo>
                <a:lnTo>
                  <a:pt x="330708" y="534924"/>
                </a:lnTo>
                <a:lnTo>
                  <a:pt x="330708" y="541020"/>
                </a:lnTo>
                <a:close/>
              </a:path>
              <a:path w="407035" h="581025">
                <a:moveTo>
                  <a:pt x="392254" y="548640"/>
                </a:moveTo>
                <a:lnTo>
                  <a:pt x="342900" y="548640"/>
                </a:lnTo>
                <a:lnTo>
                  <a:pt x="342900" y="534924"/>
                </a:lnTo>
                <a:lnTo>
                  <a:pt x="394716" y="534924"/>
                </a:lnTo>
                <a:lnTo>
                  <a:pt x="406908" y="541020"/>
                </a:lnTo>
                <a:lnTo>
                  <a:pt x="392254" y="54864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53528" y="3108960"/>
            <a:ext cx="471170" cy="462280"/>
          </a:xfrm>
          <a:custGeom>
            <a:avLst/>
            <a:gdLst/>
            <a:ahLst/>
            <a:cxnLst/>
            <a:rect l="l" t="t" r="r" b="b"/>
            <a:pathLst>
              <a:path w="471170" h="462279">
                <a:moveTo>
                  <a:pt x="0" y="0"/>
                </a:moveTo>
                <a:lnTo>
                  <a:pt x="470916" y="0"/>
                </a:lnTo>
                <a:lnTo>
                  <a:pt x="470916" y="461772"/>
                </a:lnTo>
                <a:lnTo>
                  <a:pt x="0" y="4617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48956" y="3105911"/>
            <a:ext cx="478790" cy="467995"/>
          </a:xfrm>
          <a:custGeom>
            <a:avLst/>
            <a:gdLst/>
            <a:ahLst/>
            <a:cxnLst/>
            <a:rect l="l" t="t" r="r" b="b"/>
            <a:pathLst>
              <a:path w="478790" h="467995">
                <a:moveTo>
                  <a:pt x="478536" y="467868"/>
                </a:moveTo>
                <a:lnTo>
                  <a:pt x="0" y="467868"/>
                </a:lnTo>
                <a:lnTo>
                  <a:pt x="0" y="0"/>
                </a:lnTo>
                <a:lnTo>
                  <a:pt x="478536" y="0"/>
                </a:lnTo>
                <a:lnTo>
                  <a:pt x="478536" y="3048"/>
                </a:lnTo>
                <a:lnTo>
                  <a:pt x="7620" y="3048"/>
                </a:lnTo>
                <a:lnTo>
                  <a:pt x="4572" y="6096"/>
                </a:lnTo>
                <a:lnTo>
                  <a:pt x="7620" y="6096"/>
                </a:lnTo>
                <a:lnTo>
                  <a:pt x="7620" y="461772"/>
                </a:lnTo>
                <a:lnTo>
                  <a:pt x="4572" y="461772"/>
                </a:lnTo>
                <a:lnTo>
                  <a:pt x="7620" y="464820"/>
                </a:lnTo>
                <a:lnTo>
                  <a:pt x="478536" y="464820"/>
                </a:lnTo>
                <a:lnTo>
                  <a:pt x="478536" y="467868"/>
                </a:lnTo>
                <a:close/>
              </a:path>
              <a:path w="478790" h="467995">
                <a:moveTo>
                  <a:pt x="7620" y="6096"/>
                </a:moveTo>
                <a:lnTo>
                  <a:pt x="4572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478790" h="467995">
                <a:moveTo>
                  <a:pt x="472440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472440" y="3048"/>
                </a:lnTo>
                <a:lnTo>
                  <a:pt x="472440" y="6096"/>
                </a:lnTo>
                <a:close/>
              </a:path>
              <a:path w="478790" h="467995">
                <a:moveTo>
                  <a:pt x="472440" y="464820"/>
                </a:moveTo>
                <a:lnTo>
                  <a:pt x="472440" y="3048"/>
                </a:lnTo>
                <a:lnTo>
                  <a:pt x="475488" y="6096"/>
                </a:lnTo>
                <a:lnTo>
                  <a:pt x="478536" y="6096"/>
                </a:lnTo>
                <a:lnTo>
                  <a:pt x="478536" y="461772"/>
                </a:lnTo>
                <a:lnTo>
                  <a:pt x="475488" y="461772"/>
                </a:lnTo>
                <a:lnTo>
                  <a:pt x="472440" y="464820"/>
                </a:lnTo>
                <a:close/>
              </a:path>
              <a:path w="478790" h="467995">
                <a:moveTo>
                  <a:pt x="478536" y="6096"/>
                </a:moveTo>
                <a:lnTo>
                  <a:pt x="475488" y="6096"/>
                </a:lnTo>
                <a:lnTo>
                  <a:pt x="472440" y="3048"/>
                </a:lnTo>
                <a:lnTo>
                  <a:pt x="478536" y="3048"/>
                </a:lnTo>
                <a:lnTo>
                  <a:pt x="478536" y="6096"/>
                </a:lnTo>
                <a:close/>
              </a:path>
              <a:path w="478790" h="467995">
                <a:moveTo>
                  <a:pt x="7620" y="464820"/>
                </a:moveTo>
                <a:lnTo>
                  <a:pt x="4572" y="461772"/>
                </a:lnTo>
                <a:lnTo>
                  <a:pt x="7620" y="461772"/>
                </a:lnTo>
                <a:lnTo>
                  <a:pt x="7620" y="464820"/>
                </a:lnTo>
                <a:close/>
              </a:path>
              <a:path w="478790" h="467995">
                <a:moveTo>
                  <a:pt x="472440" y="464820"/>
                </a:moveTo>
                <a:lnTo>
                  <a:pt x="7620" y="464820"/>
                </a:lnTo>
                <a:lnTo>
                  <a:pt x="7620" y="461772"/>
                </a:lnTo>
                <a:lnTo>
                  <a:pt x="472440" y="461772"/>
                </a:lnTo>
                <a:lnTo>
                  <a:pt x="472440" y="464820"/>
                </a:lnTo>
                <a:close/>
              </a:path>
              <a:path w="478790" h="467995">
                <a:moveTo>
                  <a:pt x="478536" y="464820"/>
                </a:moveTo>
                <a:lnTo>
                  <a:pt x="472440" y="464820"/>
                </a:lnTo>
                <a:lnTo>
                  <a:pt x="475488" y="461772"/>
                </a:lnTo>
                <a:lnTo>
                  <a:pt x="478536" y="461772"/>
                </a:lnTo>
                <a:lnTo>
                  <a:pt x="478536" y="46482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653528" y="3155948"/>
            <a:ext cx="471170" cy="333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0810" marR="59055" indent="-50800">
              <a:lnSpc>
                <a:spcPct val="112200"/>
              </a:lnSpc>
              <a:spcBef>
                <a:spcPts val="95"/>
              </a:spcBef>
            </a:pPr>
            <a:r>
              <a:rPr sz="900" spc="-25" dirty="0">
                <a:latin typeface="Noto Sans CJK JP Regular"/>
                <a:cs typeface="Noto Sans CJK JP Regular"/>
              </a:rPr>
              <a:t>서</a:t>
            </a:r>
            <a:r>
              <a:rPr sz="900" spc="-15" dirty="0">
                <a:latin typeface="Noto Sans CJK JP Regular"/>
                <a:cs typeface="Noto Sans CJK JP Regular"/>
              </a:rPr>
              <a:t>비</a:t>
            </a:r>
            <a:r>
              <a:rPr sz="900" spc="40" dirty="0">
                <a:latin typeface="Noto Sans CJK JP Regular"/>
                <a:cs typeface="Noto Sans CJK JP Regular"/>
              </a:rPr>
              <a:t>스  </a:t>
            </a:r>
            <a:r>
              <a:rPr sz="900" spc="35" dirty="0">
                <a:latin typeface="Noto Sans CJK JP Regular"/>
                <a:cs typeface="Noto Sans CJK JP Regular"/>
              </a:rPr>
              <a:t>개발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04860" y="3108960"/>
            <a:ext cx="512445" cy="462280"/>
          </a:xfrm>
          <a:custGeom>
            <a:avLst/>
            <a:gdLst/>
            <a:ahLst/>
            <a:cxnLst/>
            <a:rect l="l" t="t" r="r" b="b"/>
            <a:pathLst>
              <a:path w="512445" h="462279">
                <a:moveTo>
                  <a:pt x="0" y="0"/>
                </a:moveTo>
                <a:lnTo>
                  <a:pt x="512064" y="0"/>
                </a:lnTo>
                <a:lnTo>
                  <a:pt x="512064" y="461772"/>
                </a:lnTo>
                <a:lnTo>
                  <a:pt x="0" y="4617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01811" y="3105911"/>
            <a:ext cx="518159" cy="467995"/>
          </a:xfrm>
          <a:custGeom>
            <a:avLst/>
            <a:gdLst/>
            <a:ahLst/>
            <a:cxnLst/>
            <a:rect l="l" t="t" r="r" b="b"/>
            <a:pathLst>
              <a:path w="518159" h="467995">
                <a:moveTo>
                  <a:pt x="518160" y="467868"/>
                </a:moveTo>
                <a:lnTo>
                  <a:pt x="0" y="467868"/>
                </a:lnTo>
                <a:lnTo>
                  <a:pt x="0" y="0"/>
                </a:lnTo>
                <a:lnTo>
                  <a:pt x="518160" y="0"/>
                </a:lnTo>
                <a:lnTo>
                  <a:pt x="518160" y="3048"/>
                </a:lnTo>
                <a:lnTo>
                  <a:pt x="7620" y="3048"/>
                </a:lnTo>
                <a:lnTo>
                  <a:pt x="3048" y="6096"/>
                </a:lnTo>
                <a:lnTo>
                  <a:pt x="7620" y="6096"/>
                </a:lnTo>
                <a:lnTo>
                  <a:pt x="7620" y="461772"/>
                </a:lnTo>
                <a:lnTo>
                  <a:pt x="3048" y="461772"/>
                </a:lnTo>
                <a:lnTo>
                  <a:pt x="7620" y="464820"/>
                </a:lnTo>
                <a:lnTo>
                  <a:pt x="518160" y="464820"/>
                </a:lnTo>
                <a:lnTo>
                  <a:pt x="518160" y="467868"/>
                </a:lnTo>
                <a:close/>
              </a:path>
              <a:path w="518159" h="467995">
                <a:moveTo>
                  <a:pt x="7620" y="6096"/>
                </a:moveTo>
                <a:lnTo>
                  <a:pt x="3048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518159" h="467995">
                <a:moveTo>
                  <a:pt x="512064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512064" y="3048"/>
                </a:lnTo>
                <a:lnTo>
                  <a:pt x="512064" y="6096"/>
                </a:lnTo>
                <a:close/>
              </a:path>
              <a:path w="518159" h="467995">
                <a:moveTo>
                  <a:pt x="512064" y="464820"/>
                </a:moveTo>
                <a:lnTo>
                  <a:pt x="512064" y="3048"/>
                </a:lnTo>
                <a:lnTo>
                  <a:pt x="515112" y="6096"/>
                </a:lnTo>
                <a:lnTo>
                  <a:pt x="518160" y="6096"/>
                </a:lnTo>
                <a:lnTo>
                  <a:pt x="518160" y="461772"/>
                </a:lnTo>
                <a:lnTo>
                  <a:pt x="515112" y="461772"/>
                </a:lnTo>
                <a:lnTo>
                  <a:pt x="512064" y="464820"/>
                </a:lnTo>
                <a:close/>
              </a:path>
              <a:path w="518159" h="467995">
                <a:moveTo>
                  <a:pt x="518160" y="6096"/>
                </a:moveTo>
                <a:lnTo>
                  <a:pt x="515112" y="6096"/>
                </a:lnTo>
                <a:lnTo>
                  <a:pt x="512064" y="3048"/>
                </a:lnTo>
                <a:lnTo>
                  <a:pt x="518160" y="3048"/>
                </a:lnTo>
                <a:lnTo>
                  <a:pt x="518160" y="6096"/>
                </a:lnTo>
                <a:close/>
              </a:path>
              <a:path w="518159" h="467995">
                <a:moveTo>
                  <a:pt x="7620" y="464820"/>
                </a:moveTo>
                <a:lnTo>
                  <a:pt x="3048" y="461772"/>
                </a:lnTo>
                <a:lnTo>
                  <a:pt x="7620" y="461772"/>
                </a:lnTo>
                <a:lnTo>
                  <a:pt x="7620" y="464820"/>
                </a:lnTo>
                <a:close/>
              </a:path>
              <a:path w="518159" h="467995">
                <a:moveTo>
                  <a:pt x="512064" y="464820"/>
                </a:moveTo>
                <a:lnTo>
                  <a:pt x="7620" y="464820"/>
                </a:lnTo>
                <a:lnTo>
                  <a:pt x="7620" y="461772"/>
                </a:lnTo>
                <a:lnTo>
                  <a:pt x="512064" y="461772"/>
                </a:lnTo>
                <a:lnTo>
                  <a:pt x="512064" y="464820"/>
                </a:lnTo>
                <a:close/>
              </a:path>
              <a:path w="518159" h="467995">
                <a:moveTo>
                  <a:pt x="518160" y="464820"/>
                </a:moveTo>
                <a:lnTo>
                  <a:pt x="512064" y="464820"/>
                </a:lnTo>
                <a:lnTo>
                  <a:pt x="515112" y="461772"/>
                </a:lnTo>
                <a:lnTo>
                  <a:pt x="518160" y="461772"/>
                </a:lnTo>
                <a:lnTo>
                  <a:pt x="518160" y="46482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04860" y="3248606"/>
            <a:ext cx="51244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10"/>
              </a:spcBef>
            </a:pPr>
            <a:r>
              <a:rPr sz="900" spc="35" dirty="0">
                <a:latin typeface="Noto Sans CJK JP Regular"/>
                <a:cs typeface="Noto Sans CJK JP Regular"/>
              </a:rPr>
              <a:t>검증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198864" y="3108960"/>
            <a:ext cx="510540" cy="462280"/>
          </a:xfrm>
          <a:custGeom>
            <a:avLst/>
            <a:gdLst/>
            <a:ahLst/>
            <a:cxnLst/>
            <a:rect l="l" t="t" r="r" b="b"/>
            <a:pathLst>
              <a:path w="510540" h="462279">
                <a:moveTo>
                  <a:pt x="0" y="0"/>
                </a:moveTo>
                <a:lnTo>
                  <a:pt x="510540" y="0"/>
                </a:lnTo>
                <a:lnTo>
                  <a:pt x="510540" y="461772"/>
                </a:lnTo>
                <a:lnTo>
                  <a:pt x="0" y="4617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94292" y="3105911"/>
            <a:ext cx="518159" cy="467995"/>
          </a:xfrm>
          <a:custGeom>
            <a:avLst/>
            <a:gdLst/>
            <a:ahLst/>
            <a:cxnLst/>
            <a:rect l="l" t="t" r="r" b="b"/>
            <a:pathLst>
              <a:path w="518159" h="467995">
                <a:moveTo>
                  <a:pt x="518160" y="467868"/>
                </a:moveTo>
                <a:lnTo>
                  <a:pt x="0" y="467868"/>
                </a:lnTo>
                <a:lnTo>
                  <a:pt x="0" y="0"/>
                </a:lnTo>
                <a:lnTo>
                  <a:pt x="518160" y="0"/>
                </a:lnTo>
                <a:lnTo>
                  <a:pt x="518160" y="3048"/>
                </a:lnTo>
                <a:lnTo>
                  <a:pt x="7620" y="3048"/>
                </a:lnTo>
                <a:lnTo>
                  <a:pt x="4572" y="6096"/>
                </a:lnTo>
                <a:lnTo>
                  <a:pt x="7620" y="6096"/>
                </a:lnTo>
                <a:lnTo>
                  <a:pt x="7620" y="461772"/>
                </a:lnTo>
                <a:lnTo>
                  <a:pt x="4572" y="461772"/>
                </a:lnTo>
                <a:lnTo>
                  <a:pt x="7620" y="464820"/>
                </a:lnTo>
                <a:lnTo>
                  <a:pt x="518160" y="464820"/>
                </a:lnTo>
                <a:lnTo>
                  <a:pt x="518160" y="467868"/>
                </a:lnTo>
                <a:close/>
              </a:path>
              <a:path w="518159" h="467995">
                <a:moveTo>
                  <a:pt x="7620" y="6096"/>
                </a:moveTo>
                <a:lnTo>
                  <a:pt x="4572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518159" h="467995">
                <a:moveTo>
                  <a:pt x="512064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512064" y="3048"/>
                </a:lnTo>
                <a:lnTo>
                  <a:pt x="512064" y="6096"/>
                </a:lnTo>
                <a:close/>
              </a:path>
              <a:path w="518159" h="467995">
                <a:moveTo>
                  <a:pt x="512064" y="464820"/>
                </a:moveTo>
                <a:lnTo>
                  <a:pt x="512064" y="3048"/>
                </a:lnTo>
                <a:lnTo>
                  <a:pt x="515112" y="6096"/>
                </a:lnTo>
                <a:lnTo>
                  <a:pt x="518160" y="6096"/>
                </a:lnTo>
                <a:lnTo>
                  <a:pt x="518160" y="461772"/>
                </a:lnTo>
                <a:lnTo>
                  <a:pt x="515112" y="461772"/>
                </a:lnTo>
                <a:lnTo>
                  <a:pt x="512064" y="464820"/>
                </a:lnTo>
                <a:close/>
              </a:path>
              <a:path w="518159" h="467995">
                <a:moveTo>
                  <a:pt x="518160" y="6096"/>
                </a:moveTo>
                <a:lnTo>
                  <a:pt x="515112" y="6096"/>
                </a:lnTo>
                <a:lnTo>
                  <a:pt x="512064" y="3048"/>
                </a:lnTo>
                <a:lnTo>
                  <a:pt x="518160" y="3048"/>
                </a:lnTo>
                <a:lnTo>
                  <a:pt x="518160" y="6096"/>
                </a:lnTo>
                <a:close/>
              </a:path>
              <a:path w="518159" h="467995">
                <a:moveTo>
                  <a:pt x="7620" y="464820"/>
                </a:moveTo>
                <a:lnTo>
                  <a:pt x="4572" y="461772"/>
                </a:lnTo>
                <a:lnTo>
                  <a:pt x="7620" y="461772"/>
                </a:lnTo>
                <a:lnTo>
                  <a:pt x="7620" y="464820"/>
                </a:lnTo>
                <a:close/>
              </a:path>
              <a:path w="518159" h="467995">
                <a:moveTo>
                  <a:pt x="512064" y="464820"/>
                </a:moveTo>
                <a:lnTo>
                  <a:pt x="7620" y="464820"/>
                </a:lnTo>
                <a:lnTo>
                  <a:pt x="7620" y="461772"/>
                </a:lnTo>
                <a:lnTo>
                  <a:pt x="512064" y="461772"/>
                </a:lnTo>
                <a:lnTo>
                  <a:pt x="512064" y="464820"/>
                </a:lnTo>
                <a:close/>
              </a:path>
              <a:path w="518159" h="467995">
                <a:moveTo>
                  <a:pt x="518160" y="464820"/>
                </a:moveTo>
                <a:lnTo>
                  <a:pt x="512064" y="464820"/>
                </a:lnTo>
                <a:lnTo>
                  <a:pt x="515112" y="461772"/>
                </a:lnTo>
                <a:lnTo>
                  <a:pt x="518160" y="461772"/>
                </a:lnTo>
                <a:lnTo>
                  <a:pt x="518160" y="46482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198864" y="3248606"/>
            <a:ext cx="51054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10"/>
              </a:spcBef>
            </a:pPr>
            <a:r>
              <a:rPr sz="900" spc="-65" dirty="0">
                <a:latin typeface="Times New Roman"/>
                <a:cs typeface="Times New Roman"/>
              </a:rPr>
              <a:t>Go-Live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304531" y="2795016"/>
            <a:ext cx="349250" cy="584200"/>
          </a:xfrm>
          <a:custGeom>
            <a:avLst/>
            <a:gdLst/>
            <a:ahLst/>
            <a:cxnLst/>
            <a:rect l="l" t="t" r="r" b="b"/>
            <a:pathLst>
              <a:path w="349250" h="584200">
                <a:moveTo>
                  <a:pt x="167640" y="13716"/>
                </a:moveTo>
                <a:lnTo>
                  <a:pt x="0" y="13716"/>
                </a:lnTo>
                <a:lnTo>
                  <a:pt x="0" y="0"/>
                </a:lnTo>
                <a:lnTo>
                  <a:pt x="176784" y="0"/>
                </a:lnTo>
                <a:lnTo>
                  <a:pt x="179832" y="3048"/>
                </a:lnTo>
                <a:lnTo>
                  <a:pt x="179832" y="7620"/>
                </a:lnTo>
                <a:lnTo>
                  <a:pt x="167640" y="7620"/>
                </a:lnTo>
                <a:lnTo>
                  <a:pt x="167640" y="13716"/>
                </a:lnTo>
                <a:close/>
              </a:path>
              <a:path w="349250" h="584200">
                <a:moveTo>
                  <a:pt x="271272" y="551688"/>
                </a:moveTo>
                <a:lnTo>
                  <a:pt x="170688" y="551688"/>
                </a:lnTo>
                <a:lnTo>
                  <a:pt x="167640" y="548640"/>
                </a:lnTo>
                <a:lnTo>
                  <a:pt x="167640" y="7620"/>
                </a:lnTo>
                <a:lnTo>
                  <a:pt x="173736" y="13716"/>
                </a:lnTo>
                <a:lnTo>
                  <a:pt x="179832" y="13716"/>
                </a:lnTo>
                <a:lnTo>
                  <a:pt x="179832" y="537972"/>
                </a:lnTo>
                <a:lnTo>
                  <a:pt x="173736" y="537972"/>
                </a:lnTo>
                <a:lnTo>
                  <a:pt x="179832" y="544068"/>
                </a:lnTo>
                <a:lnTo>
                  <a:pt x="271272" y="544068"/>
                </a:lnTo>
                <a:lnTo>
                  <a:pt x="271272" y="551688"/>
                </a:lnTo>
                <a:close/>
              </a:path>
              <a:path w="349250" h="584200">
                <a:moveTo>
                  <a:pt x="179832" y="13716"/>
                </a:moveTo>
                <a:lnTo>
                  <a:pt x="173736" y="13716"/>
                </a:lnTo>
                <a:lnTo>
                  <a:pt x="167640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349250" h="584200">
                <a:moveTo>
                  <a:pt x="271272" y="583692"/>
                </a:moveTo>
                <a:lnTo>
                  <a:pt x="271272" y="505968"/>
                </a:lnTo>
                <a:lnTo>
                  <a:pt x="336560" y="537972"/>
                </a:lnTo>
                <a:lnTo>
                  <a:pt x="283464" y="537972"/>
                </a:lnTo>
                <a:lnTo>
                  <a:pt x="283464" y="551688"/>
                </a:lnTo>
                <a:lnTo>
                  <a:pt x="334049" y="551688"/>
                </a:lnTo>
                <a:lnTo>
                  <a:pt x="271272" y="583692"/>
                </a:lnTo>
                <a:close/>
              </a:path>
              <a:path w="349250" h="584200">
                <a:moveTo>
                  <a:pt x="179832" y="544068"/>
                </a:moveTo>
                <a:lnTo>
                  <a:pt x="173736" y="537972"/>
                </a:lnTo>
                <a:lnTo>
                  <a:pt x="179832" y="537972"/>
                </a:lnTo>
                <a:lnTo>
                  <a:pt x="179832" y="544068"/>
                </a:lnTo>
                <a:close/>
              </a:path>
              <a:path w="349250" h="584200">
                <a:moveTo>
                  <a:pt x="271272" y="544068"/>
                </a:moveTo>
                <a:lnTo>
                  <a:pt x="179832" y="544068"/>
                </a:lnTo>
                <a:lnTo>
                  <a:pt x="179832" y="537972"/>
                </a:lnTo>
                <a:lnTo>
                  <a:pt x="271272" y="537972"/>
                </a:lnTo>
                <a:lnTo>
                  <a:pt x="271272" y="544068"/>
                </a:lnTo>
                <a:close/>
              </a:path>
              <a:path w="349250" h="584200">
                <a:moveTo>
                  <a:pt x="334049" y="551688"/>
                </a:moveTo>
                <a:lnTo>
                  <a:pt x="283464" y="551688"/>
                </a:lnTo>
                <a:lnTo>
                  <a:pt x="283464" y="537972"/>
                </a:lnTo>
                <a:lnTo>
                  <a:pt x="336560" y="537972"/>
                </a:lnTo>
                <a:lnTo>
                  <a:pt x="348996" y="544068"/>
                </a:lnTo>
                <a:lnTo>
                  <a:pt x="334049" y="551688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04531" y="3300984"/>
            <a:ext cx="349250" cy="581025"/>
          </a:xfrm>
          <a:custGeom>
            <a:avLst/>
            <a:gdLst/>
            <a:ahLst/>
            <a:cxnLst/>
            <a:rect l="l" t="t" r="r" b="b"/>
            <a:pathLst>
              <a:path w="349250" h="581025">
                <a:moveTo>
                  <a:pt x="271272" y="77724"/>
                </a:moveTo>
                <a:lnTo>
                  <a:pt x="271272" y="0"/>
                </a:lnTo>
                <a:lnTo>
                  <a:pt x="336560" y="32004"/>
                </a:lnTo>
                <a:lnTo>
                  <a:pt x="283464" y="32004"/>
                </a:lnTo>
                <a:lnTo>
                  <a:pt x="283464" y="45720"/>
                </a:lnTo>
                <a:lnTo>
                  <a:pt x="334049" y="45720"/>
                </a:lnTo>
                <a:lnTo>
                  <a:pt x="271272" y="77724"/>
                </a:lnTo>
                <a:close/>
              </a:path>
              <a:path w="349250" h="581025">
                <a:moveTo>
                  <a:pt x="167640" y="573024"/>
                </a:moveTo>
                <a:lnTo>
                  <a:pt x="167640" y="35052"/>
                </a:lnTo>
                <a:lnTo>
                  <a:pt x="170688" y="32004"/>
                </a:lnTo>
                <a:lnTo>
                  <a:pt x="271272" y="32004"/>
                </a:lnTo>
                <a:lnTo>
                  <a:pt x="271272" y="38100"/>
                </a:lnTo>
                <a:lnTo>
                  <a:pt x="179832" y="38100"/>
                </a:lnTo>
                <a:lnTo>
                  <a:pt x="173736" y="45720"/>
                </a:lnTo>
                <a:lnTo>
                  <a:pt x="179832" y="45720"/>
                </a:lnTo>
                <a:lnTo>
                  <a:pt x="179832" y="566928"/>
                </a:lnTo>
                <a:lnTo>
                  <a:pt x="173736" y="566928"/>
                </a:lnTo>
                <a:lnTo>
                  <a:pt x="167640" y="573024"/>
                </a:lnTo>
                <a:close/>
              </a:path>
              <a:path w="349250" h="581025">
                <a:moveTo>
                  <a:pt x="334049" y="45720"/>
                </a:moveTo>
                <a:lnTo>
                  <a:pt x="283464" y="45720"/>
                </a:lnTo>
                <a:lnTo>
                  <a:pt x="283464" y="32004"/>
                </a:lnTo>
                <a:lnTo>
                  <a:pt x="336560" y="32004"/>
                </a:lnTo>
                <a:lnTo>
                  <a:pt x="348996" y="38100"/>
                </a:lnTo>
                <a:lnTo>
                  <a:pt x="334049" y="45720"/>
                </a:lnTo>
                <a:close/>
              </a:path>
              <a:path w="349250" h="581025">
                <a:moveTo>
                  <a:pt x="179832" y="45720"/>
                </a:moveTo>
                <a:lnTo>
                  <a:pt x="173736" y="45720"/>
                </a:lnTo>
                <a:lnTo>
                  <a:pt x="179832" y="38100"/>
                </a:lnTo>
                <a:lnTo>
                  <a:pt x="179832" y="45720"/>
                </a:lnTo>
                <a:close/>
              </a:path>
              <a:path w="349250" h="581025">
                <a:moveTo>
                  <a:pt x="271272" y="45720"/>
                </a:moveTo>
                <a:lnTo>
                  <a:pt x="179832" y="45720"/>
                </a:lnTo>
                <a:lnTo>
                  <a:pt x="179832" y="38100"/>
                </a:lnTo>
                <a:lnTo>
                  <a:pt x="271272" y="38100"/>
                </a:lnTo>
                <a:lnTo>
                  <a:pt x="271272" y="45720"/>
                </a:lnTo>
                <a:close/>
              </a:path>
              <a:path w="349250" h="581025">
                <a:moveTo>
                  <a:pt x="176784" y="580644"/>
                </a:moveTo>
                <a:lnTo>
                  <a:pt x="0" y="580644"/>
                </a:lnTo>
                <a:lnTo>
                  <a:pt x="0" y="566928"/>
                </a:lnTo>
                <a:lnTo>
                  <a:pt x="167640" y="566928"/>
                </a:lnTo>
                <a:lnTo>
                  <a:pt x="167640" y="573024"/>
                </a:lnTo>
                <a:lnTo>
                  <a:pt x="179832" y="573024"/>
                </a:lnTo>
                <a:lnTo>
                  <a:pt x="179832" y="577596"/>
                </a:lnTo>
                <a:lnTo>
                  <a:pt x="176784" y="580644"/>
                </a:lnTo>
                <a:close/>
              </a:path>
              <a:path w="349250" h="581025">
                <a:moveTo>
                  <a:pt x="179832" y="573024"/>
                </a:moveTo>
                <a:lnTo>
                  <a:pt x="167640" y="573024"/>
                </a:lnTo>
                <a:lnTo>
                  <a:pt x="173736" y="566928"/>
                </a:lnTo>
                <a:lnTo>
                  <a:pt x="179832" y="566928"/>
                </a:lnTo>
                <a:lnTo>
                  <a:pt x="179832" y="57302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24443" y="3300984"/>
            <a:ext cx="280670" cy="78105"/>
          </a:xfrm>
          <a:custGeom>
            <a:avLst/>
            <a:gdLst/>
            <a:ahLst/>
            <a:cxnLst/>
            <a:rect l="l" t="t" r="r" b="b"/>
            <a:pathLst>
              <a:path w="280670" h="78104">
                <a:moveTo>
                  <a:pt x="204216" y="77724"/>
                </a:moveTo>
                <a:lnTo>
                  <a:pt x="204216" y="0"/>
                </a:lnTo>
                <a:lnTo>
                  <a:pt x="268224" y="32004"/>
                </a:lnTo>
                <a:lnTo>
                  <a:pt x="216408" y="32004"/>
                </a:lnTo>
                <a:lnTo>
                  <a:pt x="216408" y="45720"/>
                </a:lnTo>
                <a:lnTo>
                  <a:pt x="265762" y="45720"/>
                </a:lnTo>
                <a:lnTo>
                  <a:pt x="204216" y="77724"/>
                </a:lnTo>
                <a:close/>
              </a:path>
              <a:path w="280670" h="78104">
                <a:moveTo>
                  <a:pt x="204216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204216" y="32004"/>
                </a:lnTo>
                <a:lnTo>
                  <a:pt x="204216" y="45720"/>
                </a:lnTo>
                <a:close/>
              </a:path>
              <a:path w="280670" h="78104">
                <a:moveTo>
                  <a:pt x="265762" y="45720"/>
                </a:moveTo>
                <a:lnTo>
                  <a:pt x="216408" y="45720"/>
                </a:lnTo>
                <a:lnTo>
                  <a:pt x="216408" y="32004"/>
                </a:lnTo>
                <a:lnTo>
                  <a:pt x="268224" y="32004"/>
                </a:lnTo>
                <a:lnTo>
                  <a:pt x="280416" y="38100"/>
                </a:lnTo>
                <a:lnTo>
                  <a:pt x="265762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16923" y="3300984"/>
            <a:ext cx="281940" cy="78105"/>
          </a:xfrm>
          <a:custGeom>
            <a:avLst/>
            <a:gdLst/>
            <a:ahLst/>
            <a:cxnLst/>
            <a:rect l="l" t="t" r="r" b="b"/>
            <a:pathLst>
              <a:path w="281940" h="78104">
                <a:moveTo>
                  <a:pt x="204216" y="77724"/>
                </a:moveTo>
                <a:lnTo>
                  <a:pt x="204216" y="0"/>
                </a:lnTo>
                <a:lnTo>
                  <a:pt x="269504" y="32004"/>
                </a:lnTo>
                <a:lnTo>
                  <a:pt x="216408" y="32004"/>
                </a:lnTo>
                <a:lnTo>
                  <a:pt x="216408" y="45720"/>
                </a:lnTo>
                <a:lnTo>
                  <a:pt x="266993" y="45720"/>
                </a:lnTo>
                <a:lnTo>
                  <a:pt x="204216" y="77724"/>
                </a:lnTo>
                <a:close/>
              </a:path>
              <a:path w="281940" h="78104">
                <a:moveTo>
                  <a:pt x="204216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204216" y="32004"/>
                </a:lnTo>
                <a:lnTo>
                  <a:pt x="204216" y="45720"/>
                </a:lnTo>
                <a:close/>
              </a:path>
              <a:path w="281940" h="78104">
                <a:moveTo>
                  <a:pt x="266993" y="45720"/>
                </a:moveTo>
                <a:lnTo>
                  <a:pt x="216408" y="45720"/>
                </a:lnTo>
                <a:lnTo>
                  <a:pt x="216408" y="32004"/>
                </a:lnTo>
                <a:lnTo>
                  <a:pt x="269504" y="32004"/>
                </a:lnTo>
                <a:lnTo>
                  <a:pt x="281940" y="38100"/>
                </a:lnTo>
                <a:lnTo>
                  <a:pt x="266993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304531" y="3300984"/>
            <a:ext cx="349250" cy="78105"/>
          </a:xfrm>
          <a:custGeom>
            <a:avLst/>
            <a:gdLst/>
            <a:ahLst/>
            <a:cxnLst/>
            <a:rect l="l" t="t" r="r" b="b"/>
            <a:pathLst>
              <a:path w="349250" h="78104">
                <a:moveTo>
                  <a:pt x="271272" y="77724"/>
                </a:moveTo>
                <a:lnTo>
                  <a:pt x="271272" y="0"/>
                </a:lnTo>
                <a:lnTo>
                  <a:pt x="336560" y="32004"/>
                </a:lnTo>
                <a:lnTo>
                  <a:pt x="283464" y="32004"/>
                </a:lnTo>
                <a:lnTo>
                  <a:pt x="283464" y="45720"/>
                </a:lnTo>
                <a:lnTo>
                  <a:pt x="334049" y="45720"/>
                </a:lnTo>
                <a:lnTo>
                  <a:pt x="271272" y="77724"/>
                </a:lnTo>
                <a:close/>
              </a:path>
              <a:path w="349250" h="78104">
                <a:moveTo>
                  <a:pt x="271272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271272" y="32004"/>
                </a:lnTo>
                <a:lnTo>
                  <a:pt x="271272" y="45720"/>
                </a:lnTo>
                <a:close/>
              </a:path>
              <a:path w="349250" h="78104">
                <a:moveTo>
                  <a:pt x="334049" y="45720"/>
                </a:moveTo>
                <a:lnTo>
                  <a:pt x="283464" y="45720"/>
                </a:lnTo>
                <a:lnTo>
                  <a:pt x="283464" y="32004"/>
                </a:lnTo>
                <a:lnTo>
                  <a:pt x="336560" y="32004"/>
                </a:lnTo>
                <a:lnTo>
                  <a:pt x="348996" y="38100"/>
                </a:lnTo>
                <a:lnTo>
                  <a:pt x="334049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09488" y="3300984"/>
            <a:ext cx="407034" cy="78105"/>
          </a:xfrm>
          <a:custGeom>
            <a:avLst/>
            <a:gdLst/>
            <a:ahLst/>
            <a:cxnLst/>
            <a:rect l="l" t="t" r="r" b="b"/>
            <a:pathLst>
              <a:path w="407035" h="78104">
                <a:moveTo>
                  <a:pt x="330708" y="77724"/>
                </a:moveTo>
                <a:lnTo>
                  <a:pt x="330708" y="0"/>
                </a:lnTo>
                <a:lnTo>
                  <a:pt x="394716" y="32004"/>
                </a:lnTo>
                <a:lnTo>
                  <a:pt x="342900" y="32004"/>
                </a:lnTo>
                <a:lnTo>
                  <a:pt x="342900" y="45720"/>
                </a:lnTo>
                <a:lnTo>
                  <a:pt x="392254" y="45720"/>
                </a:lnTo>
                <a:lnTo>
                  <a:pt x="330708" y="77724"/>
                </a:lnTo>
                <a:close/>
              </a:path>
              <a:path w="407035" h="78104">
                <a:moveTo>
                  <a:pt x="330708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330708" y="32004"/>
                </a:lnTo>
                <a:lnTo>
                  <a:pt x="330708" y="45720"/>
                </a:lnTo>
                <a:close/>
              </a:path>
              <a:path w="407035" h="78104">
                <a:moveTo>
                  <a:pt x="392254" y="45720"/>
                </a:moveTo>
                <a:lnTo>
                  <a:pt x="342900" y="45720"/>
                </a:lnTo>
                <a:lnTo>
                  <a:pt x="342900" y="32004"/>
                </a:lnTo>
                <a:lnTo>
                  <a:pt x="394716" y="32004"/>
                </a:lnTo>
                <a:lnTo>
                  <a:pt x="406908" y="38100"/>
                </a:lnTo>
                <a:lnTo>
                  <a:pt x="392254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63796" y="5629655"/>
            <a:ext cx="3001010" cy="1169035"/>
          </a:xfrm>
          <a:custGeom>
            <a:avLst/>
            <a:gdLst/>
            <a:ahLst/>
            <a:cxnLst/>
            <a:rect l="l" t="t" r="r" b="b"/>
            <a:pathLst>
              <a:path w="3001009" h="1169034">
                <a:moveTo>
                  <a:pt x="0" y="0"/>
                </a:moveTo>
                <a:lnTo>
                  <a:pt x="3000756" y="0"/>
                </a:lnTo>
                <a:lnTo>
                  <a:pt x="3000756" y="1168908"/>
                </a:lnTo>
                <a:lnTo>
                  <a:pt x="0" y="1168908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784589" y="5648956"/>
            <a:ext cx="35814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5" dirty="0">
                <a:latin typeface="Times New Roman"/>
                <a:cs typeface="Times New Roman"/>
              </a:rPr>
              <a:t>K</a:t>
            </a:r>
            <a:r>
              <a:rPr sz="1100" spc="-40" dirty="0">
                <a:latin typeface="Times New Roman"/>
                <a:cs typeface="Times New Roman"/>
              </a:rPr>
              <a:t>A</a:t>
            </a:r>
            <a:r>
              <a:rPr sz="1100" spc="-60" dirty="0">
                <a:latin typeface="Times New Roman"/>
                <a:cs typeface="Times New Roman"/>
              </a:rPr>
              <a:t>I</a:t>
            </a:r>
            <a:r>
              <a:rPr sz="1100" spc="130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20467" y="4439411"/>
            <a:ext cx="2854960" cy="2182495"/>
          </a:xfrm>
          <a:custGeom>
            <a:avLst/>
            <a:gdLst/>
            <a:ahLst/>
            <a:cxnLst/>
            <a:rect l="l" t="t" r="r" b="b"/>
            <a:pathLst>
              <a:path w="2854960" h="2182495">
                <a:moveTo>
                  <a:pt x="1940052" y="2182368"/>
                </a:moveTo>
                <a:lnTo>
                  <a:pt x="0" y="2182368"/>
                </a:lnTo>
                <a:lnTo>
                  <a:pt x="0" y="0"/>
                </a:lnTo>
                <a:lnTo>
                  <a:pt x="1947672" y="9144"/>
                </a:lnTo>
                <a:lnTo>
                  <a:pt x="1947672" y="1149096"/>
                </a:lnTo>
                <a:lnTo>
                  <a:pt x="2845308" y="1149096"/>
                </a:lnTo>
                <a:lnTo>
                  <a:pt x="2854272" y="1606296"/>
                </a:lnTo>
                <a:lnTo>
                  <a:pt x="1947672" y="1606296"/>
                </a:lnTo>
                <a:lnTo>
                  <a:pt x="1940052" y="2182368"/>
                </a:lnTo>
                <a:close/>
              </a:path>
              <a:path w="2854960" h="2182495">
                <a:moveTo>
                  <a:pt x="2854452" y="1615440"/>
                </a:moveTo>
                <a:lnTo>
                  <a:pt x="1947672" y="1606296"/>
                </a:lnTo>
                <a:lnTo>
                  <a:pt x="2854272" y="1606296"/>
                </a:lnTo>
                <a:lnTo>
                  <a:pt x="2854452" y="1615440"/>
                </a:lnTo>
                <a:close/>
              </a:path>
            </a:pathLst>
          </a:custGeom>
          <a:solidFill>
            <a:srgbClr val="FF660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211323" y="4430267"/>
            <a:ext cx="2872740" cy="2202180"/>
          </a:xfrm>
          <a:custGeom>
            <a:avLst/>
            <a:gdLst/>
            <a:ahLst/>
            <a:cxnLst/>
            <a:rect l="l" t="t" r="r" b="b"/>
            <a:pathLst>
              <a:path w="2872740" h="2202179">
                <a:moveTo>
                  <a:pt x="1953768" y="2202180"/>
                </a:moveTo>
                <a:lnTo>
                  <a:pt x="4572" y="2202180"/>
                </a:lnTo>
                <a:lnTo>
                  <a:pt x="0" y="2197608"/>
                </a:lnTo>
                <a:lnTo>
                  <a:pt x="0" y="4572"/>
                </a:lnTo>
                <a:lnTo>
                  <a:pt x="3048" y="3048"/>
                </a:lnTo>
                <a:lnTo>
                  <a:pt x="6096" y="0"/>
                </a:lnTo>
                <a:lnTo>
                  <a:pt x="9144" y="0"/>
                </a:lnTo>
                <a:lnTo>
                  <a:pt x="18288" y="9144"/>
                </a:lnTo>
                <a:lnTo>
                  <a:pt x="9144" y="19812"/>
                </a:lnTo>
                <a:lnTo>
                  <a:pt x="18288" y="19847"/>
                </a:lnTo>
                <a:lnTo>
                  <a:pt x="18288" y="2182368"/>
                </a:lnTo>
                <a:lnTo>
                  <a:pt x="9144" y="2182368"/>
                </a:lnTo>
                <a:lnTo>
                  <a:pt x="18288" y="2191512"/>
                </a:lnTo>
                <a:lnTo>
                  <a:pt x="1958340" y="2191512"/>
                </a:lnTo>
                <a:lnTo>
                  <a:pt x="1958340" y="2197608"/>
                </a:lnTo>
                <a:lnTo>
                  <a:pt x="1953768" y="2202180"/>
                </a:lnTo>
                <a:close/>
              </a:path>
              <a:path w="2872740" h="2202179">
                <a:moveTo>
                  <a:pt x="18288" y="19847"/>
                </a:moveTo>
                <a:lnTo>
                  <a:pt x="9144" y="19812"/>
                </a:lnTo>
                <a:lnTo>
                  <a:pt x="18288" y="9144"/>
                </a:lnTo>
                <a:lnTo>
                  <a:pt x="18288" y="19847"/>
                </a:lnTo>
                <a:close/>
              </a:path>
              <a:path w="2872740" h="2202179">
                <a:moveTo>
                  <a:pt x="1956816" y="27432"/>
                </a:moveTo>
                <a:lnTo>
                  <a:pt x="18288" y="19847"/>
                </a:lnTo>
                <a:lnTo>
                  <a:pt x="18288" y="9144"/>
                </a:lnTo>
                <a:lnTo>
                  <a:pt x="1962912" y="9144"/>
                </a:lnTo>
                <a:lnTo>
                  <a:pt x="1967484" y="13716"/>
                </a:lnTo>
                <a:lnTo>
                  <a:pt x="1967484" y="18288"/>
                </a:lnTo>
                <a:lnTo>
                  <a:pt x="1947672" y="18288"/>
                </a:lnTo>
                <a:lnTo>
                  <a:pt x="1947672" y="27396"/>
                </a:lnTo>
                <a:lnTo>
                  <a:pt x="1956780" y="27396"/>
                </a:lnTo>
                <a:close/>
              </a:path>
              <a:path w="2872740" h="2202179">
                <a:moveTo>
                  <a:pt x="1956780" y="27396"/>
                </a:moveTo>
                <a:lnTo>
                  <a:pt x="1947672" y="27396"/>
                </a:lnTo>
                <a:lnTo>
                  <a:pt x="1947672" y="18288"/>
                </a:lnTo>
                <a:lnTo>
                  <a:pt x="1956780" y="27396"/>
                </a:lnTo>
                <a:close/>
              </a:path>
              <a:path w="2872740" h="2202179">
                <a:moveTo>
                  <a:pt x="1967484" y="27432"/>
                </a:moveTo>
                <a:lnTo>
                  <a:pt x="1956816" y="27432"/>
                </a:lnTo>
                <a:lnTo>
                  <a:pt x="1947672" y="18288"/>
                </a:lnTo>
                <a:lnTo>
                  <a:pt x="1967484" y="18288"/>
                </a:lnTo>
                <a:lnTo>
                  <a:pt x="1967484" y="27432"/>
                </a:lnTo>
                <a:close/>
              </a:path>
              <a:path w="2872740" h="2202179">
                <a:moveTo>
                  <a:pt x="2845487" y="1167384"/>
                </a:moveTo>
                <a:lnTo>
                  <a:pt x="1952244" y="1167384"/>
                </a:lnTo>
                <a:lnTo>
                  <a:pt x="1947672" y="1162812"/>
                </a:lnTo>
                <a:lnTo>
                  <a:pt x="1947672" y="27396"/>
                </a:lnTo>
                <a:lnTo>
                  <a:pt x="1967484" y="27432"/>
                </a:lnTo>
                <a:lnTo>
                  <a:pt x="1967484" y="1147572"/>
                </a:lnTo>
                <a:lnTo>
                  <a:pt x="1956816" y="1147572"/>
                </a:lnTo>
                <a:lnTo>
                  <a:pt x="1967484" y="1158240"/>
                </a:lnTo>
                <a:lnTo>
                  <a:pt x="2845308" y="1158240"/>
                </a:lnTo>
                <a:lnTo>
                  <a:pt x="2845487" y="1167384"/>
                </a:lnTo>
                <a:close/>
              </a:path>
              <a:path w="2872740" h="2202179">
                <a:moveTo>
                  <a:pt x="1967484" y="1158240"/>
                </a:moveTo>
                <a:lnTo>
                  <a:pt x="1956816" y="1147572"/>
                </a:lnTo>
                <a:lnTo>
                  <a:pt x="1967484" y="1147572"/>
                </a:lnTo>
                <a:lnTo>
                  <a:pt x="1967484" y="1158240"/>
                </a:lnTo>
                <a:close/>
              </a:path>
              <a:path w="2872740" h="2202179">
                <a:moveTo>
                  <a:pt x="2865269" y="1167384"/>
                </a:moveTo>
                <a:lnTo>
                  <a:pt x="2854452" y="1167384"/>
                </a:lnTo>
                <a:lnTo>
                  <a:pt x="2845308" y="1158240"/>
                </a:lnTo>
                <a:lnTo>
                  <a:pt x="1967484" y="1158240"/>
                </a:lnTo>
                <a:lnTo>
                  <a:pt x="1967484" y="1147572"/>
                </a:lnTo>
                <a:lnTo>
                  <a:pt x="2860548" y="1147572"/>
                </a:lnTo>
                <a:lnTo>
                  <a:pt x="2863596" y="1152144"/>
                </a:lnTo>
                <a:lnTo>
                  <a:pt x="2865120" y="1158240"/>
                </a:lnTo>
                <a:lnTo>
                  <a:pt x="2865269" y="1167384"/>
                </a:lnTo>
                <a:close/>
              </a:path>
              <a:path w="2872740" h="2202179">
                <a:moveTo>
                  <a:pt x="2872740" y="1624584"/>
                </a:moveTo>
                <a:lnTo>
                  <a:pt x="2854452" y="1624584"/>
                </a:lnTo>
                <a:lnTo>
                  <a:pt x="2863596" y="1615440"/>
                </a:lnTo>
                <a:lnTo>
                  <a:pt x="2854270" y="1615345"/>
                </a:lnTo>
                <a:lnTo>
                  <a:pt x="2845308" y="1158240"/>
                </a:lnTo>
                <a:lnTo>
                  <a:pt x="2854452" y="1167384"/>
                </a:lnTo>
                <a:lnTo>
                  <a:pt x="2865269" y="1167384"/>
                </a:lnTo>
                <a:lnTo>
                  <a:pt x="2872740" y="1624584"/>
                </a:lnTo>
                <a:close/>
              </a:path>
              <a:path w="2872740" h="2202179">
                <a:moveTo>
                  <a:pt x="1938528" y="2191512"/>
                </a:moveTo>
                <a:lnTo>
                  <a:pt x="1947647" y="1616964"/>
                </a:lnTo>
                <a:lnTo>
                  <a:pt x="1947672" y="1610868"/>
                </a:lnTo>
                <a:lnTo>
                  <a:pt x="1952244" y="1606296"/>
                </a:lnTo>
                <a:lnTo>
                  <a:pt x="1958340" y="1606296"/>
                </a:lnTo>
                <a:lnTo>
                  <a:pt x="2854270" y="1615345"/>
                </a:lnTo>
                <a:lnTo>
                  <a:pt x="2854302" y="1616964"/>
                </a:lnTo>
                <a:lnTo>
                  <a:pt x="1967484" y="1616964"/>
                </a:lnTo>
                <a:lnTo>
                  <a:pt x="1956816" y="1626108"/>
                </a:lnTo>
                <a:lnTo>
                  <a:pt x="1967337" y="1626196"/>
                </a:lnTo>
                <a:lnTo>
                  <a:pt x="1958485" y="2182368"/>
                </a:lnTo>
                <a:lnTo>
                  <a:pt x="1949196" y="2182368"/>
                </a:lnTo>
                <a:lnTo>
                  <a:pt x="1938528" y="2191512"/>
                </a:lnTo>
                <a:close/>
              </a:path>
              <a:path w="2872740" h="2202179">
                <a:moveTo>
                  <a:pt x="2854452" y="1624584"/>
                </a:moveTo>
                <a:lnTo>
                  <a:pt x="2854270" y="1615345"/>
                </a:lnTo>
                <a:lnTo>
                  <a:pt x="2863596" y="1615440"/>
                </a:lnTo>
                <a:lnTo>
                  <a:pt x="2854452" y="1624584"/>
                </a:lnTo>
                <a:close/>
              </a:path>
              <a:path w="2872740" h="2202179">
                <a:moveTo>
                  <a:pt x="1967337" y="1626196"/>
                </a:moveTo>
                <a:lnTo>
                  <a:pt x="1956816" y="1626108"/>
                </a:lnTo>
                <a:lnTo>
                  <a:pt x="1967484" y="1616964"/>
                </a:lnTo>
                <a:lnTo>
                  <a:pt x="1967337" y="1626196"/>
                </a:lnTo>
                <a:close/>
              </a:path>
              <a:path w="2872740" h="2202179">
                <a:moveTo>
                  <a:pt x="2868168" y="1633728"/>
                </a:moveTo>
                <a:lnTo>
                  <a:pt x="2863596" y="1633728"/>
                </a:lnTo>
                <a:lnTo>
                  <a:pt x="1967337" y="1626196"/>
                </a:lnTo>
                <a:lnTo>
                  <a:pt x="1967484" y="1616964"/>
                </a:lnTo>
                <a:lnTo>
                  <a:pt x="2854302" y="1616964"/>
                </a:lnTo>
                <a:lnTo>
                  <a:pt x="2854452" y="1624584"/>
                </a:lnTo>
                <a:lnTo>
                  <a:pt x="2872740" y="1624584"/>
                </a:lnTo>
                <a:lnTo>
                  <a:pt x="2872740" y="1629156"/>
                </a:lnTo>
                <a:lnTo>
                  <a:pt x="2868168" y="1633728"/>
                </a:lnTo>
                <a:close/>
              </a:path>
              <a:path w="2872740" h="2202179">
                <a:moveTo>
                  <a:pt x="18288" y="2191512"/>
                </a:moveTo>
                <a:lnTo>
                  <a:pt x="9144" y="2182368"/>
                </a:lnTo>
                <a:lnTo>
                  <a:pt x="18288" y="2182368"/>
                </a:lnTo>
                <a:lnTo>
                  <a:pt x="18288" y="2191512"/>
                </a:lnTo>
                <a:close/>
              </a:path>
              <a:path w="2872740" h="2202179">
                <a:moveTo>
                  <a:pt x="1938528" y="2191512"/>
                </a:moveTo>
                <a:lnTo>
                  <a:pt x="18288" y="2191512"/>
                </a:lnTo>
                <a:lnTo>
                  <a:pt x="18288" y="2182368"/>
                </a:lnTo>
                <a:lnTo>
                  <a:pt x="1938673" y="2182368"/>
                </a:lnTo>
                <a:lnTo>
                  <a:pt x="1938528" y="2191512"/>
                </a:lnTo>
                <a:close/>
              </a:path>
              <a:path w="2872740" h="2202179">
                <a:moveTo>
                  <a:pt x="1958340" y="2191512"/>
                </a:moveTo>
                <a:lnTo>
                  <a:pt x="1938528" y="2191512"/>
                </a:lnTo>
                <a:lnTo>
                  <a:pt x="1949196" y="2182368"/>
                </a:lnTo>
                <a:lnTo>
                  <a:pt x="1958485" y="2182368"/>
                </a:lnTo>
                <a:lnTo>
                  <a:pt x="1958340" y="219151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20467" y="4439411"/>
            <a:ext cx="2854960" cy="2182495"/>
          </a:xfrm>
          <a:custGeom>
            <a:avLst/>
            <a:gdLst/>
            <a:ahLst/>
            <a:cxnLst/>
            <a:rect l="l" t="t" r="r" b="b"/>
            <a:pathLst>
              <a:path w="2854960" h="2182495">
                <a:moveTo>
                  <a:pt x="1940052" y="2182368"/>
                </a:moveTo>
                <a:lnTo>
                  <a:pt x="0" y="2182368"/>
                </a:lnTo>
                <a:lnTo>
                  <a:pt x="0" y="0"/>
                </a:lnTo>
                <a:lnTo>
                  <a:pt x="1947672" y="9144"/>
                </a:lnTo>
                <a:lnTo>
                  <a:pt x="1947672" y="1149096"/>
                </a:lnTo>
                <a:lnTo>
                  <a:pt x="2845308" y="1149096"/>
                </a:lnTo>
                <a:lnTo>
                  <a:pt x="2854272" y="1606296"/>
                </a:lnTo>
                <a:lnTo>
                  <a:pt x="1947672" y="1606296"/>
                </a:lnTo>
                <a:lnTo>
                  <a:pt x="1940052" y="2182368"/>
                </a:lnTo>
                <a:close/>
              </a:path>
              <a:path w="2854960" h="2182495">
                <a:moveTo>
                  <a:pt x="2854452" y="1615440"/>
                </a:moveTo>
                <a:lnTo>
                  <a:pt x="1947672" y="1606296"/>
                </a:lnTo>
                <a:lnTo>
                  <a:pt x="2854272" y="1606296"/>
                </a:lnTo>
                <a:lnTo>
                  <a:pt x="2854452" y="1615440"/>
                </a:lnTo>
                <a:close/>
              </a:path>
            </a:pathLst>
          </a:custGeom>
          <a:solidFill>
            <a:srgbClr val="FF660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11323" y="4430267"/>
            <a:ext cx="2872740" cy="2202180"/>
          </a:xfrm>
          <a:custGeom>
            <a:avLst/>
            <a:gdLst/>
            <a:ahLst/>
            <a:cxnLst/>
            <a:rect l="l" t="t" r="r" b="b"/>
            <a:pathLst>
              <a:path w="2872740" h="2202179">
                <a:moveTo>
                  <a:pt x="1953768" y="2202180"/>
                </a:moveTo>
                <a:lnTo>
                  <a:pt x="4572" y="2202180"/>
                </a:lnTo>
                <a:lnTo>
                  <a:pt x="0" y="2197608"/>
                </a:lnTo>
                <a:lnTo>
                  <a:pt x="0" y="4572"/>
                </a:lnTo>
                <a:lnTo>
                  <a:pt x="3048" y="3048"/>
                </a:lnTo>
                <a:lnTo>
                  <a:pt x="6096" y="0"/>
                </a:lnTo>
                <a:lnTo>
                  <a:pt x="9144" y="0"/>
                </a:lnTo>
                <a:lnTo>
                  <a:pt x="18288" y="9144"/>
                </a:lnTo>
                <a:lnTo>
                  <a:pt x="9144" y="19812"/>
                </a:lnTo>
                <a:lnTo>
                  <a:pt x="18288" y="19847"/>
                </a:lnTo>
                <a:lnTo>
                  <a:pt x="18288" y="2182368"/>
                </a:lnTo>
                <a:lnTo>
                  <a:pt x="9144" y="2182368"/>
                </a:lnTo>
                <a:lnTo>
                  <a:pt x="18288" y="2191512"/>
                </a:lnTo>
                <a:lnTo>
                  <a:pt x="1958340" y="2191512"/>
                </a:lnTo>
                <a:lnTo>
                  <a:pt x="1958340" y="2197608"/>
                </a:lnTo>
                <a:lnTo>
                  <a:pt x="1953768" y="2202180"/>
                </a:lnTo>
                <a:close/>
              </a:path>
              <a:path w="2872740" h="2202179">
                <a:moveTo>
                  <a:pt x="18288" y="19847"/>
                </a:moveTo>
                <a:lnTo>
                  <a:pt x="9144" y="19812"/>
                </a:lnTo>
                <a:lnTo>
                  <a:pt x="18288" y="9144"/>
                </a:lnTo>
                <a:lnTo>
                  <a:pt x="18288" y="19847"/>
                </a:lnTo>
                <a:close/>
              </a:path>
              <a:path w="2872740" h="2202179">
                <a:moveTo>
                  <a:pt x="1956816" y="27432"/>
                </a:moveTo>
                <a:lnTo>
                  <a:pt x="18288" y="19847"/>
                </a:lnTo>
                <a:lnTo>
                  <a:pt x="18288" y="9144"/>
                </a:lnTo>
                <a:lnTo>
                  <a:pt x="1962912" y="9144"/>
                </a:lnTo>
                <a:lnTo>
                  <a:pt x="1967484" y="13716"/>
                </a:lnTo>
                <a:lnTo>
                  <a:pt x="1967484" y="18288"/>
                </a:lnTo>
                <a:lnTo>
                  <a:pt x="1947672" y="18288"/>
                </a:lnTo>
                <a:lnTo>
                  <a:pt x="1947672" y="27396"/>
                </a:lnTo>
                <a:lnTo>
                  <a:pt x="1956780" y="27396"/>
                </a:lnTo>
                <a:close/>
              </a:path>
              <a:path w="2872740" h="2202179">
                <a:moveTo>
                  <a:pt x="1956780" y="27396"/>
                </a:moveTo>
                <a:lnTo>
                  <a:pt x="1947672" y="27396"/>
                </a:lnTo>
                <a:lnTo>
                  <a:pt x="1947672" y="18288"/>
                </a:lnTo>
                <a:lnTo>
                  <a:pt x="1956780" y="27396"/>
                </a:lnTo>
                <a:close/>
              </a:path>
              <a:path w="2872740" h="2202179">
                <a:moveTo>
                  <a:pt x="1967484" y="27432"/>
                </a:moveTo>
                <a:lnTo>
                  <a:pt x="1956816" y="27432"/>
                </a:lnTo>
                <a:lnTo>
                  <a:pt x="1947672" y="18288"/>
                </a:lnTo>
                <a:lnTo>
                  <a:pt x="1967484" y="18288"/>
                </a:lnTo>
                <a:lnTo>
                  <a:pt x="1967484" y="27432"/>
                </a:lnTo>
                <a:close/>
              </a:path>
              <a:path w="2872740" h="2202179">
                <a:moveTo>
                  <a:pt x="2845487" y="1167384"/>
                </a:moveTo>
                <a:lnTo>
                  <a:pt x="1952244" y="1167384"/>
                </a:lnTo>
                <a:lnTo>
                  <a:pt x="1947672" y="1162812"/>
                </a:lnTo>
                <a:lnTo>
                  <a:pt x="1947672" y="27396"/>
                </a:lnTo>
                <a:lnTo>
                  <a:pt x="1967484" y="27432"/>
                </a:lnTo>
                <a:lnTo>
                  <a:pt x="1967484" y="1147572"/>
                </a:lnTo>
                <a:lnTo>
                  <a:pt x="1956816" y="1147572"/>
                </a:lnTo>
                <a:lnTo>
                  <a:pt x="1967484" y="1158240"/>
                </a:lnTo>
                <a:lnTo>
                  <a:pt x="2845308" y="1158240"/>
                </a:lnTo>
                <a:lnTo>
                  <a:pt x="2845487" y="1167384"/>
                </a:lnTo>
                <a:close/>
              </a:path>
              <a:path w="2872740" h="2202179">
                <a:moveTo>
                  <a:pt x="1967484" y="1158240"/>
                </a:moveTo>
                <a:lnTo>
                  <a:pt x="1956816" y="1147572"/>
                </a:lnTo>
                <a:lnTo>
                  <a:pt x="1967484" y="1147572"/>
                </a:lnTo>
                <a:lnTo>
                  <a:pt x="1967484" y="1158240"/>
                </a:lnTo>
                <a:close/>
              </a:path>
              <a:path w="2872740" h="2202179">
                <a:moveTo>
                  <a:pt x="2865269" y="1167384"/>
                </a:moveTo>
                <a:lnTo>
                  <a:pt x="2854452" y="1167384"/>
                </a:lnTo>
                <a:lnTo>
                  <a:pt x="2845308" y="1158240"/>
                </a:lnTo>
                <a:lnTo>
                  <a:pt x="1967484" y="1158240"/>
                </a:lnTo>
                <a:lnTo>
                  <a:pt x="1967484" y="1147572"/>
                </a:lnTo>
                <a:lnTo>
                  <a:pt x="2860548" y="1147572"/>
                </a:lnTo>
                <a:lnTo>
                  <a:pt x="2863596" y="1152144"/>
                </a:lnTo>
                <a:lnTo>
                  <a:pt x="2865120" y="1158240"/>
                </a:lnTo>
                <a:lnTo>
                  <a:pt x="2865269" y="1167384"/>
                </a:lnTo>
                <a:close/>
              </a:path>
              <a:path w="2872740" h="2202179">
                <a:moveTo>
                  <a:pt x="2872740" y="1624584"/>
                </a:moveTo>
                <a:lnTo>
                  <a:pt x="2854452" y="1624584"/>
                </a:lnTo>
                <a:lnTo>
                  <a:pt x="2863596" y="1615440"/>
                </a:lnTo>
                <a:lnTo>
                  <a:pt x="2854270" y="1615345"/>
                </a:lnTo>
                <a:lnTo>
                  <a:pt x="2845308" y="1158240"/>
                </a:lnTo>
                <a:lnTo>
                  <a:pt x="2854452" y="1167384"/>
                </a:lnTo>
                <a:lnTo>
                  <a:pt x="2865269" y="1167384"/>
                </a:lnTo>
                <a:lnTo>
                  <a:pt x="2872740" y="1624584"/>
                </a:lnTo>
                <a:close/>
              </a:path>
              <a:path w="2872740" h="2202179">
                <a:moveTo>
                  <a:pt x="1938528" y="2191512"/>
                </a:moveTo>
                <a:lnTo>
                  <a:pt x="1947647" y="1616964"/>
                </a:lnTo>
                <a:lnTo>
                  <a:pt x="1947672" y="1610868"/>
                </a:lnTo>
                <a:lnTo>
                  <a:pt x="1952244" y="1606296"/>
                </a:lnTo>
                <a:lnTo>
                  <a:pt x="1958340" y="1606296"/>
                </a:lnTo>
                <a:lnTo>
                  <a:pt x="2854270" y="1615345"/>
                </a:lnTo>
                <a:lnTo>
                  <a:pt x="2854302" y="1616964"/>
                </a:lnTo>
                <a:lnTo>
                  <a:pt x="1967484" y="1616964"/>
                </a:lnTo>
                <a:lnTo>
                  <a:pt x="1956816" y="1626108"/>
                </a:lnTo>
                <a:lnTo>
                  <a:pt x="1967337" y="1626196"/>
                </a:lnTo>
                <a:lnTo>
                  <a:pt x="1958485" y="2182368"/>
                </a:lnTo>
                <a:lnTo>
                  <a:pt x="1949196" y="2182368"/>
                </a:lnTo>
                <a:lnTo>
                  <a:pt x="1938528" y="2191512"/>
                </a:lnTo>
                <a:close/>
              </a:path>
              <a:path w="2872740" h="2202179">
                <a:moveTo>
                  <a:pt x="2854452" y="1624584"/>
                </a:moveTo>
                <a:lnTo>
                  <a:pt x="2854270" y="1615345"/>
                </a:lnTo>
                <a:lnTo>
                  <a:pt x="2863596" y="1615440"/>
                </a:lnTo>
                <a:lnTo>
                  <a:pt x="2854452" y="1624584"/>
                </a:lnTo>
                <a:close/>
              </a:path>
              <a:path w="2872740" h="2202179">
                <a:moveTo>
                  <a:pt x="1967337" y="1626196"/>
                </a:moveTo>
                <a:lnTo>
                  <a:pt x="1956816" y="1626108"/>
                </a:lnTo>
                <a:lnTo>
                  <a:pt x="1967484" y="1616964"/>
                </a:lnTo>
                <a:lnTo>
                  <a:pt x="1967337" y="1626196"/>
                </a:lnTo>
                <a:close/>
              </a:path>
              <a:path w="2872740" h="2202179">
                <a:moveTo>
                  <a:pt x="2868168" y="1633728"/>
                </a:moveTo>
                <a:lnTo>
                  <a:pt x="2863596" y="1633728"/>
                </a:lnTo>
                <a:lnTo>
                  <a:pt x="1967337" y="1626196"/>
                </a:lnTo>
                <a:lnTo>
                  <a:pt x="1967484" y="1616964"/>
                </a:lnTo>
                <a:lnTo>
                  <a:pt x="2854302" y="1616964"/>
                </a:lnTo>
                <a:lnTo>
                  <a:pt x="2854452" y="1624584"/>
                </a:lnTo>
                <a:lnTo>
                  <a:pt x="2872740" y="1624584"/>
                </a:lnTo>
                <a:lnTo>
                  <a:pt x="2872740" y="1629156"/>
                </a:lnTo>
                <a:lnTo>
                  <a:pt x="2868168" y="1633728"/>
                </a:lnTo>
                <a:close/>
              </a:path>
              <a:path w="2872740" h="2202179">
                <a:moveTo>
                  <a:pt x="18288" y="2191512"/>
                </a:moveTo>
                <a:lnTo>
                  <a:pt x="9144" y="2182368"/>
                </a:lnTo>
                <a:lnTo>
                  <a:pt x="18288" y="2182368"/>
                </a:lnTo>
                <a:lnTo>
                  <a:pt x="18288" y="2191512"/>
                </a:lnTo>
                <a:close/>
              </a:path>
              <a:path w="2872740" h="2202179">
                <a:moveTo>
                  <a:pt x="1938528" y="2191512"/>
                </a:moveTo>
                <a:lnTo>
                  <a:pt x="18288" y="2191512"/>
                </a:lnTo>
                <a:lnTo>
                  <a:pt x="18288" y="2182368"/>
                </a:lnTo>
                <a:lnTo>
                  <a:pt x="1938673" y="2182368"/>
                </a:lnTo>
                <a:lnTo>
                  <a:pt x="1938528" y="2191512"/>
                </a:lnTo>
                <a:close/>
              </a:path>
              <a:path w="2872740" h="2202179">
                <a:moveTo>
                  <a:pt x="1958340" y="2191512"/>
                </a:moveTo>
                <a:lnTo>
                  <a:pt x="1938528" y="2191512"/>
                </a:lnTo>
                <a:lnTo>
                  <a:pt x="1949196" y="2182368"/>
                </a:lnTo>
                <a:lnTo>
                  <a:pt x="1958485" y="2182368"/>
                </a:lnTo>
                <a:lnTo>
                  <a:pt x="1958340" y="219151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63796" y="4514088"/>
            <a:ext cx="3001010" cy="977265"/>
          </a:xfrm>
          <a:custGeom>
            <a:avLst/>
            <a:gdLst/>
            <a:ahLst/>
            <a:cxnLst/>
            <a:rect l="l" t="t" r="r" b="b"/>
            <a:pathLst>
              <a:path w="3001009" h="977264">
                <a:moveTo>
                  <a:pt x="0" y="0"/>
                </a:moveTo>
                <a:lnTo>
                  <a:pt x="3000756" y="0"/>
                </a:lnTo>
                <a:lnTo>
                  <a:pt x="3000756" y="976884"/>
                </a:lnTo>
                <a:lnTo>
                  <a:pt x="0" y="976884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315164" y="4533374"/>
            <a:ext cx="129413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25" dirty="0">
                <a:latin typeface="Times New Roman"/>
                <a:cs typeface="Times New Roman"/>
              </a:rPr>
              <a:t>AML </a:t>
            </a:r>
            <a:r>
              <a:rPr sz="1100" spc="100" dirty="0">
                <a:latin typeface="Times New Roman"/>
                <a:cs typeface="Times New Roman"/>
              </a:rPr>
              <a:t>Batch</a:t>
            </a:r>
            <a:r>
              <a:rPr sz="1100" spc="80" dirty="0">
                <a:latin typeface="Times New Roman"/>
                <a:cs typeface="Times New Roman"/>
              </a:rPr>
              <a:t> </a:t>
            </a:r>
            <a:r>
              <a:rPr sz="1100" spc="125" dirty="0">
                <a:latin typeface="Times New Roman"/>
                <a:cs typeface="Times New Roman"/>
              </a:rPr>
              <a:t>system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39268" y="4514088"/>
            <a:ext cx="1478280" cy="1225550"/>
          </a:xfrm>
          <a:custGeom>
            <a:avLst/>
            <a:gdLst/>
            <a:ahLst/>
            <a:cxnLst/>
            <a:rect l="l" t="t" r="r" b="b"/>
            <a:pathLst>
              <a:path w="1478280" h="1225550">
                <a:moveTo>
                  <a:pt x="0" y="0"/>
                </a:moveTo>
                <a:lnTo>
                  <a:pt x="1478280" y="0"/>
                </a:lnTo>
                <a:lnTo>
                  <a:pt x="1478280" y="1225296"/>
                </a:lnTo>
                <a:lnTo>
                  <a:pt x="0" y="1225296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3379" y="4861559"/>
            <a:ext cx="1210310" cy="224154"/>
          </a:xfrm>
          <a:custGeom>
            <a:avLst/>
            <a:gdLst/>
            <a:ahLst/>
            <a:cxnLst/>
            <a:rect l="l" t="t" r="r" b="b"/>
            <a:pathLst>
              <a:path w="1210310" h="224154">
                <a:moveTo>
                  <a:pt x="1205484" y="224028"/>
                </a:moveTo>
                <a:lnTo>
                  <a:pt x="4572" y="224028"/>
                </a:lnTo>
                <a:lnTo>
                  <a:pt x="0" y="219456"/>
                </a:lnTo>
                <a:lnTo>
                  <a:pt x="0" y="3048"/>
                </a:lnTo>
                <a:lnTo>
                  <a:pt x="4572" y="0"/>
                </a:lnTo>
                <a:lnTo>
                  <a:pt x="1205484" y="0"/>
                </a:lnTo>
                <a:lnTo>
                  <a:pt x="1210056" y="3048"/>
                </a:lnTo>
                <a:lnTo>
                  <a:pt x="1210056" y="219456"/>
                </a:lnTo>
                <a:lnTo>
                  <a:pt x="1205484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0331" y="4856988"/>
            <a:ext cx="1216660" cy="231775"/>
          </a:xfrm>
          <a:custGeom>
            <a:avLst/>
            <a:gdLst/>
            <a:ahLst/>
            <a:cxnLst/>
            <a:rect l="l" t="t" r="r" b="b"/>
            <a:pathLst>
              <a:path w="1216660" h="231775">
                <a:moveTo>
                  <a:pt x="1203960" y="231648"/>
                </a:moveTo>
                <a:lnTo>
                  <a:pt x="12192" y="231648"/>
                </a:lnTo>
                <a:lnTo>
                  <a:pt x="7620" y="230124"/>
                </a:lnTo>
                <a:lnTo>
                  <a:pt x="4572" y="228600"/>
                </a:lnTo>
                <a:lnTo>
                  <a:pt x="1524" y="224028"/>
                </a:lnTo>
                <a:lnTo>
                  <a:pt x="0" y="2194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2192" y="0"/>
                </a:lnTo>
                <a:lnTo>
                  <a:pt x="1203960" y="0"/>
                </a:lnTo>
                <a:lnTo>
                  <a:pt x="1208532" y="1524"/>
                </a:lnTo>
                <a:lnTo>
                  <a:pt x="1214628" y="7620"/>
                </a:lnTo>
                <a:lnTo>
                  <a:pt x="10668" y="7620"/>
                </a:lnTo>
                <a:lnTo>
                  <a:pt x="7620" y="9144"/>
                </a:lnTo>
                <a:lnTo>
                  <a:pt x="9144" y="9144"/>
                </a:lnTo>
                <a:lnTo>
                  <a:pt x="7620" y="10668"/>
                </a:lnTo>
                <a:lnTo>
                  <a:pt x="6096" y="13716"/>
                </a:lnTo>
                <a:lnTo>
                  <a:pt x="7620" y="13716"/>
                </a:lnTo>
                <a:lnTo>
                  <a:pt x="7620" y="217932"/>
                </a:lnTo>
                <a:lnTo>
                  <a:pt x="6096" y="217932"/>
                </a:lnTo>
                <a:lnTo>
                  <a:pt x="7620" y="222504"/>
                </a:lnTo>
                <a:lnTo>
                  <a:pt x="10668" y="225552"/>
                </a:lnTo>
                <a:lnTo>
                  <a:pt x="1213612" y="225552"/>
                </a:lnTo>
                <a:lnTo>
                  <a:pt x="1211580" y="228600"/>
                </a:lnTo>
                <a:lnTo>
                  <a:pt x="1208532" y="230124"/>
                </a:lnTo>
                <a:lnTo>
                  <a:pt x="1203960" y="231648"/>
                </a:lnTo>
                <a:close/>
              </a:path>
              <a:path w="1216660" h="231775">
                <a:moveTo>
                  <a:pt x="1213612" y="225552"/>
                </a:moveTo>
                <a:lnTo>
                  <a:pt x="1205484" y="225552"/>
                </a:lnTo>
                <a:lnTo>
                  <a:pt x="1208532" y="222504"/>
                </a:lnTo>
                <a:lnTo>
                  <a:pt x="1208532" y="10668"/>
                </a:lnTo>
                <a:lnTo>
                  <a:pt x="1207008" y="9144"/>
                </a:lnTo>
                <a:lnTo>
                  <a:pt x="1208532" y="9144"/>
                </a:lnTo>
                <a:lnTo>
                  <a:pt x="1205484" y="7620"/>
                </a:lnTo>
                <a:lnTo>
                  <a:pt x="1214628" y="7620"/>
                </a:lnTo>
                <a:lnTo>
                  <a:pt x="1216152" y="12192"/>
                </a:lnTo>
                <a:lnTo>
                  <a:pt x="1216152" y="219456"/>
                </a:lnTo>
                <a:lnTo>
                  <a:pt x="1214628" y="224028"/>
                </a:lnTo>
                <a:lnTo>
                  <a:pt x="1213612" y="225552"/>
                </a:lnTo>
                <a:close/>
              </a:path>
              <a:path w="1216660" h="231775">
                <a:moveTo>
                  <a:pt x="7620" y="219456"/>
                </a:moveTo>
                <a:lnTo>
                  <a:pt x="6096" y="217932"/>
                </a:lnTo>
                <a:lnTo>
                  <a:pt x="7620" y="217932"/>
                </a:lnTo>
                <a:lnTo>
                  <a:pt x="7620" y="219456"/>
                </a:lnTo>
                <a:close/>
              </a:path>
              <a:path w="1216660" h="231775">
                <a:moveTo>
                  <a:pt x="9144" y="224028"/>
                </a:moveTo>
                <a:lnTo>
                  <a:pt x="7620" y="222504"/>
                </a:lnTo>
                <a:lnTo>
                  <a:pt x="7620" y="220980"/>
                </a:lnTo>
                <a:lnTo>
                  <a:pt x="9144" y="224028"/>
                </a:lnTo>
                <a:close/>
              </a:path>
              <a:path w="1216660" h="231775">
                <a:moveTo>
                  <a:pt x="1207008" y="224028"/>
                </a:moveTo>
                <a:lnTo>
                  <a:pt x="1208532" y="220980"/>
                </a:lnTo>
                <a:lnTo>
                  <a:pt x="1208532" y="222504"/>
                </a:lnTo>
                <a:lnTo>
                  <a:pt x="1207008" y="224028"/>
                </a:lnTo>
                <a:close/>
              </a:path>
              <a:path w="1216660" h="231775">
                <a:moveTo>
                  <a:pt x="13716" y="225552"/>
                </a:moveTo>
                <a:lnTo>
                  <a:pt x="10668" y="225552"/>
                </a:lnTo>
                <a:lnTo>
                  <a:pt x="9144" y="224028"/>
                </a:lnTo>
                <a:lnTo>
                  <a:pt x="13716" y="225552"/>
                </a:lnTo>
                <a:close/>
              </a:path>
              <a:path w="1216660" h="231775">
                <a:moveTo>
                  <a:pt x="1205484" y="225552"/>
                </a:moveTo>
                <a:lnTo>
                  <a:pt x="1202436" y="225552"/>
                </a:lnTo>
                <a:lnTo>
                  <a:pt x="1207008" y="224028"/>
                </a:lnTo>
                <a:lnTo>
                  <a:pt x="1205484" y="225552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3379" y="5126735"/>
            <a:ext cx="1210310" cy="224154"/>
          </a:xfrm>
          <a:custGeom>
            <a:avLst/>
            <a:gdLst/>
            <a:ahLst/>
            <a:cxnLst/>
            <a:rect l="l" t="t" r="r" b="b"/>
            <a:pathLst>
              <a:path w="1210310" h="224154">
                <a:moveTo>
                  <a:pt x="1205484" y="224028"/>
                </a:moveTo>
                <a:lnTo>
                  <a:pt x="4572" y="224028"/>
                </a:lnTo>
                <a:lnTo>
                  <a:pt x="0" y="220980"/>
                </a:lnTo>
                <a:lnTo>
                  <a:pt x="0" y="4572"/>
                </a:lnTo>
                <a:lnTo>
                  <a:pt x="4572" y="0"/>
                </a:lnTo>
                <a:lnTo>
                  <a:pt x="1205484" y="0"/>
                </a:lnTo>
                <a:lnTo>
                  <a:pt x="1210056" y="4572"/>
                </a:lnTo>
                <a:lnTo>
                  <a:pt x="1210056" y="220980"/>
                </a:lnTo>
                <a:lnTo>
                  <a:pt x="1205484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0331" y="5123688"/>
            <a:ext cx="1216660" cy="230504"/>
          </a:xfrm>
          <a:custGeom>
            <a:avLst/>
            <a:gdLst/>
            <a:ahLst/>
            <a:cxnLst/>
            <a:rect l="l" t="t" r="r" b="b"/>
            <a:pathLst>
              <a:path w="1216660" h="230504">
                <a:moveTo>
                  <a:pt x="1208532" y="230124"/>
                </a:moveTo>
                <a:lnTo>
                  <a:pt x="7620" y="230124"/>
                </a:lnTo>
                <a:lnTo>
                  <a:pt x="1524" y="224028"/>
                </a:lnTo>
                <a:lnTo>
                  <a:pt x="0" y="219456"/>
                </a:lnTo>
                <a:lnTo>
                  <a:pt x="0" y="12192"/>
                </a:lnTo>
                <a:lnTo>
                  <a:pt x="1524" y="7620"/>
                </a:lnTo>
                <a:lnTo>
                  <a:pt x="4572" y="3048"/>
                </a:lnTo>
                <a:lnTo>
                  <a:pt x="7620" y="1524"/>
                </a:lnTo>
                <a:lnTo>
                  <a:pt x="12192" y="0"/>
                </a:lnTo>
                <a:lnTo>
                  <a:pt x="1203960" y="0"/>
                </a:lnTo>
                <a:lnTo>
                  <a:pt x="1208532" y="1524"/>
                </a:lnTo>
                <a:lnTo>
                  <a:pt x="1211580" y="3048"/>
                </a:lnTo>
                <a:lnTo>
                  <a:pt x="1213612" y="6096"/>
                </a:lnTo>
                <a:lnTo>
                  <a:pt x="10668" y="6096"/>
                </a:lnTo>
                <a:lnTo>
                  <a:pt x="7620" y="9144"/>
                </a:lnTo>
                <a:lnTo>
                  <a:pt x="6096" y="12192"/>
                </a:lnTo>
                <a:lnTo>
                  <a:pt x="7620" y="12192"/>
                </a:lnTo>
                <a:lnTo>
                  <a:pt x="7620" y="217932"/>
                </a:lnTo>
                <a:lnTo>
                  <a:pt x="6096" y="217932"/>
                </a:lnTo>
                <a:lnTo>
                  <a:pt x="7620" y="220980"/>
                </a:lnTo>
                <a:lnTo>
                  <a:pt x="8382" y="220980"/>
                </a:lnTo>
                <a:lnTo>
                  <a:pt x="9144" y="222504"/>
                </a:lnTo>
                <a:lnTo>
                  <a:pt x="7620" y="222504"/>
                </a:lnTo>
                <a:lnTo>
                  <a:pt x="10668" y="224028"/>
                </a:lnTo>
                <a:lnTo>
                  <a:pt x="1213612" y="224028"/>
                </a:lnTo>
                <a:lnTo>
                  <a:pt x="1211580" y="227076"/>
                </a:lnTo>
                <a:lnTo>
                  <a:pt x="1208532" y="230124"/>
                </a:lnTo>
                <a:close/>
              </a:path>
              <a:path w="1216660" h="230504">
                <a:moveTo>
                  <a:pt x="9144" y="7620"/>
                </a:moveTo>
                <a:lnTo>
                  <a:pt x="10668" y="6096"/>
                </a:lnTo>
                <a:lnTo>
                  <a:pt x="13716" y="6096"/>
                </a:lnTo>
                <a:lnTo>
                  <a:pt x="9144" y="7620"/>
                </a:lnTo>
                <a:close/>
              </a:path>
              <a:path w="1216660" h="230504">
                <a:moveTo>
                  <a:pt x="1207008" y="7620"/>
                </a:moveTo>
                <a:lnTo>
                  <a:pt x="1202436" y="6096"/>
                </a:lnTo>
                <a:lnTo>
                  <a:pt x="1205484" y="6096"/>
                </a:lnTo>
                <a:lnTo>
                  <a:pt x="1207008" y="7620"/>
                </a:lnTo>
                <a:close/>
              </a:path>
              <a:path w="1216660" h="230504">
                <a:moveTo>
                  <a:pt x="1215390" y="220980"/>
                </a:moveTo>
                <a:lnTo>
                  <a:pt x="1208532" y="220980"/>
                </a:lnTo>
                <a:lnTo>
                  <a:pt x="1208532" y="9144"/>
                </a:lnTo>
                <a:lnTo>
                  <a:pt x="1205484" y="6096"/>
                </a:lnTo>
                <a:lnTo>
                  <a:pt x="1213612" y="6096"/>
                </a:lnTo>
                <a:lnTo>
                  <a:pt x="1214628" y="7620"/>
                </a:lnTo>
                <a:lnTo>
                  <a:pt x="1216152" y="12192"/>
                </a:lnTo>
                <a:lnTo>
                  <a:pt x="1216152" y="219456"/>
                </a:lnTo>
                <a:lnTo>
                  <a:pt x="1215390" y="220980"/>
                </a:lnTo>
                <a:close/>
              </a:path>
              <a:path w="1216660" h="230504">
                <a:moveTo>
                  <a:pt x="7620" y="10668"/>
                </a:moveTo>
                <a:lnTo>
                  <a:pt x="7620" y="9144"/>
                </a:lnTo>
                <a:lnTo>
                  <a:pt x="9144" y="7620"/>
                </a:lnTo>
                <a:lnTo>
                  <a:pt x="7620" y="10668"/>
                </a:lnTo>
                <a:close/>
              </a:path>
              <a:path w="1216660" h="230504">
                <a:moveTo>
                  <a:pt x="1208532" y="10668"/>
                </a:moveTo>
                <a:lnTo>
                  <a:pt x="1207008" y="7620"/>
                </a:lnTo>
                <a:lnTo>
                  <a:pt x="1208532" y="9144"/>
                </a:lnTo>
                <a:lnTo>
                  <a:pt x="1208532" y="10668"/>
                </a:lnTo>
                <a:close/>
              </a:path>
              <a:path w="1216660" h="230504">
                <a:moveTo>
                  <a:pt x="8382" y="220980"/>
                </a:moveTo>
                <a:lnTo>
                  <a:pt x="7620" y="220980"/>
                </a:lnTo>
                <a:lnTo>
                  <a:pt x="7620" y="219456"/>
                </a:lnTo>
                <a:lnTo>
                  <a:pt x="8382" y="220980"/>
                </a:lnTo>
                <a:close/>
              </a:path>
              <a:path w="1216660" h="230504">
                <a:moveTo>
                  <a:pt x="1213612" y="224028"/>
                </a:moveTo>
                <a:lnTo>
                  <a:pt x="1205484" y="224028"/>
                </a:lnTo>
                <a:lnTo>
                  <a:pt x="1208532" y="222504"/>
                </a:lnTo>
                <a:lnTo>
                  <a:pt x="1207008" y="222504"/>
                </a:lnTo>
                <a:lnTo>
                  <a:pt x="1208532" y="219456"/>
                </a:lnTo>
                <a:lnTo>
                  <a:pt x="1208532" y="220980"/>
                </a:lnTo>
                <a:lnTo>
                  <a:pt x="1215390" y="220980"/>
                </a:lnTo>
                <a:lnTo>
                  <a:pt x="1214628" y="222504"/>
                </a:lnTo>
                <a:lnTo>
                  <a:pt x="1213612" y="22402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3379" y="5405628"/>
            <a:ext cx="1210310" cy="224154"/>
          </a:xfrm>
          <a:custGeom>
            <a:avLst/>
            <a:gdLst/>
            <a:ahLst/>
            <a:cxnLst/>
            <a:rect l="l" t="t" r="r" b="b"/>
            <a:pathLst>
              <a:path w="1210310" h="224154">
                <a:moveTo>
                  <a:pt x="1205484" y="224028"/>
                </a:moveTo>
                <a:lnTo>
                  <a:pt x="4572" y="224028"/>
                </a:lnTo>
                <a:lnTo>
                  <a:pt x="0" y="220980"/>
                </a:lnTo>
                <a:lnTo>
                  <a:pt x="0" y="4572"/>
                </a:lnTo>
                <a:lnTo>
                  <a:pt x="4572" y="0"/>
                </a:lnTo>
                <a:lnTo>
                  <a:pt x="1205484" y="0"/>
                </a:lnTo>
                <a:lnTo>
                  <a:pt x="1210056" y="4572"/>
                </a:lnTo>
                <a:lnTo>
                  <a:pt x="1210056" y="220980"/>
                </a:lnTo>
                <a:lnTo>
                  <a:pt x="1205484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0331" y="5402579"/>
            <a:ext cx="1216660" cy="230504"/>
          </a:xfrm>
          <a:custGeom>
            <a:avLst/>
            <a:gdLst/>
            <a:ahLst/>
            <a:cxnLst/>
            <a:rect l="l" t="t" r="r" b="b"/>
            <a:pathLst>
              <a:path w="1216660" h="230504">
                <a:moveTo>
                  <a:pt x="1208532" y="230124"/>
                </a:moveTo>
                <a:lnTo>
                  <a:pt x="7620" y="230124"/>
                </a:lnTo>
                <a:lnTo>
                  <a:pt x="4572" y="227076"/>
                </a:lnTo>
                <a:lnTo>
                  <a:pt x="1524" y="222504"/>
                </a:lnTo>
                <a:lnTo>
                  <a:pt x="0" y="217932"/>
                </a:lnTo>
                <a:lnTo>
                  <a:pt x="0" y="12192"/>
                </a:lnTo>
                <a:lnTo>
                  <a:pt x="1524" y="7620"/>
                </a:lnTo>
                <a:lnTo>
                  <a:pt x="4572" y="3048"/>
                </a:lnTo>
                <a:lnTo>
                  <a:pt x="7620" y="1524"/>
                </a:lnTo>
                <a:lnTo>
                  <a:pt x="12192" y="0"/>
                </a:lnTo>
                <a:lnTo>
                  <a:pt x="1203960" y="0"/>
                </a:lnTo>
                <a:lnTo>
                  <a:pt x="1208532" y="1524"/>
                </a:lnTo>
                <a:lnTo>
                  <a:pt x="1211580" y="3048"/>
                </a:lnTo>
                <a:lnTo>
                  <a:pt x="1213612" y="6096"/>
                </a:lnTo>
                <a:lnTo>
                  <a:pt x="10668" y="6096"/>
                </a:lnTo>
                <a:lnTo>
                  <a:pt x="7620" y="9144"/>
                </a:lnTo>
                <a:lnTo>
                  <a:pt x="6096" y="12192"/>
                </a:lnTo>
                <a:lnTo>
                  <a:pt x="7620" y="12192"/>
                </a:lnTo>
                <a:lnTo>
                  <a:pt x="7620" y="217932"/>
                </a:lnTo>
                <a:lnTo>
                  <a:pt x="6096" y="217932"/>
                </a:lnTo>
                <a:lnTo>
                  <a:pt x="7620" y="220980"/>
                </a:lnTo>
                <a:lnTo>
                  <a:pt x="8382" y="220980"/>
                </a:lnTo>
                <a:lnTo>
                  <a:pt x="9144" y="222504"/>
                </a:lnTo>
                <a:lnTo>
                  <a:pt x="7620" y="222504"/>
                </a:lnTo>
                <a:lnTo>
                  <a:pt x="10668" y="224028"/>
                </a:lnTo>
                <a:lnTo>
                  <a:pt x="1213612" y="224028"/>
                </a:lnTo>
                <a:lnTo>
                  <a:pt x="1211580" y="227076"/>
                </a:lnTo>
                <a:lnTo>
                  <a:pt x="1208532" y="230124"/>
                </a:lnTo>
                <a:close/>
              </a:path>
              <a:path w="1216660" h="230504">
                <a:moveTo>
                  <a:pt x="9144" y="7620"/>
                </a:moveTo>
                <a:lnTo>
                  <a:pt x="10668" y="6096"/>
                </a:lnTo>
                <a:lnTo>
                  <a:pt x="13716" y="6096"/>
                </a:lnTo>
                <a:lnTo>
                  <a:pt x="9144" y="7620"/>
                </a:lnTo>
                <a:close/>
              </a:path>
              <a:path w="1216660" h="230504">
                <a:moveTo>
                  <a:pt x="1207008" y="7620"/>
                </a:moveTo>
                <a:lnTo>
                  <a:pt x="1202436" y="6096"/>
                </a:lnTo>
                <a:lnTo>
                  <a:pt x="1205484" y="6096"/>
                </a:lnTo>
                <a:lnTo>
                  <a:pt x="1207008" y="7620"/>
                </a:lnTo>
                <a:close/>
              </a:path>
              <a:path w="1216660" h="230504">
                <a:moveTo>
                  <a:pt x="1215136" y="220980"/>
                </a:moveTo>
                <a:lnTo>
                  <a:pt x="1208532" y="220980"/>
                </a:lnTo>
                <a:lnTo>
                  <a:pt x="1208532" y="9144"/>
                </a:lnTo>
                <a:lnTo>
                  <a:pt x="1205484" y="6096"/>
                </a:lnTo>
                <a:lnTo>
                  <a:pt x="1213612" y="6096"/>
                </a:lnTo>
                <a:lnTo>
                  <a:pt x="1214628" y="7620"/>
                </a:lnTo>
                <a:lnTo>
                  <a:pt x="1216152" y="12192"/>
                </a:lnTo>
                <a:lnTo>
                  <a:pt x="1216152" y="217932"/>
                </a:lnTo>
                <a:lnTo>
                  <a:pt x="1215136" y="220980"/>
                </a:lnTo>
                <a:close/>
              </a:path>
              <a:path w="1216660" h="230504">
                <a:moveTo>
                  <a:pt x="7620" y="10668"/>
                </a:moveTo>
                <a:lnTo>
                  <a:pt x="7620" y="9144"/>
                </a:lnTo>
                <a:lnTo>
                  <a:pt x="9144" y="7620"/>
                </a:lnTo>
                <a:lnTo>
                  <a:pt x="7620" y="10668"/>
                </a:lnTo>
                <a:close/>
              </a:path>
              <a:path w="1216660" h="230504">
                <a:moveTo>
                  <a:pt x="1208532" y="10668"/>
                </a:moveTo>
                <a:lnTo>
                  <a:pt x="1207008" y="7620"/>
                </a:lnTo>
                <a:lnTo>
                  <a:pt x="1208532" y="9144"/>
                </a:lnTo>
                <a:lnTo>
                  <a:pt x="1208532" y="10668"/>
                </a:lnTo>
                <a:close/>
              </a:path>
              <a:path w="1216660" h="230504">
                <a:moveTo>
                  <a:pt x="8382" y="220980"/>
                </a:moveTo>
                <a:lnTo>
                  <a:pt x="7620" y="220980"/>
                </a:lnTo>
                <a:lnTo>
                  <a:pt x="7620" y="219456"/>
                </a:lnTo>
                <a:lnTo>
                  <a:pt x="8382" y="220980"/>
                </a:lnTo>
                <a:close/>
              </a:path>
              <a:path w="1216660" h="230504">
                <a:moveTo>
                  <a:pt x="1213612" y="224028"/>
                </a:moveTo>
                <a:lnTo>
                  <a:pt x="1205484" y="224028"/>
                </a:lnTo>
                <a:lnTo>
                  <a:pt x="1208532" y="222504"/>
                </a:lnTo>
                <a:lnTo>
                  <a:pt x="1207008" y="222504"/>
                </a:lnTo>
                <a:lnTo>
                  <a:pt x="1208532" y="219456"/>
                </a:lnTo>
                <a:lnTo>
                  <a:pt x="1208532" y="220980"/>
                </a:lnTo>
                <a:lnTo>
                  <a:pt x="1215136" y="220980"/>
                </a:lnTo>
                <a:lnTo>
                  <a:pt x="1214628" y="222504"/>
                </a:lnTo>
                <a:lnTo>
                  <a:pt x="1213612" y="22402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39268" y="4533374"/>
            <a:ext cx="1478280" cy="1069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100" spc="55" dirty="0">
                <a:latin typeface="Times New Roman"/>
                <a:cs typeface="Times New Roman"/>
              </a:rPr>
              <a:t>OLTP</a:t>
            </a:r>
            <a:endParaRPr sz="1100">
              <a:latin typeface="Times New Roman"/>
              <a:cs typeface="Times New Roman"/>
            </a:endParaRPr>
          </a:p>
          <a:p>
            <a:pPr marL="391160" marR="383540" algn="ctr">
              <a:lnSpc>
                <a:spcPct val="194400"/>
              </a:lnSpc>
              <a:spcBef>
                <a:spcPts val="489"/>
              </a:spcBef>
            </a:pPr>
            <a:r>
              <a:rPr sz="900" spc="70" dirty="0">
                <a:latin typeface="Noto Sans CJK JP Regular"/>
                <a:cs typeface="Noto Sans CJK JP Regular"/>
              </a:rPr>
              <a:t>고객정보조회  계좌정보조회</a:t>
            </a:r>
            <a:endParaRPr sz="900">
              <a:latin typeface="Noto Sans CJK JP Regular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sz="900" spc="25" dirty="0">
                <a:latin typeface="Times New Roman"/>
                <a:cs typeface="Times New Roman"/>
              </a:rPr>
              <a:t>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484120" y="4514088"/>
            <a:ext cx="1556385" cy="1986280"/>
          </a:xfrm>
          <a:custGeom>
            <a:avLst/>
            <a:gdLst/>
            <a:ahLst/>
            <a:cxnLst/>
            <a:rect l="l" t="t" r="r" b="b"/>
            <a:pathLst>
              <a:path w="1556385" h="1986279">
                <a:moveTo>
                  <a:pt x="0" y="0"/>
                </a:moveTo>
                <a:lnTo>
                  <a:pt x="1556004" y="0"/>
                </a:lnTo>
                <a:lnTo>
                  <a:pt x="1556004" y="1985772"/>
                </a:lnTo>
                <a:lnTo>
                  <a:pt x="0" y="1985772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619755" y="4820411"/>
            <a:ext cx="1285240" cy="204470"/>
          </a:xfrm>
          <a:custGeom>
            <a:avLst/>
            <a:gdLst/>
            <a:ahLst/>
            <a:cxnLst/>
            <a:rect l="l" t="t" r="r" b="b"/>
            <a:pathLst>
              <a:path w="1285239" h="204470">
                <a:moveTo>
                  <a:pt x="0" y="0"/>
                </a:moveTo>
                <a:lnTo>
                  <a:pt x="1284732" y="0"/>
                </a:lnTo>
                <a:lnTo>
                  <a:pt x="1284732" y="204216"/>
                </a:lnTo>
                <a:lnTo>
                  <a:pt x="0" y="2042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616707" y="4817364"/>
            <a:ext cx="1290955" cy="210820"/>
          </a:xfrm>
          <a:custGeom>
            <a:avLst/>
            <a:gdLst/>
            <a:ahLst/>
            <a:cxnLst/>
            <a:rect l="l" t="t" r="r" b="b"/>
            <a:pathLst>
              <a:path w="1290954" h="210820">
                <a:moveTo>
                  <a:pt x="1290828" y="210312"/>
                </a:moveTo>
                <a:lnTo>
                  <a:pt x="0" y="210312"/>
                </a:lnTo>
                <a:lnTo>
                  <a:pt x="0" y="0"/>
                </a:lnTo>
                <a:lnTo>
                  <a:pt x="1290828" y="0"/>
                </a:lnTo>
                <a:lnTo>
                  <a:pt x="129082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04216"/>
                </a:lnTo>
                <a:lnTo>
                  <a:pt x="3048" y="204216"/>
                </a:lnTo>
                <a:lnTo>
                  <a:pt x="6096" y="207264"/>
                </a:lnTo>
                <a:lnTo>
                  <a:pt x="1290828" y="207264"/>
                </a:lnTo>
                <a:lnTo>
                  <a:pt x="1290828" y="210312"/>
                </a:lnTo>
                <a:close/>
              </a:path>
              <a:path w="1290954" h="21082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90954" h="210820">
                <a:moveTo>
                  <a:pt x="128473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90954" h="210820">
                <a:moveTo>
                  <a:pt x="1284732" y="207264"/>
                </a:moveTo>
                <a:lnTo>
                  <a:pt x="1284732" y="3048"/>
                </a:lnTo>
                <a:lnTo>
                  <a:pt x="1287780" y="6096"/>
                </a:lnTo>
                <a:lnTo>
                  <a:pt x="1290828" y="6096"/>
                </a:lnTo>
                <a:lnTo>
                  <a:pt x="1290828" y="204216"/>
                </a:lnTo>
                <a:lnTo>
                  <a:pt x="1287780" y="204216"/>
                </a:lnTo>
                <a:lnTo>
                  <a:pt x="1284732" y="207264"/>
                </a:lnTo>
                <a:close/>
              </a:path>
              <a:path w="1290954" h="210820">
                <a:moveTo>
                  <a:pt x="1290828" y="6096"/>
                </a:moveTo>
                <a:lnTo>
                  <a:pt x="1287780" y="6096"/>
                </a:lnTo>
                <a:lnTo>
                  <a:pt x="1284732" y="3048"/>
                </a:lnTo>
                <a:lnTo>
                  <a:pt x="1290828" y="3048"/>
                </a:lnTo>
                <a:lnTo>
                  <a:pt x="1290828" y="6096"/>
                </a:lnTo>
                <a:close/>
              </a:path>
              <a:path w="1290954" h="210820">
                <a:moveTo>
                  <a:pt x="6096" y="207264"/>
                </a:moveTo>
                <a:lnTo>
                  <a:pt x="3048" y="204216"/>
                </a:lnTo>
                <a:lnTo>
                  <a:pt x="6096" y="204216"/>
                </a:lnTo>
                <a:lnTo>
                  <a:pt x="6096" y="207264"/>
                </a:lnTo>
                <a:close/>
              </a:path>
              <a:path w="1290954" h="210820">
                <a:moveTo>
                  <a:pt x="1284732" y="207264"/>
                </a:moveTo>
                <a:lnTo>
                  <a:pt x="6096" y="207264"/>
                </a:lnTo>
                <a:lnTo>
                  <a:pt x="6096" y="204216"/>
                </a:lnTo>
                <a:lnTo>
                  <a:pt x="1284732" y="204216"/>
                </a:lnTo>
                <a:lnTo>
                  <a:pt x="1284732" y="207264"/>
                </a:lnTo>
                <a:close/>
              </a:path>
              <a:path w="1290954" h="210820">
                <a:moveTo>
                  <a:pt x="1290828" y="207264"/>
                </a:moveTo>
                <a:lnTo>
                  <a:pt x="1284732" y="207264"/>
                </a:lnTo>
                <a:lnTo>
                  <a:pt x="1287780" y="204216"/>
                </a:lnTo>
                <a:lnTo>
                  <a:pt x="1290828" y="204216"/>
                </a:lnTo>
                <a:lnTo>
                  <a:pt x="1290828" y="20726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19755" y="5047488"/>
            <a:ext cx="1285240" cy="204470"/>
          </a:xfrm>
          <a:custGeom>
            <a:avLst/>
            <a:gdLst/>
            <a:ahLst/>
            <a:cxnLst/>
            <a:rect l="l" t="t" r="r" b="b"/>
            <a:pathLst>
              <a:path w="1285239" h="204470">
                <a:moveTo>
                  <a:pt x="0" y="0"/>
                </a:moveTo>
                <a:lnTo>
                  <a:pt x="1284732" y="0"/>
                </a:lnTo>
                <a:lnTo>
                  <a:pt x="1284732" y="204216"/>
                </a:lnTo>
                <a:lnTo>
                  <a:pt x="0" y="2042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16707" y="5044440"/>
            <a:ext cx="1290955" cy="210820"/>
          </a:xfrm>
          <a:custGeom>
            <a:avLst/>
            <a:gdLst/>
            <a:ahLst/>
            <a:cxnLst/>
            <a:rect l="l" t="t" r="r" b="b"/>
            <a:pathLst>
              <a:path w="1290954" h="210820">
                <a:moveTo>
                  <a:pt x="1290828" y="210312"/>
                </a:moveTo>
                <a:lnTo>
                  <a:pt x="0" y="210312"/>
                </a:lnTo>
                <a:lnTo>
                  <a:pt x="0" y="0"/>
                </a:lnTo>
                <a:lnTo>
                  <a:pt x="1290828" y="0"/>
                </a:lnTo>
                <a:lnTo>
                  <a:pt x="129082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04216"/>
                </a:lnTo>
                <a:lnTo>
                  <a:pt x="3048" y="204216"/>
                </a:lnTo>
                <a:lnTo>
                  <a:pt x="6096" y="207264"/>
                </a:lnTo>
                <a:lnTo>
                  <a:pt x="1290828" y="207264"/>
                </a:lnTo>
                <a:lnTo>
                  <a:pt x="1290828" y="210312"/>
                </a:lnTo>
                <a:close/>
              </a:path>
              <a:path w="1290954" h="21082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90954" h="210820">
                <a:moveTo>
                  <a:pt x="128473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90954" h="210820">
                <a:moveTo>
                  <a:pt x="1284732" y="207264"/>
                </a:moveTo>
                <a:lnTo>
                  <a:pt x="1284732" y="3048"/>
                </a:lnTo>
                <a:lnTo>
                  <a:pt x="1287780" y="6096"/>
                </a:lnTo>
                <a:lnTo>
                  <a:pt x="1290828" y="6096"/>
                </a:lnTo>
                <a:lnTo>
                  <a:pt x="1290828" y="204216"/>
                </a:lnTo>
                <a:lnTo>
                  <a:pt x="1287780" y="204216"/>
                </a:lnTo>
                <a:lnTo>
                  <a:pt x="1284732" y="207264"/>
                </a:lnTo>
                <a:close/>
              </a:path>
              <a:path w="1290954" h="210820">
                <a:moveTo>
                  <a:pt x="1290828" y="6096"/>
                </a:moveTo>
                <a:lnTo>
                  <a:pt x="1287780" y="6096"/>
                </a:lnTo>
                <a:lnTo>
                  <a:pt x="1284732" y="3048"/>
                </a:lnTo>
                <a:lnTo>
                  <a:pt x="1290828" y="3048"/>
                </a:lnTo>
                <a:lnTo>
                  <a:pt x="1290828" y="6096"/>
                </a:lnTo>
                <a:close/>
              </a:path>
              <a:path w="1290954" h="210820">
                <a:moveTo>
                  <a:pt x="6096" y="207264"/>
                </a:moveTo>
                <a:lnTo>
                  <a:pt x="3048" y="204216"/>
                </a:lnTo>
                <a:lnTo>
                  <a:pt x="6096" y="204216"/>
                </a:lnTo>
                <a:lnTo>
                  <a:pt x="6096" y="207264"/>
                </a:lnTo>
                <a:close/>
              </a:path>
              <a:path w="1290954" h="210820">
                <a:moveTo>
                  <a:pt x="1284732" y="207264"/>
                </a:moveTo>
                <a:lnTo>
                  <a:pt x="6096" y="207264"/>
                </a:lnTo>
                <a:lnTo>
                  <a:pt x="6096" y="204216"/>
                </a:lnTo>
                <a:lnTo>
                  <a:pt x="1284732" y="204216"/>
                </a:lnTo>
                <a:lnTo>
                  <a:pt x="1284732" y="207264"/>
                </a:lnTo>
                <a:close/>
              </a:path>
              <a:path w="1290954" h="210820">
                <a:moveTo>
                  <a:pt x="1290828" y="207264"/>
                </a:moveTo>
                <a:lnTo>
                  <a:pt x="1284732" y="207264"/>
                </a:lnTo>
                <a:lnTo>
                  <a:pt x="1287780" y="204216"/>
                </a:lnTo>
                <a:lnTo>
                  <a:pt x="1290828" y="204216"/>
                </a:lnTo>
                <a:lnTo>
                  <a:pt x="1290828" y="20726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19755" y="5274564"/>
            <a:ext cx="1285240" cy="205740"/>
          </a:xfrm>
          <a:custGeom>
            <a:avLst/>
            <a:gdLst/>
            <a:ahLst/>
            <a:cxnLst/>
            <a:rect l="l" t="t" r="r" b="b"/>
            <a:pathLst>
              <a:path w="1285239" h="205739">
                <a:moveTo>
                  <a:pt x="0" y="0"/>
                </a:moveTo>
                <a:lnTo>
                  <a:pt x="1284732" y="0"/>
                </a:lnTo>
                <a:lnTo>
                  <a:pt x="1284732" y="205740"/>
                </a:lnTo>
                <a:lnTo>
                  <a:pt x="0" y="205740"/>
                </a:lnTo>
                <a:lnTo>
                  <a:pt x="0" y="0"/>
                </a:lnTo>
                <a:close/>
              </a:path>
            </a:pathLst>
          </a:custGeom>
          <a:solidFill>
            <a:srgbClr val="FDE9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16707" y="5271515"/>
            <a:ext cx="1290955" cy="212090"/>
          </a:xfrm>
          <a:custGeom>
            <a:avLst/>
            <a:gdLst/>
            <a:ahLst/>
            <a:cxnLst/>
            <a:rect l="l" t="t" r="r" b="b"/>
            <a:pathLst>
              <a:path w="1290954" h="212089">
                <a:moveTo>
                  <a:pt x="1290828" y="211836"/>
                </a:moveTo>
                <a:lnTo>
                  <a:pt x="0" y="211836"/>
                </a:lnTo>
                <a:lnTo>
                  <a:pt x="0" y="0"/>
                </a:lnTo>
                <a:lnTo>
                  <a:pt x="1290828" y="0"/>
                </a:lnTo>
                <a:lnTo>
                  <a:pt x="129082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04216"/>
                </a:lnTo>
                <a:lnTo>
                  <a:pt x="3048" y="204216"/>
                </a:lnTo>
                <a:lnTo>
                  <a:pt x="6096" y="208788"/>
                </a:lnTo>
                <a:lnTo>
                  <a:pt x="1290828" y="208788"/>
                </a:lnTo>
                <a:lnTo>
                  <a:pt x="1290828" y="211836"/>
                </a:lnTo>
                <a:close/>
              </a:path>
              <a:path w="1290954" h="212089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90954" h="212089">
                <a:moveTo>
                  <a:pt x="128473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90954" h="212089">
                <a:moveTo>
                  <a:pt x="1284732" y="208788"/>
                </a:moveTo>
                <a:lnTo>
                  <a:pt x="1284732" y="3048"/>
                </a:lnTo>
                <a:lnTo>
                  <a:pt x="1287780" y="6096"/>
                </a:lnTo>
                <a:lnTo>
                  <a:pt x="1290828" y="6096"/>
                </a:lnTo>
                <a:lnTo>
                  <a:pt x="1290828" y="204216"/>
                </a:lnTo>
                <a:lnTo>
                  <a:pt x="1287780" y="204216"/>
                </a:lnTo>
                <a:lnTo>
                  <a:pt x="1284732" y="208788"/>
                </a:lnTo>
                <a:close/>
              </a:path>
              <a:path w="1290954" h="212089">
                <a:moveTo>
                  <a:pt x="1290828" y="6096"/>
                </a:moveTo>
                <a:lnTo>
                  <a:pt x="1287780" y="6096"/>
                </a:lnTo>
                <a:lnTo>
                  <a:pt x="1284732" y="3048"/>
                </a:lnTo>
                <a:lnTo>
                  <a:pt x="1290828" y="3048"/>
                </a:lnTo>
                <a:lnTo>
                  <a:pt x="1290828" y="6096"/>
                </a:lnTo>
                <a:close/>
              </a:path>
              <a:path w="1290954" h="212089">
                <a:moveTo>
                  <a:pt x="6096" y="208788"/>
                </a:moveTo>
                <a:lnTo>
                  <a:pt x="3048" y="204216"/>
                </a:lnTo>
                <a:lnTo>
                  <a:pt x="6096" y="204216"/>
                </a:lnTo>
                <a:lnTo>
                  <a:pt x="6096" y="208788"/>
                </a:lnTo>
                <a:close/>
              </a:path>
              <a:path w="1290954" h="212089">
                <a:moveTo>
                  <a:pt x="1284732" y="208788"/>
                </a:moveTo>
                <a:lnTo>
                  <a:pt x="6096" y="208788"/>
                </a:lnTo>
                <a:lnTo>
                  <a:pt x="6096" y="204216"/>
                </a:lnTo>
                <a:lnTo>
                  <a:pt x="1284732" y="204216"/>
                </a:lnTo>
                <a:lnTo>
                  <a:pt x="1284732" y="208788"/>
                </a:lnTo>
                <a:close/>
              </a:path>
              <a:path w="1290954" h="212089">
                <a:moveTo>
                  <a:pt x="1290828" y="208788"/>
                </a:moveTo>
                <a:lnTo>
                  <a:pt x="1284732" y="208788"/>
                </a:lnTo>
                <a:lnTo>
                  <a:pt x="1287780" y="204216"/>
                </a:lnTo>
                <a:lnTo>
                  <a:pt x="1290828" y="204216"/>
                </a:lnTo>
                <a:lnTo>
                  <a:pt x="1290828" y="20878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19755" y="5503164"/>
            <a:ext cx="1285240" cy="204470"/>
          </a:xfrm>
          <a:custGeom>
            <a:avLst/>
            <a:gdLst/>
            <a:ahLst/>
            <a:cxnLst/>
            <a:rect l="l" t="t" r="r" b="b"/>
            <a:pathLst>
              <a:path w="1285239" h="204470">
                <a:moveTo>
                  <a:pt x="0" y="0"/>
                </a:moveTo>
                <a:lnTo>
                  <a:pt x="1284732" y="0"/>
                </a:lnTo>
                <a:lnTo>
                  <a:pt x="1284732" y="204216"/>
                </a:lnTo>
                <a:lnTo>
                  <a:pt x="0" y="2042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16707" y="5500115"/>
            <a:ext cx="1290955" cy="210820"/>
          </a:xfrm>
          <a:custGeom>
            <a:avLst/>
            <a:gdLst/>
            <a:ahLst/>
            <a:cxnLst/>
            <a:rect l="l" t="t" r="r" b="b"/>
            <a:pathLst>
              <a:path w="1290954" h="210820">
                <a:moveTo>
                  <a:pt x="1290828" y="210312"/>
                </a:moveTo>
                <a:lnTo>
                  <a:pt x="0" y="210312"/>
                </a:lnTo>
                <a:lnTo>
                  <a:pt x="0" y="0"/>
                </a:lnTo>
                <a:lnTo>
                  <a:pt x="1290828" y="0"/>
                </a:lnTo>
                <a:lnTo>
                  <a:pt x="129082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04216"/>
                </a:lnTo>
                <a:lnTo>
                  <a:pt x="3048" y="204216"/>
                </a:lnTo>
                <a:lnTo>
                  <a:pt x="6096" y="207264"/>
                </a:lnTo>
                <a:lnTo>
                  <a:pt x="1290828" y="207264"/>
                </a:lnTo>
                <a:lnTo>
                  <a:pt x="1290828" y="210312"/>
                </a:lnTo>
                <a:close/>
              </a:path>
              <a:path w="1290954" h="21082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90954" h="210820">
                <a:moveTo>
                  <a:pt x="128473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90954" h="210820">
                <a:moveTo>
                  <a:pt x="1284732" y="207264"/>
                </a:moveTo>
                <a:lnTo>
                  <a:pt x="1284732" y="3048"/>
                </a:lnTo>
                <a:lnTo>
                  <a:pt x="1287780" y="6096"/>
                </a:lnTo>
                <a:lnTo>
                  <a:pt x="1290828" y="6096"/>
                </a:lnTo>
                <a:lnTo>
                  <a:pt x="1290828" y="204216"/>
                </a:lnTo>
                <a:lnTo>
                  <a:pt x="1287780" y="204216"/>
                </a:lnTo>
                <a:lnTo>
                  <a:pt x="1284732" y="207264"/>
                </a:lnTo>
                <a:close/>
              </a:path>
              <a:path w="1290954" h="210820">
                <a:moveTo>
                  <a:pt x="1290828" y="6096"/>
                </a:moveTo>
                <a:lnTo>
                  <a:pt x="1287780" y="6096"/>
                </a:lnTo>
                <a:lnTo>
                  <a:pt x="1284732" y="3048"/>
                </a:lnTo>
                <a:lnTo>
                  <a:pt x="1290828" y="3048"/>
                </a:lnTo>
                <a:lnTo>
                  <a:pt x="1290828" y="6096"/>
                </a:lnTo>
                <a:close/>
              </a:path>
              <a:path w="1290954" h="210820">
                <a:moveTo>
                  <a:pt x="6096" y="207264"/>
                </a:moveTo>
                <a:lnTo>
                  <a:pt x="3048" y="204216"/>
                </a:lnTo>
                <a:lnTo>
                  <a:pt x="6096" y="204216"/>
                </a:lnTo>
                <a:lnTo>
                  <a:pt x="6096" y="207264"/>
                </a:lnTo>
                <a:close/>
              </a:path>
              <a:path w="1290954" h="210820">
                <a:moveTo>
                  <a:pt x="1284732" y="207264"/>
                </a:moveTo>
                <a:lnTo>
                  <a:pt x="6096" y="207264"/>
                </a:lnTo>
                <a:lnTo>
                  <a:pt x="6096" y="204216"/>
                </a:lnTo>
                <a:lnTo>
                  <a:pt x="1284732" y="204216"/>
                </a:lnTo>
                <a:lnTo>
                  <a:pt x="1284732" y="207264"/>
                </a:lnTo>
                <a:close/>
              </a:path>
              <a:path w="1290954" h="210820">
                <a:moveTo>
                  <a:pt x="1290828" y="207264"/>
                </a:moveTo>
                <a:lnTo>
                  <a:pt x="1284732" y="207264"/>
                </a:lnTo>
                <a:lnTo>
                  <a:pt x="1287780" y="204216"/>
                </a:lnTo>
                <a:lnTo>
                  <a:pt x="1290828" y="204216"/>
                </a:lnTo>
                <a:lnTo>
                  <a:pt x="1290828" y="20726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19755" y="5730240"/>
            <a:ext cx="1285240" cy="204470"/>
          </a:xfrm>
          <a:custGeom>
            <a:avLst/>
            <a:gdLst/>
            <a:ahLst/>
            <a:cxnLst/>
            <a:rect l="l" t="t" r="r" b="b"/>
            <a:pathLst>
              <a:path w="1285239" h="204470">
                <a:moveTo>
                  <a:pt x="0" y="0"/>
                </a:moveTo>
                <a:lnTo>
                  <a:pt x="1284732" y="0"/>
                </a:lnTo>
                <a:lnTo>
                  <a:pt x="1284732" y="204216"/>
                </a:lnTo>
                <a:lnTo>
                  <a:pt x="0" y="204216"/>
                </a:lnTo>
                <a:lnTo>
                  <a:pt x="0" y="0"/>
                </a:lnTo>
                <a:close/>
              </a:path>
            </a:pathLst>
          </a:custGeom>
          <a:solidFill>
            <a:srgbClr val="FDE9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16707" y="5727191"/>
            <a:ext cx="1290955" cy="210820"/>
          </a:xfrm>
          <a:custGeom>
            <a:avLst/>
            <a:gdLst/>
            <a:ahLst/>
            <a:cxnLst/>
            <a:rect l="l" t="t" r="r" b="b"/>
            <a:pathLst>
              <a:path w="1290954" h="210820">
                <a:moveTo>
                  <a:pt x="1290828" y="210312"/>
                </a:moveTo>
                <a:lnTo>
                  <a:pt x="0" y="210312"/>
                </a:lnTo>
                <a:lnTo>
                  <a:pt x="0" y="0"/>
                </a:lnTo>
                <a:lnTo>
                  <a:pt x="1290828" y="0"/>
                </a:lnTo>
                <a:lnTo>
                  <a:pt x="129082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04216"/>
                </a:lnTo>
                <a:lnTo>
                  <a:pt x="3048" y="204216"/>
                </a:lnTo>
                <a:lnTo>
                  <a:pt x="6096" y="207264"/>
                </a:lnTo>
                <a:lnTo>
                  <a:pt x="1290828" y="207264"/>
                </a:lnTo>
                <a:lnTo>
                  <a:pt x="1290828" y="210312"/>
                </a:lnTo>
                <a:close/>
              </a:path>
              <a:path w="1290954" h="21082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90954" h="210820">
                <a:moveTo>
                  <a:pt x="128473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90954" h="210820">
                <a:moveTo>
                  <a:pt x="1284732" y="207264"/>
                </a:moveTo>
                <a:lnTo>
                  <a:pt x="1284732" y="3048"/>
                </a:lnTo>
                <a:lnTo>
                  <a:pt x="1287780" y="6096"/>
                </a:lnTo>
                <a:lnTo>
                  <a:pt x="1290828" y="6096"/>
                </a:lnTo>
                <a:lnTo>
                  <a:pt x="1290828" y="204216"/>
                </a:lnTo>
                <a:lnTo>
                  <a:pt x="1287780" y="204216"/>
                </a:lnTo>
                <a:lnTo>
                  <a:pt x="1284732" y="207264"/>
                </a:lnTo>
                <a:close/>
              </a:path>
              <a:path w="1290954" h="210820">
                <a:moveTo>
                  <a:pt x="1290828" y="6096"/>
                </a:moveTo>
                <a:lnTo>
                  <a:pt x="1287780" y="6096"/>
                </a:lnTo>
                <a:lnTo>
                  <a:pt x="1284732" y="3048"/>
                </a:lnTo>
                <a:lnTo>
                  <a:pt x="1290828" y="3048"/>
                </a:lnTo>
                <a:lnTo>
                  <a:pt x="1290828" y="6096"/>
                </a:lnTo>
                <a:close/>
              </a:path>
              <a:path w="1290954" h="210820">
                <a:moveTo>
                  <a:pt x="6096" y="207264"/>
                </a:moveTo>
                <a:lnTo>
                  <a:pt x="3048" y="204216"/>
                </a:lnTo>
                <a:lnTo>
                  <a:pt x="6096" y="204216"/>
                </a:lnTo>
                <a:lnTo>
                  <a:pt x="6096" y="207264"/>
                </a:lnTo>
                <a:close/>
              </a:path>
              <a:path w="1290954" h="210820">
                <a:moveTo>
                  <a:pt x="1284732" y="207264"/>
                </a:moveTo>
                <a:lnTo>
                  <a:pt x="6096" y="207264"/>
                </a:lnTo>
                <a:lnTo>
                  <a:pt x="6096" y="204216"/>
                </a:lnTo>
                <a:lnTo>
                  <a:pt x="1284732" y="204216"/>
                </a:lnTo>
                <a:lnTo>
                  <a:pt x="1284732" y="207264"/>
                </a:lnTo>
                <a:close/>
              </a:path>
              <a:path w="1290954" h="210820">
                <a:moveTo>
                  <a:pt x="1290828" y="207264"/>
                </a:moveTo>
                <a:lnTo>
                  <a:pt x="1284732" y="207264"/>
                </a:lnTo>
                <a:lnTo>
                  <a:pt x="1287780" y="204216"/>
                </a:lnTo>
                <a:lnTo>
                  <a:pt x="1290828" y="204216"/>
                </a:lnTo>
                <a:lnTo>
                  <a:pt x="1290828" y="20726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19755" y="5957316"/>
            <a:ext cx="1285240" cy="218440"/>
          </a:xfrm>
          <a:custGeom>
            <a:avLst/>
            <a:gdLst/>
            <a:ahLst/>
            <a:cxnLst/>
            <a:rect l="l" t="t" r="r" b="b"/>
            <a:pathLst>
              <a:path w="1285239" h="218439">
                <a:moveTo>
                  <a:pt x="0" y="0"/>
                </a:moveTo>
                <a:lnTo>
                  <a:pt x="1284732" y="0"/>
                </a:lnTo>
                <a:lnTo>
                  <a:pt x="1284732" y="217932"/>
                </a:lnTo>
                <a:lnTo>
                  <a:pt x="0" y="217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16707" y="5954267"/>
            <a:ext cx="1290955" cy="224154"/>
          </a:xfrm>
          <a:custGeom>
            <a:avLst/>
            <a:gdLst/>
            <a:ahLst/>
            <a:cxnLst/>
            <a:rect l="l" t="t" r="r" b="b"/>
            <a:pathLst>
              <a:path w="1290954" h="224154">
                <a:moveTo>
                  <a:pt x="1290828" y="224028"/>
                </a:moveTo>
                <a:lnTo>
                  <a:pt x="0" y="224028"/>
                </a:lnTo>
                <a:lnTo>
                  <a:pt x="0" y="0"/>
                </a:lnTo>
                <a:lnTo>
                  <a:pt x="1290828" y="0"/>
                </a:lnTo>
                <a:lnTo>
                  <a:pt x="129082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17932"/>
                </a:lnTo>
                <a:lnTo>
                  <a:pt x="3048" y="217932"/>
                </a:lnTo>
                <a:lnTo>
                  <a:pt x="6096" y="220980"/>
                </a:lnTo>
                <a:lnTo>
                  <a:pt x="1290828" y="220980"/>
                </a:lnTo>
                <a:lnTo>
                  <a:pt x="1290828" y="224028"/>
                </a:lnTo>
                <a:close/>
              </a:path>
              <a:path w="1290954" h="224154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90954" h="224154">
                <a:moveTo>
                  <a:pt x="128473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90954" h="224154">
                <a:moveTo>
                  <a:pt x="1284732" y="220980"/>
                </a:moveTo>
                <a:lnTo>
                  <a:pt x="1284732" y="3048"/>
                </a:lnTo>
                <a:lnTo>
                  <a:pt x="1287780" y="6096"/>
                </a:lnTo>
                <a:lnTo>
                  <a:pt x="1290828" y="6096"/>
                </a:lnTo>
                <a:lnTo>
                  <a:pt x="1290828" y="217932"/>
                </a:lnTo>
                <a:lnTo>
                  <a:pt x="1287780" y="217932"/>
                </a:lnTo>
                <a:lnTo>
                  <a:pt x="1284732" y="220980"/>
                </a:lnTo>
                <a:close/>
              </a:path>
              <a:path w="1290954" h="224154">
                <a:moveTo>
                  <a:pt x="1290828" y="6096"/>
                </a:moveTo>
                <a:lnTo>
                  <a:pt x="1287780" y="6096"/>
                </a:lnTo>
                <a:lnTo>
                  <a:pt x="1284732" y="3048"/>
                </a:lnTo>
                <a:lnTo>
                  <a:pt x="1290828" y="3048"/>
                </a:lnTo>
                <a:lnTo>
                  <a:pt x="1290828" y="6096"/>
                </a:lnTo>
                <a:close/>
              </a:path>
              <a:path w="1290954" h="224154">
                <a:moveTo>
                  <a:pt x="6096" y="220980"/>
                </a:moveTo>
                <a:lnTo>
                  <a:pt x="3048" y="217932"/>
                </a:lnTo>
                <a:lnTo>
                  <a:pt x="6096" y="217932"/>
                </a:lnTo>
                <a:lnTo>
                  <a:pt x="6096" y="220980"/>
                </a:lnTo>
                <a:close/>
              </a:path>
              <a:path w="1290954" h="224154">
                <a:moveTo>
                  <a:pt x="1284732" y="220980"/>
                </a:moveTo>
                <a:lnTo>
                  <a:pt x="6096" y="220980"/>
                </a:lnTo>
                <a:lnTo>
                  <a:pt x="6096" y="217932"/>
                </a:lnTo>
                <a:lnTo>
                  <a:pt x="1284732" y="217932"/>
                </a:lnTo>
                <a:lnTo>
                  <a:pt x="1284732" y="220980"/>
                </a:lnTo>
                <a:close/>
              </a:path>
              <a:path w="1290954" h="224154">
                <a:moveTo>
                  <a:pt x="1290828" y="220980"/>
                </a:moveTo>
                <a:lnTo>
                  <a:pt x="1284732" y="220980"/>
                </a:lnTo>
                <a:lnTo>
                  <a:pt x="1287780" y="217932"/>
                </a:lnTo>
                <a:lnTo>
                  <a:pt x="1290828" y="217932"/>
                </a:lnTo>
                <a:lnTo>
                  <a:pt x="1290828" y="22098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619755" y="6198108"/>
            <a:ext cx="1285240" cy="218440"/>
          </a:xfrm>
          <a:custGeom>
            <a:avLst/>
            <a:gdLst/>
            <a:ahLst/>
            <a:cxnLst/>
            <a:rect l="l" t="t" r="r" b="b"/>
            <a:pathLst>
              <a:path w="1285239" h="218439">
                <a:moveTo>
                  <a:pt x="0" y="0"/>
                </a:moveTo>
                <a:lnTo>
                  <a:pt x="1284732" y="0"/>
                </a:lnTo>
                <a:lnTo>
                  <a:pt x="1284732" y="217932"/>
                </a:lnTo>
                <a:lnTo>
                  <a:pt x="0" y="217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16707" y="6195059"/>
            <a:ext cx="1290955" cy="224154"/>
          </a:xfrm>
          <a:custGeom>
            <a:avLst/>
            <a:gdLst/>
            <a:ahLst/>
            <a:cxnLst/>
            <a:rect l="l" t="t" r="r" b="b"/>
            <a:pathLst>
              <a:path w="1290954" h="224154">
                <a:moveTo>
                  <a:pt x="1290828" y="224028"/>
                </a:moveTo>
                <a:lnTo>
                  <a:pt x="0" y="224028"/>
                </a:lnTo>
                <a:lnTo>
                  <a:pt x="0" y="0"/>
                </a:lnTo>
                <a:lnTo>
                  <a:pt x="1290828" y="0"/>
                </a:lnTo>
                <a:lnTo>
                  <a:pt x="129082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17932"/>
                </a:lnTo>
                <a:lnTo>
                  <a:pt x="3048" y="217932"/>
                </a:lnTo>
                <a:lnTo>
                  <a:pt x="6096" y="220980"/>
                </a:lnTo>
                <a:lnTo>
                  <a:pt x="1290828" y="220980"/>
                </a:lnTo>
                <a:lnTo>
                  <a:pt x="1290828" y="224028"/>
                </a:lnTo>
                <a:close/>
              </a:path>
              <a:path w="1290954" h="224154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90954" h="224154">
                <a:moveTo>
                  <a:pt x="128473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90954" h="224154">
                <a:moveTo>
                  <a:pt x="1284732" y="220980"/>
                </a:moveTo>
                <a:lnTo>
                  <a:pt x="1284732" y="3048"/>
                </a:lnTo>
                <a:lnTo>
                  <a:pt x="1287780" y="6096"/>
                </a:lnTo>
                <a:lnTo>
                  <a:pt x="1290828" y="6096"/>
                </a:lnTo>
                <a:lnTo>
                  <a:pt x="1290828" y="217932"/>
                </a:lnTo>
                <a:lnTo>
                  <a:pt x="1287780" y="217932"/>
                </a:lnTo>
                <a:lnTo>
                  <a:pt x="1284732" y="220980"/>
                </a:lnTo>
                <a:close/>
              </a:path>
              <a:path w="1290954" h="224154">
                <a:moveTo>
                  <a:pt x="1290828" y="6096"/>
                </a:moveTo>
                <a:lnTo>
                  <a:pt x="1287780" y="6096"/>
                </a:lnTo>
                <a:lnTo>
                  <a:pt x="1284732" y="3048"/>
                </a:lnTo>
                <a:lnTo>
                  <a:pt x="1290828" y="3048"/>
                </a:lnTo>
                <a:lnTo>
                  <a:pt x="1290828" y="6096"/>
                </a:lnTo>
                <a:close/>
              </a:path>
              <a:path w="1290954" h="224154">
                <a:moveTo>
                  <a:pt x="6096" y="220980"/>
                </a:moveTo>
                <a:lnTo>
                  <a:pt x="3048" y="217932"/>
                </a:lnTo>
                <a:lnTo>
                  <a:pt x="6096" y="217932"/>
                </a:lnTo>
                <a:lnTo>
                  <a:pt x="6096" y="220980"/>
                </a:lnTo>
                <a:close/>
              </a:path>
              <a:path w="1290954" h="224154">
                <a:moveTo>
                  <a:pt x="1284732" y="220980"/>
                </a:moveTo>
                <a:lnTo>
                  <a:pt x="6096" y="220980"/>
                </a:lnTo>
                <a:lnTo>
                  <a:pt x="6096" y="217932"/>
                </a:lnTo>
                <a:lnTo>
                  <a:pt x="1284732" y="217932"/>
                </a:lnTo>
                <a:lnTo>
                  <a:pt x="1284732" y="220980"/>
                </a:lnTo>
                <a:close/>
              </a:path>
              <a:path w="1290954" h="224154">
                <a:moveTo>
                  <a:pt x="1290828" y="220980"/>
                </a:moveTo>
                <a:lnTo>
                  <a:pt x="1284732" y="220980"/>
                </a:lnTo>
                <a:lnTo>
                  <a:pt x="1287780" y="217932"/>
                </a:lnTo>
                <a:lnTo>
                  <a:pt x="1290828" y="217932"/>
                </a:lnTo>
                <a:lnTo>
                  <a:pt x="1290828" y="22098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270760" y="4533374"/>
            <a:ext cx="1769745" cy="185356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14629" algn="ctr">
              <a:lnSpc>
                <a:spcPct val="100000"/>
              </a:lnSpc>
              <a:spcBef>
                <a:spcPts val="114"/>
              </a:spcBef>
            </a:pPr>
            <a:r>
              <a:rPr sz="1100" spc="10" dirty="0">
                <a:latin typeface="Times New Roman"/>
                <a:cs typeface="Times New Roman"/>
              </a:rPr>
              <a:t>EDMi</a:t>
            </a:r>
            <a:endParaRPr sz="1100">
              <a:latin typeface="Times New Roman"/>
              <a:cs typeface="Times New Roman"/>
            </a:endParaRPr>
          </a:p>
          <a:p>
            <a:pPr marL="426084" marR="203835" indent="635" algn="ctr">
              <a:lnSpc>
                <a:spcPct val="168300"/>
              </a:lnSpc>
              <a:spcBef>
                <a:spcPts val="325"/>
              </a:spcBef>
            </a:pPr>
            <a:r>
              <a:rPr sz="900" spc="35" dirty="0">
                <a:latin typeface="Times New Roman"/>
                <a:cs typeface="Times New Roman"/>
              </a:rPr>
              <a:t>Central </a:t>
            </a:r>
            <a:r>
              <a:rPr sz="900" spc="20" dirty="0">
                <a:latin typeface="Times New Roman"/>
                <a:cs typeface="Times New Roman"/>
              </a:rPr>
              <a:t>Controller  </a:t>
            </a:r>
            <a:r>
              <a:rPr sz="900" spc="30" dirty="0">
                <a:latin typeface="Times New Roman"/>
                <a:cs typeface="Times New Roman"/>
              </a:rPr>
              <a:t>Protocol </a:t>
            </a:r>
            <a:r>
              <a:rPr sz="900" spc="35" dirty="0">
                <a:latin typeface="Times New Roman"/>
                <a:cs typeface="Times New Roman"/>
              </a:rPr>
              <a:t>Handler  </a:t>
            </a:r>
            <a:r>
              <a:rPr sz="900" spc="30" dirty="0">
                <a:latin typeface="Times New Roman"/>
                <a:cs typeface="Times New Roman"/>
              </a:rPr>
              <a:t>Functional </a:t>
            </a:r>
            <a:r>
              <a:rPr sz="900" spc="45" dirty="0">
                <a:latin typeface="Times New Roman"/>
                <a:cs typeface="Times New Roman"/>
              </a:rPr>
              <a:t>Service  </a:t>
            </a:r>
            <a:r>
              <a:rPr sz="900" spc="20" dirty="0">
                <a:latin typeface="Times New Roman"/>
                <a:cs typeface="Times New Roman"/>
              </a:rPr>
              <a:t>Mediation </a:t>
            </a:r>
            <a:r>
              <a:rPr sz="900" spc="45" dirty="0">
                <a:latin typeface="Times New Roman"/>
                <a:cs typeface="Times New Roman"/>
              </a:rPr>
              <a:t>Service  </a:t>
            </a:r>
            <a:r>
              <a:rPr sz="900" spc="35" dirty="0">
                <a:latin typeface="Times New Roman"/>
                <a:cs typeface="Times New Roman"/>
              </a:rPr>
              <a:t>Technical </a:t>
            </a:r>
            <a:r>
              <a:rPr sz="900" spc="45" dirty="0">
                <a:latin typeface="Times New Roman"/>
                <a:cs typeface="Times New Roman"/>
              </a:rPr>
              <a:t>Service  </a:t>
            </a:r>
            <a:r>
              <a:rPr sz="900" spc="20" dirty="0">
                <a:latin typeface="Times New Roman"/>
                <a:cs typeface="Times New Roman"/>
              </a:rPr>
              <a:t>Local </a:t>
            </a:r>
            <a:r>
              <a:rPr sz="900" spc="70" dirty="0">
                <a:latin typeface="Times New Roman"/>
                <a:cs typeface="Times New Roman"/>
              </a:rPr>
              <a:t>Cache</a:t>
            </a:r>
            <a:r>
              <a:rPr sz="900" spc="-1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Manager  </a:t>
            </a:r>
            <a:r>
              <a:rPr sz="900" spc="10" dirty="0">
                <a:latin typeface="Times New Roman"/>
                <a:cs typeface="Times New Roman"/>
              </a:rPr>
              <a:t>Monitoring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39268" y="5963412"/>
            <a:ext cx="1478280" cy="852169"/>
          </a:xfrm>
          <a:custGeom>
            <a:avLst/>
            <a:gdLst/>
            <a:ahLst/>
            <a:cxnLst/>
            <a:rect l="l" t="t" r="r" b="b"/>
            <a:pathLst>
              <a:path w="1478280" h="852170">
                <a:moveTo>
                  <a:pt x="0" y="0"/>
                </a:moveTo>
                <a:lnTo>
                  <a:pt x="1478280" y="0"/>
                </a:lnTo>
                <a:lnTo>
                  <a:pt x="1478280" y="851916"/>
                </a:lnTo>
                <a:lnTo>
                  <a:pt x="0" y="851916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5743" y="6673767"/>
            <a:ext cx="1202038" cy="5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6428" y="6280404"/>
            <a:ext cx="1219200" cy="44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2524" y="6284976"/>
            <a:ext cx="1208532" cy="109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6428" y="6280404"/>
            <a:ext cx="1219200" cy="447040"/>
          </a:xfrm>
          <a:custGeom>
            <a:avLst/>
            <a:gdLst/>
            <a:ahLst/>
            <a:cxnLst/>
            <a:rect l="l" t="t" r="r" b="b"/>
            <a:pathLst>
              <a:path w="1219200" h="447040">
                <a:moveTo>
                  <a:pt x="731520" y="1270"/>
                </a:moveTo>
                <a:lnTo>
                  <a:pt x="487680" y="1270"/>
                </a:lnTo>
                <a:lnTo>
                  <a:pt x="548640" y="0"/>
                </a:lnTo>
                <a:lnTo>
                  <a:pt x="672084" y="0"/>
                </a:lnTo>
                <a:lnTo>
                  <a:pt x="731520" y="1270"/>
                </a:lnTo>
                <a:close/>
              </a:path>
              <a:path w="1219200" h="447040">
                <a:moveTo>
                  <a:pt x="789432" y="2540"/>
                </a:moveTo>
                <a:lnTo>
                  <a:pt x="429768" y="2540"/>
                </a:lnTo>
                <a:lnTo>
                  <a:pt x="458724" y="1270"/>
                </a:lnTo>
                <a:lnTo>
                  <a:pt x="760476" y="1270"/>
                </a:lnTo>
                <a:lnTo>
                  <a:pt x="789432" y="2540"/>
                </a:lnTo>
                <a:close/>
              </a:path>
              <a:path w="1219200" h="447040">
                <a:moveTo>
                  <a:pt x="871728" y="5080"/>
                </a:moveTo>
                <a:lnTo>
                  <a:pt x="347472" y="5080"/>
                </a:lnTo>
                <a:lnTo>
                  <a:pt x="402336" y="2540"/>
                </a:lnTo>
                <a:lnTo>
                  <a:pt x="818388" y="2540"/>
                </a:lnTo>
                <a:lnTo>
                  <a:pt x="871728" y="5080"/>
                </a:lnTo>
                <a:close/>
              </a:path>
              <a:path w="1219200" h="447040">
                <a:moveTo>
                  <a:pt x="1524" y="60960"/>
                </a:moveTo>
                <a:lnTo>
                  <a:pt x="0" y="58420"/>
                </a:lnTo>
                <a:lnTo>
                  <a:pt x="1524" y="57150"/>
                </a:lnTo>
                <a:lnTo>
                  <a:pt x="1524" y="54610"/>
                </a:lnTo>
                <a:lnTo>
                  <a:pt x="3048" y="53340"/>
                </a:lnTo>
                <a:lnTo>
                  <a:pt x="4572" y="49530"/>
                </a:lnTo>
                <a:lnTo>
                  <a:pt x="6096" y="49530"/>
                </a:lnTo>
                <a:lnTo>
                  <a:pt x="9144" y="46990"/>
                </a:lnTo>
                <a:lnTo>
                  <a:pt x="10668" y="46990"/>
                </a:lnTo>
                <a:lnTo>
                  <a:pt x="15240" y="43180"/>
                </a:lnTo>
                <a:lnTo>
                  <a:pt x="22860" y="40640"/>
                </a:lnTo>
                <a:lnTo>
                  <a:pt x="41148" y="35560"/>
                </a:lnTo>
                <a:lnTo>
                  <a:pt x="51816" y="33020"/>
                </a:lnTo>
                <a:lnTo>
                  <a:pt x="64008" y="29210"/>
                </a:lnTo>
                <a:lnTo>
                  <a:pt x="77724" y="27940"/>
                </a:lnTo>
                <a:lnTo>
                  <a:pt x="92964" y="25400"/>
                </a:lnTo>
                <a:lnTo>
                  <a:pt x="108204" y="24130"/>
                </a:lnTo>
                <a:lnTo>
                  <a:pt x="124968" y="20320"/>
                </a:lnTo>
                <a:lnTo>
                  <a:pt x="182880" y="16510"/>
                </a:lnTo>
                <a:lnTo>
                  <a:pt x="202692" y="12700"/>
                </a:lnTo>
                <a:lnTo>
                  <a:pt x="295656" y="7620"/>
                </a:lnTo>
                <a:lnTo>
                  <a:pt x="321564" y="5080"/>
                </a:lnTo>
                <a:lnTo>
                  <a:pt x="897636" y="5080"/>
                </a:lnTo>
                <a:lnTo>
                  <a:pt x="923544" y="7620"/>
                </a:lnTo>
                <a:lnTo>
                  <a:pt x="947928" y="8890"/>
                </a:lnTo>
                <a:lnTo>
                  <a:pt x="548640" y="8890"/>
                </a:lnTo>
                <a:lnTo>
                  <a:pt x="487680" y="10160"/>
                </a:lnTo>
                <a:lnTo>
                  <a:pt x="458724" y="10160"/>
                </a:lnTo>
                <a:lnTo>
                  <a:pt x="429768" y="11430"/>
                </a:lnTo>
                <a:lnTo>
                  <a:pt x="402336" y="11430"/>
                </a:lnTo>
                <a:lnTo>
                  <a:pt x="347472" y="15240"/>
                </a:lnTo>
                <a:lnTo>
                  <a:pt x="321564" y="16510"/>
                </a:lnTo>
                <a:lnTo>
                  <a:pt x="297180" y="16510"/>
                </a:lnTo>
                <a:lnTo>
                  <a:pt x="248412" y="19050"/>
                </a:lnTo>
                <a:lnTo>
                  <a:pt x="225552" y="22860"/>
                </a:lnTo>
                <a:lnTo>
                  <a:pt x="144780" y="27940"/>
                </a:lnTo>
                <a:lnTo>
                  <a:pt x="126492" y="31750"/>
                </a:lnTo>
                <a:lnTo>
                  <a:pt x="109728" y="33020"/>
                </a:lnTo>
                <a:lnTo>
                  <a:pt x="79248" y="38100"/>
                </a:lnTo>
                <a:lnTo>
                  <a:pt x="65532" y="40640"/>
                </a:lnTo>
                <a:lnTo>
                  <a:pt x="54864" y="41910"/>
                </a:lnTo>
                <a:lnTo>
                  <a:pt x="44196" y="45720"/>
                </a:lnTo>
                <a:lnTo>
                  <a:pt x="33528" y="46990"/>
                </a:lnTo>
                <a:lnTo>
                  <a:pt x="25908" y="49530"/>
                </a:lnTo>
                <a:lnTo>
                  <a:pt x="19812" y="53340"/>
                </a:lnTo>
                <a:lnTo>
                  <a:pt x="15240" y="54610"/>
                </a:lnTo>
                <a:lnTo>
                  <a:pt x="12192" y="57150"/>
                </a:lnTo>
                <a:lnTo>
                  <a:pt x="10668" y="57150"/>
                </a:lnTo>
                <a:lnTo>
                  <a:pt x="10668" y="58420"/>
                </a:lnTo>
                <a:lnTo>
                  <a:pt x="1524" y="58420"/>
                </a:lnTo>
                <a:lnTo>
                  <a:pt x="1524" y="60960"/>
                </a:lnTo>
                <a:close/>
              </a:path>
              <a:path w="1219200" h="447040">
                <a:moveTo>
                  <a:pt x="1209675" y="58102"/>
                </a:moveTo>
                <a:lnTo>
                  <a:pt x="1208532" y="57150"/>
                </a:lnTo>
                <a:lnTo>
                  <a:pt x="1203960" y="54610"/>
                </a:lnTo>
                <a:lnTo>
                  <a:pt x="1205484" y="54610"/>
                </a:lnTo>
                <a:lnTo>
                  <a:pt x="1200912" y="53340"/>
                </a:lnTo>
                <a:lnTo>
                  <a:pt x="1193292" y="49530"/>
                </a:lnTo>
                <a:lnTo>
                  <a:pt x="1185672" y="48260"/>
                </a:lnTo>
                <a:lnTo>
                  <a:pt x="1176528" y="45720"/>
                </a:lnTo>
                <a:lnTo>
                  <a:pt x="1165860" y="41910"/>
                </a:lnTo>
                <a:lnTo>
                  <a:pt x="1153668" y="40640"/>
                </a:lnTo>
                <a:lnTo>
                  <a:pt x="1126236" y="35560"/>
                </a:lnTo>
                <a:lnTo>
                  <a:pt x="1110996" y="33020"/>
                </a:lnTo>
                <a:lnTo>
                  <a:pt x="1094232" y="31750"/>
                </a:lnTo>
                <a:lnTo>
                  <a:pt x="1075944" y="27940"/>
                </a:lnTo>
                <a:lnTo>
                  <a:pt x="993648" y="22860"/>
                </a:lnTo>
                <a:lnTo>
                  <a:pt x="970788" y="19050"/>
                </a:lnTo>
                <a:lnTo>
                  <a:pt x="923544" y="16510"/>
                </a:lnTo>
                <a:lnTo>
                  <a:pt x="897636" y="16510"/>
                </a:lnTo>
                <a:lnTo>
                  <a:pt x="845820" y="12700"/>
                </a:lnTo>
                <a:lnTo>
                  <a:pt x="818388" y="11430"/>
                </a:lnTo>
                <a:lnTo>
                  <a:pt x="789432" y="11430"/>
                </a:lnTo>
                <a:lnTo>
                  <a:pt x="760476" y="10160"/>
                </a:lnTo>
                <a:lnTo>
                  <a:pt x="731520" y="10160"/>
                </a:lnTo>
                <a:lnTo>
                  <a:pt x="672084" y="8890"/>
                </a:lnTo>
                <a:lnTo>
                  <a:pt x="947928" y="8890"/>
                </a:lnTo>
                <a:lnTo>
                  <a:pt x="1016508" y="12700"/>
                </a:lnTo>
                <a:lnTo>
                  <a:pt x="1037844" y="16510"/>
                </a:lnTo>
                <a:lnTo>
                  <a:pt x="1077468" y="19050"/>
                </a:lnTo>
                <a:lnTo>
                  <a:pt x="1094232" y="20320"/>
                </a:lnTo>
                <a:lnTo>
                  <a:pt x="1110996" y="24130"/>
                </a:lnTo>
                <a:lnTo>
                  <a:pt x="1127760" y="25400"/>
                </a:lnTo>
                <a:lnTo>
                  <a:pt x="1141476" y="27940"/>
                </a:lnTo>
                <a:lnTo>
                  <a:pt x="1155192" y="29210"/>
                </a:lnTo>
                <a:lnTo>
                  <a:pt x="1167384" y="33020"/>
                </a:lnTo>
                <a:lnTo>
                  <a:pt x="1188720" y="38100"/>
                </a:lnTo>
                <a:lnTo>
                  <a:pt x="1203960" y="43180"/>
                </a:lnTo>
                <a:lnTo>
                  <a:pt x="1210056" y="46990"/>
                </a:lnTo>
                <a:lnTo>
                  <a:pt x="1214628" y="49530"/>
                </a:lnTo>
                <a:lnTo>
                  <a:pt x="1217676" y="53340"/>
                </a:lnTo>
                <a:lnTo>
                  <a:pt x="1217676" y="54610"/>
                </a:lnTo>
                <a:lnTo>
                  <a:pt x="1219200" y="57150"/>
                </a:lnTo>
                <a:lnTo>
                  <a:pt x="1210056" y="57150"/>
                </a:lnTo>
                <a:lnTo>
                  <a:pt x="1209675" y="58102"/>
                </a:lnTo>
                <a:close/>
              </a:path>
              <a:path w="1219200" h="447040">
                <a:moveTo>
                  <a:pt x="10668" y="58420"/>
                </a:moveTo>
                <a:lnTo>
                  <a:pt x="10668" y="57150"/>
                </a:lnTo>
                <a:lnTo>
                  <a:pt x="12192" y="57150"/>
                </a:lnTo>
                <a:lnTo>
                  <a:pt x="10668" y="58420"/>
                </a:lnTo>
                <a:close/>
              </a:path>
              <a:path w="1219200" h="447040">
                <a:moveTo>
                  <a:pt x="1208836" y="57912"/>
                </a:moveTo>
                <a:lnTo>
                  <a:pt x="1207008" y="57150"/>
                </a:lnTo>
                <a:lnTo>
                  <a:pt x="1208532" y="57150"/>
                </a:lnTo>
                <a:lnTo>
                  <a:pt x="1208836" y="57912"/>
                </a:lnTo>
                <a:close/>
              </a:path>
              <a:path w="1219200" h="447040">
                <a:moveTo>
                  <a:pt x="1209620" y="58238"/>
                </a:moveTo>
                <a:lnTo>
                  <a:pt x="1208836" y="57912"/>
                </a:lnTo>
                <a:lnTo>
                  <a:pt x="1208532" y="57150"/>
                </a:lnTo>
                <a:lnTo>
                  <a:pt x="1209675" y="58102"/>
                </a:lnTo>
                <a:lnTo>
                  <a:pt x="1209620" y="58238"/>
                </a:lnTo>
                <a:close/>
              </a:path>
              <a:path w="1219200" h="447040">
                <a:moveTo>
                  <a:pt x="1210056" y="58420"/>
                </a:moveTo>
                <a:lnTo>
                  <a:pt x="1209838" y="58238"/>
                </a:lnTo>
                <a:lnTo>
                  <a:pt x="1209751" y="57912"/>
                </a:lnTo>
                <a:lnTo>
                  <a:pt x="1210056" y="57150"/>
                </a:lnTo>
                <a:lnTo>
                  <a:pt x="1210056" y="58420"/>
                </a:lnTo>
                <a:close/>
              </a:path>
              <a:path w="1219200" h="447040">
                <a:moveTo>
                  <a:pt x="1210056" y="71120"/>
                </a:moveTo>
                <a:lnTo>
                  <a:pt x="1210056" y="57150"/>
                </a:lnTo>
                <a:lnTo>
                  <a:pt x="1219200" y="57150"/>
                </a:lnTo>
                <a:lnTo>
                  <a:pt x="1219200" y="60960"/>
                </a:lnTo>
                <a:lnTo>
                  <a:pt x="1217676" y="63500"/>
                </a:lnTo>
                <a:lnTo>
                  <a:pt x="1217676" y="64770"/>
                </a:lnTo>
                <a:lnTo>
                  <a:pt x="1210056" y="71120"/>
                </a:lnTo>
                <a:close/>
              </a:path>
              <a:path w="1219200" h="447040">
                <a:moveTo>
                  <a:pt x="1209294" y="59055"/>
                </a:moveTo>
                <a:lnTo>
                  <a:pt x="1208836" y="57912"/>
                </a:lnTo>
                <a:lnTo>
                  <a:pt x="1209620" y="58238"/>
                </a:lnTo>
                <a:lnTo>
                  <a:pt x="1209294" y="59055"/>
                </a:lnTo>
                <a:close/>
              </a:path>
              <a:path w="1219200" h="447040">
                <a:moveTo>
                  <a:pt x="1210056" y="58420"/>
                </a:moveTo>
                <a:lnTo>
                  <a:pt x="1209620" y="58238"/>
                </a:lnTo>
                <a:lnTo>
                  <a:pt x="1209675" y="58102"/>
                </a:lnTo>
                <a:lnTo>
                  <a:pt x="1210056" y="58420"/>
                </a:lnTo>
                <a:close/>
              </a:path>
              <a:path w="1219200" h="447040">
                <a:moveTo>
                  <a:pt x="1209378" y="59266"/>
                </a:moveTo>
                <a:lnTo>
                  <a:pt x="1209294" y="59055"/>
                </a:lnTo>
                <a:lnTo>
                  <a:pt x="1209620" y="58238"/>
                </a:lnTo>
                <a:lnTo>
                  <a:pt x="1210056" y="58420"/>
                </a:lnTo>
                <a:lnTo>
                  <a:pt x="1209378" y="59266"/>
                </a:lnTo>
                <a:close/>
              </a:path>
              <a:path w="1219200" h="447040">
                <a:moveTo>
                  <a:pt x="897636" y="440690"/>
                </a:moveTo>
                <a:lnTo>
                  <a:pt x="321564" y="440690"/>
                </a:lnTo>
                <a:lnTo>
                  <a:pt x="202692" y="434340"/>
                </a:lnTo>
                <a:lnTo>
                  <a:pt x="182880" y="430530"/>
                </a:lnTo>
                <a:lnTo>
                  <a:pt x="124968" y="426720"/>
                </a:lnTo>
                <a:lnTo>
                  <a:pt x="108204" y="422910"/>
                </a:lnTo>
                <a:lnTo>
                  <a:pt x="92964" y="421640"/>
                </a:lnTo>
                <a:lnTo>
                  <a:pt x="77724" y="419100"/>
                </a:lnTo>
                <a:lnTo>
                  <a:pt x="64008" y="416560"/>
                </a:lnTo>
                <a:lnTo>
                  <a:pt x="51816" y="414020"/>
                </a:lnTo>
                <a:lnTo>
                  <a:pt x="41148" y="410210"/>
                </a:lnTo>
                <a:lnTo>
                  <a:pt x="32004" y="408940"/>
                </a:lnTo>
                <a:lnTo>
                  <a:pt x="22860" y="406400"/>
                </a:lnTo>
                <a:lnTo>
                  <a:pt x="10668" y="400050"/>
                </a:lnTo>
                <a:lnTo>
                  <a:pt x="9144" y="400050"/>
                </a:lnTo>
                <a:lnTo>
                  <a:pt x="6096" y="397510"/>
                </a:lnTo>
                <a:lnTo>
                  <a:pt x="4572" y="397510"/>
                </a:lnTo>
                <a:lnTo>
                  <a:pt x="3048" y="393700"/>
                </a:lnTo>
                <a:lnTo>
                  <a:pt x="1524" y="392430"/>
                </a:lnTo>
                <a:lnTo>
                  <a:pt x="1524" y="58420"/>
                </a:lnTo>
                <a:lnTo>
                  <a:pt x="10668" y="58420"/>
                </a:lnTo>
                <a:lnTo>
                  <a:pt x="10668" y="64770"/>
                </a:lnTo>
                <a:lnTo>
                  <a:pt x="3048" y="64770"/>
                </a:lnTo>
                <a:lnTo>
                  <a:pt x="4572" y="67310"/>
                </a:lnTo>
                <a:lnTo>
                  <a:pt x="6096" y="67310"/>
                </a:lnTo>
                <a:lnTo>
                  <a:pt x="10668" y="71120"/>
                </a:lnTo>
                <a:lnTo>
                  <a:pt x="10668" y="389890"/>
                </a:lnTo>
                <a:lnTo>
                  <a:pt x="12192" y="389890"/>
                </a:lnTo>
                <a:lnTo>
                  <a:pt x="15240" y="392430"/>
                </a:lnTo>
                <a:lnTo>
                  <a:pt x="17526" y="392430"/>
                </a:lnTo>
                <a:lnTo>
                  <a:pt x="19812" y="393700"/>
                </a:lnTo>
                <a:lnTo>
                  <a:pt x="25908" y="397510"/>
                </a:lnTo>
                <a:lnTo>
                  <a:pt x="33528" y="398780"/>
                </a:lnTo>
                <a:lnTo>
                  <a:pt x="42672" y="401320"/>
                </a:lnTo>
                <a:lnTo>
                  <a:pt x="54864" y="405130"/>
                </a:lnTo>
                <a:lnTo>
                  <a:pt x="65532" y="406400"/>
                </a:lnTo>
                <a:lnTo>
                  <a:pt x="79248" y="408940"/>
                </a:lnTo>
                <a:lnTo>
                  <a:pt x="94488" y="410210"/>
                </a:lnTo>
                <a:lnTo>
                  <a:pt x="109728" y="414020"/>
                </a:lnTo>
                <a:lnTo>
                  <a:pt x="126492" y="415290"/>
                </a:lnTo>
                <a:lnTo>
                  <a:pt x="144780" y="419100"/>
                </a:lnTo>
                <a:lnTo>
                  <a:pt x="225552" y="424180"/>
                </a:lnTo>
                <a:lnTo>
                  <a:pt x="248412" y="427990"/>
                </a:lnTo>
                <a:lnTo>
                  <a:pt x="272796" y="429260"/>
                </a:lnTo>
                <a:lnTo>
                  <a:pt x="297180" y="429260"/>
                </a:lnTo>
                <a:lnTo>
                  <a:pt x="347472" y="431800"/>
                </a:lnTo>
                <a:lnTo>
                  <a:pt x="374904" y="434340"/>
                </a:lnTo>
                <a:lnTo>
                  <a:pt x="402336" y="434340"/>
                </a:lnTo>
                <a:lnTo>
                  <a:pt x="458724" y="436880"/>
                </a:lnTo>
                <a:lnTo>
                  <a:pt x="548640" y="436880"/>
                </a:lnTo>
                <a:lnTo>
                  <a:pt x="609600" y="438150"/>
                </a:lnTo>
                <a:lnTo>
                  <a:pt x="947928" y="438150"/>
                </a:lnTo>
                <a:lnTo>
                  <a:pt x="897636" y="440690"/>
                </a:lnTo>
                <a:close/>
              </a:path>
              <a:path w="1219200" h="447040">
                <a:moveTo>
                  <a:pt x="871728" y="114300"/>
                </a:moveTo>
                <a:lnTo>
                  <a:pt x="347472" y="114300"/>
                </a:lnTo>
                <a:lnTo>
                  <a:pt x="295656" y="110490"/>
                </a:lnTo>
                <a:lnTo>
                  <a:pt x="271272" y="109220"/>
                </a:lnTo>
                <a:lnTo>
                  <a:pt x="182880" y="102870"/>
                </a:lnTo>
                <a:lnTo>
                  <a:pt x="161544" y="100330"/>
                </a:lnTo>
                <a:lnTo>
                  <a:pt x="124968" y="96520"/>
                </a:lnTo>
                <a:lnTo>
                  <a:pt x="108204" y="93980"/>
                </a:lnTo>
                <a:lnTo>
                  <a:pt x="92964" y="92710"/>
                </a:lnTo>
                <a:lnTo>
                  <a:pt x="77724" y="88900"/>
                </a:lnTo>
                <a:lnTo>
                  <a:pt x="64008" y="87630"/>
                </a:lnTo>
                <a:lnTo>
                  <a:pt x="51816" y="85090"/>
                </a:lnTo>
                <a:lnTo>
                  <a:pt x="41148" y="83820"/>
                </a:lnTo>
                <a:lnTo>
                  <a:pt x="22860" y="77470"/>
                </a:lnTo>
                <a:lnTo>
                  <a:pt x="10668" y="71120"/>
                </a:lnTo>
                <a:lnTo>
                  <a:pt x="10668" y="58420"/>
                </a:lnTo>
                <a:lnTo>
                  <a:pt x="12192" y="62230"/>
                </a:lnTo>
                <a:lnTo>
                  <a:pt x="13716" y="62230"/>
                </a:lnTo>
                <a:lnTo>
                  <a:pt x="15240" y="63500"/>
                </a:lnTo>
                <a:lnTo>
                  <a:pt x="19812" y="64770"/>
                </a:lnTo>
                <a:lnTo>
                  <a:pt x="25908" y="67310"/>
                </a:lnTo>
                <a:lnTo>
                  <a:pt x="33528" y="71120"/>
                </a:lnTo>
                <a:lnTo>
                  <a:pt x="44196" y="72390"/>
                </a:lnTo>
                <a:lnTo>
                  <a:pt x="65532" y="78740"/>
                </a:lnTo>
                <a:lnTo>
                  <a:pt x="79248" y="80010"/>
                </a:lnTo>
                <a:lnTo>
                  <a:pt x="94488" y="83820"/>
                </a:lnTo>
                <a:lnTo>
                  <a:pt x="126492" y="86360"/>
                </a:lnTo>
                <a:lnTo>
                  <a:pt x="163068" y="91440"/>
                </a:lnTo>
                <a:lnTo>
                  <a:pt x="182880" y="92710"/>
                </a:lnTo>
                <a:lnTo>
                  <a:pt x="204216" y="95250"/>
                </a:lnTo>
                <a:lnTo>
                  <a:pt x="225552" y="96520"/>
                </a:lnTo>
                <a:lnTo>
                  <a:pt x="248412" y="99060"/>
                </a:lnTo>
                <a:lnTo>
                  <a:pt x="321564" y="102870"/>
                </a:lnTo>
                <a:lnTo>
                  <a:pt x="347472" y="102870"/>
                </a:lnTo>
                <a:lnTo>
                  <a:pt x="402336" y="105410"/>
                </a:lnTo>
                <a:lnTo>
                  <a:pt x="429768" y="105410"/>
                </a:lnTo>
                <a:lnTo>
                  <a:pt x="458724" y="107950"/>
                </a:lnTo>
                <a:lnTo>
                  <a:pt x="487680" y="107950"/>
                </a:lnTo>
                <a:lnTo>
                  <a:pt x="548640" y="109220"/>
                </a:lnTo>
                <a:lnTo>
                  <a:pt x="947928" y="109220"/>
                </a:lnTo>
                <a:lnTo>
                  <a:pt x="923544" y="110490"/>
                </a:lnTo>
                <a:lnTo>
                  <a:pt x="871728" y="114300"/>
                </a:lnTo>
                <a:close/>
              </a:path>
              <a:path w="1219200" h="447040">
                <a:moveTo>
                  <a:pt x="1209446" y="59436"/>
                </a:moveTo>
                <a:lnTo>
                  <a:pt x="1209378" y="59266"/>
                </a:lnTo>
                <a:lnTo>
                  <a:pt x="1210056" y="58420"/>
                </a:lnTo>
                <a:lnTo>
                  <a:pt x="1209446" y="59436"/>
                </a:lnTo>
                <a:close/>
              </a:path>
              <a:path w="1219200" h="447040">
                <a:moveTo>
                  <a:pt x="1210056" y="60960"/>
                </a:moveTo>
                <a:lnTo>
                  <a:pt x="1209548" y="59690"/>
                </a:lnTo>
                <a:lnTo>
                  <a:pt x="1209548" y="59266"/>
                </a:lnTo>
                <a:lnTo>
                  <a:pt x="1210056" y="58420"/>
                </a:lnTo>
                <a:lnTo>
                  <a:pt x="1210056" y="60960"/>
                </a:lnTo>
                <a:close/>
              </a:path>
              <a:path w="1219200" h="447040">
                <a:moveTo>
                  <a:pt x="1209040" y="59690"/>
                </a:moveTo>
                <a:lnTo>
                  <a:pt x="1209294" y="59055"/>
                </a:lnTo>
                <a:lnTo>
                  <a:pt x="1209378" y="59266"/>
                </a:lnTo>
                <a:lnTo>
                  <a:pt x="1209040" y="59690"/>
                </a:lnTo>
                <a:close/>
              </a:path>
              <a:path w="1219200" h="447040">
                <a:moveTo>
                  <a:pt x="1208532" y="60960"/>
                </a:moveTo>
                <a:lnTo>
                  <a:pt x="1209040" y="59690"/>
                </a:lnTo>
                <a:lnTo>
                  <a:pt x="1209378" y="59266"/>
                </a:lnTo>
                <a:lnTo>
                  <a:pt x="1209446" y="59436"/>
                </a:lnTo>
                <a:lnTo>
                  <a:pt x="1208532" y="60960"/>
                </a:lnTo>
                <a:close/>
              </a:path>
              <a:path w="1219200" h="447040">
                <a:moveTo>
                  <a:pt x="1210056" y="62230"/>
                </a:moveTo>
                <a:lnTo>
                  <a:pt x="1207008" y="62230"/>
                </a:lnTo>
                <a:lnTo>
                  <a:pt x="1208532" y="60960"/>
                </a:lnTo>
                <a:lnTo>
                  <a:pt x="1209446" y="59436"/>
                </a:lnTo>
                <a:lnTo>
                  <a:pt x="1210056" y="60960"/>
                </a:lnTo>
                <a:lnTo>
                  <a:pt x="1210056" y="62230"/>
                </a:lnTo>
                <a:close/>
              </a:path>
              <a:path w="1219200" h="447040">
                <a:moveTo>
                  <a:pt x="1207617" y="61468"/>
                </a:moveTo>
                <a:lnTo>
                  <a:pt x="1209040" y="59690"/>
                </a:lnTo>
                <a:lnTo>
                  <a:pt x="1208532" y="60960"/>
                </a:lnTo>
                <a:lnTo>
                  <a:pt x="1207617" y="61468"/>
                </a:lnTo>
                <a:close/>
              </a:path>
              <a:path w="1219200" h="447040">
                <a:moveTo>
                  <a:pt x="13716" y="62230"/>
                </a:moveTo>
                <a:lnTo>
                  <a:pt x="12192" y="62230"/>
                </a:lnTo>
                <a:lnTo>
                  <a:pt x="12192" y="60960"/>
                </a:lnTo>
                <a:lnTo>
                  <a:pt x="13716" y="62230"/>
                </a:lnTo>
                <a:close/>
              </a:path>
              <a:path w="1219200" h="447040">
                <a:moveTo>
                  <a:pt x="1207008" y="62230"/>
                </a:moveTo>
                <a:lnTo>
                  <a:pt x="1207617" y="61468"/>
                </a:lnTo>
                <a:lnTo>
                  <a:pt x="1208532" y="60960"/>
                </a:lnTo>
                <a:lnTo>
                  <a:pt x="1207008" y="62230"/>
                </a:lnTo>
                <a:close/>
              </a:path>
              <a:path w="1219200" h="447040">
                <a:moveTo>
                  <a:pt x="1217676" y="392430"/>
                </a:moveTo>
                <a:lnTo>
                  <a:pt x="1203960" y="392430"/>
                </a:lnTo>
                <a:lnTo>
                  <a:pt x="1208532" y="389890"/>
                </a:lnTo>
                <a:lnTo>
                  <a:pt x="1210056" y="388620"/>
                </a:lnTo>
                <a:lnTo>
                  <a:pt x="1210056" y="71120"/>
                </a:lnTo>
                <a:lnTo>
                  <a:pt x="1217676" y="64770"/>
                </a:lnTo>
                <a:lnTo>
                  <a:pt x="1217676" y="63500"/>
                </a:lnTo>
                <a:lnTo>
                  <a:pt x="1219200" y="60960"/>
                </a:lnTo>
                <a:lnTo>
                  <a:pt x="1219200" y="389890"/>
                </a:lnTo>
                <a:lnTo>
                  <a:pt x="1217676" y="392430"/>
                </a:lnTo>
                <a:close/>
              </a:path>
              <a:path w="1219200" h="447040">
                <a:moveTo>
                  <a:pt x="947928" y="109220"/>
                </a:moveTo>
                <a:lnTo>
                  <a:pt x="672084" y="109220"/>
                </a:lnTo>
                <a:lnTo>
                  <a:pt x="731520" y="107950"/>
                </a:lnTo>
                <a:lnTo>
                  <a:pt x="760476" y="107950"/>
                </a:lnTo>
                <a:lnTo>
                  <a:pt x="789432" y="105410"/>
                </a:lnTo>
                <a:lnTo>
                  <a:pt x="818388" y="105410"/>
                </a:lnTo>
                <a:lnTo>
                  <a:pt x="871728" y="102870"/>
                </a:lnTo>
                <a:lnTo>
                  <a:pt x="897636" y="102870"/>
                </a:lnTo>
                <a:lnTo>
                  <a:pt x="947928" y="100330"/>
                </a:lnTo>
                <a:lnTo>
                  <a:pt x="1016508" y="95250"/>
                </a:lnTo>
                <a:lnTo>
                  <a:pt x="1036320" y="92710"/>
                </a:lnTo>
                <a:lnTo>
                  <a:pt x="1075944" y="88900"/>
                </a:lnTo>
                <a:lnTo>
                  <a:pt x="1094232" y="86360"/>
                </a:lnTo>
                <a:lnTo>
                  <a:pt x="1126236" y="83820"/>
                </a:lnTo>
                <a:lnTo>
                  <a:pt x="1139952" y="80010"/>
                </a:lnTo>
                <a:lnTo>
                  <a:pt x="1153668" y="78740"/>
                </a:lnTo>
                <a:lnTo>
                  <a:pt x="1165860" y="76200"/>
                </a:lnTo>
                <a:lnTo>
                  <a:pt x="1176528" y="72390"/>
                </a:lnTo>
                <a:lnTo>
                  <a:pt x="1185672" y="71120"/>
                </a:lnTo>
                <a:lnTo>
                  <a:pt x="1193292" y="67310"/>
                </a:lnTo>
                <a:lnTo>
                  <a:pt x="1199388" y="66040"/>
                </a:lnTo>
                <a:lnTo>
                  <a:pt x="1207617" y="61468"/>
                </a:lnTo>
                <a:lnTo>
                  <a:pt x="1207008" y="62230"/>
                </a:lnTo>
                <a:lnTo>
                  <a:pt x="1210056" y="62230"/>
                </a:lnTo>
                <a:lnTo>
                  <a:pt x="1210056" y="71120"/>
                </a:lnTo>
                <a:lnTo>
                  <a:pt x="1179576" y="83820"/>
                </a:lnTo>
                <a:lnTo>
                  <a:pt x="1167384" y="85090"/>
                </a:lnTo>
                <a:lnTo>
                  <a:pt x="1155192" y="87630"/>
                </a:lnTo>
                <a:lnTo>
                  <a:pt x="1143000" y="88900"/>
                </a:lnTo>
                <a:lnTo>
                  <a:pt x="1127760" y="92710"/>
                </a:lnTo>
                <a:lnTo>
                  <a:pt x="1112520" y="93980"/>
                </a:lnTo>
                <a:lnTo>
                  <a:pt x="1094232" y="96520"/>
                </a:lnTo>
                <a:lnTo>
                  <a:pt x="1077468" y="99060"/>
                </a:lnTo>
                <a:lnTo>
                  <a:pt x="1057656" y="100330"/>
                </a:lnTo>
                <a:lnTo>
                  <a:pt x="1037844" y="102870"/>
                </a:lnTo>
                <a:lnTo>
                  <a:pt x="995172" y="105410"/>
                </a:lnTo>
                <a:lnTo>
                  <a:pt x="972312" y="107950"/>
                </a:lnTo>
                <a:lnTo>
                  <a:pt x="947928" y="109220"/>
                </a:lnTo>
                <a:close/>
              </a:path>
              <a:path w="1219200" h="447040">
                <a:moveTo>
                  <a:pt x="10668" y="71120"/>
                </a:moveTo>
                <a:lnTo>
                  <a:pt x="6096" y="67310"/>
                </a:lnTo>
                <a:lnTo>
                  <a:pt x="4572" y="67310"/>
                </a:lnTo>
                <a:lnTo>
                  <a:pt x="3048" y="64770"/>
                </a:lnTo>
                <a:lnTo>
                  <a:pt x="10668" y="64770"/>
                </a:lnTo>
                <a:lnTo>
                  <a:pt x="10668" y="71120"/>
                </a:lnTo>
                <a:close/>
              </a:path>
              <a:path w="1219200" h="447040">
                <a:moveTo>
                  <a:pt x="789432" y="116840"/>
                </a:moveTo>
                <a:lnTo>
                  <a:pt x="429768" y="116840"/>
                </a:lnTo>
                <a:lnTo>
                  <a:pt x="374904" y="114300"/>
                </a:lnTo>
                <a:lnTo>
                  <a:pt x="845820" y="114300"/>
                </a:lnTo>
                <a:lnTo>
                  <a:pt x="789432" y="116840"/>
                </a:lnTo>
                <a:close/>
              </a:path>
              <a:path w="1219200" h="447040">
                <a:moveTo>
                  <a:pt x="672084" y="118110"/>
                </a:moveTo>
                <a:lnTo>
                  <a:pt x="548640" y="118110"/>
                </a:lnTo>
                <a:lnTo>
                  <a:pt x="487680" y="116840"/>
                </a:lnTo>
                <a:lnTo>
                  <a:pt x="731520" y="116840"/>
                </a:lnTo>
                <a:lnTo>
                  <a:pt x="672084" y="118110"/>
                </a:lnTo>
                <a:close/>
              </a:path>
              <a:path w="1219200" h="447040">
                <a:moveTo>
                  <a:pt x="1208836" y="389128"/>
                </a:moveTo>
                <a:lnTo>
                  <a:pt x="1210056" y="386080"/>
                </a:lnTo>
                <a:lnTo>
                  <a:pt x="1210056" y="388620"/>
                </a:lnTo>
                <a:lnTo>
                  <a:pt x="1208836" y="389128"/>
                </a:lnTo>
                <a:close/>
              </a:path>
              <a:path w="1219200" h="447040">
                <a:moveTo>
                  <a:pt x="12192" y="389890"/>
                </a:moveTo>
                <a:lnTo>
                  <a:pt x="10668" y="389890"/>
                </a:lnTo>
                <a:lnTo>
                  <a:pt x="10668" y="388620"/>
                </a:lnTo>
                <a:lnTo>
                  <a:pt x="12192" y="389890"/>
                </a:lnTo>
                <a:close/>
              </a:path>
              <a:path w="1219200" h="447040">
                <a:moveTo>
                  <a:pt x="1208532" y="389890"/>
                </a:moveTo>
                <a:lnTo>
                  <a:pt x="1208836" y="389128"/>
                </a:lnTo>
                <a:lnTo>
                  <a:pt x="1210056" y="388620"/>
                </a:lnTo>
                <a:lnTo>
                  <a:pt x="1208532" y="389890"/>
                </a:lnTo>
                <a:close/>
              </a:path>
              <a:path w="1219200" h="447040">
                <a:moveTo>
                  <a:pt x="1208532" y="389890"/>
                </a:moveTo>
                <a:lnTo>
                  <a:pt x="1207008" y="389890"/>
                </a:lnTo>
                <a:lnTo>
                  <a:pt x="1208836" y="389128"/>
                </a:lnTo>
                <a:lnTo>
                  <a:pt x="1208532" y="389890"/>
                </a:lnTo>
                <a:close/>
              </a:path>
              <a:path w="1219200" h="447040">
                <a:moveTo>
                  <a:pt x="17526" y="392430"/>
                </a:moveTo>
                <a:lnTo>
                  <a:pt x="15240" y="392430"/>
                </a:lnTo>
                <a:lnTo>
                  <a:pt x="15240" y="391160"/>
                </a:lnTo>
                <a:lnTo>
                  <a:pt x="17526" y="392430"/>
                </a:lnTo>
                <a:close/>
              </a:path>
              <a:path w="1219200" h="447040">
                <a:moveTo>
                  <a:pt x="947928" y="438150"/>
                </a:moveTo>
                <a:lnTo>
                  <a:pt x="609600" y="438150"/>
                </a:lnTo>
                <a:lnTo>
                  <a:pt x="672084" y="436880"/>
                </a:lnTo>
                <a:lnTo>
                  <a:pt x="760476" y="436880"/>
                </a:lnTo>
                <a:lnTo>
                  <a:pt x="818388" y="434340"/>
                </a:lnTo>
                <a:lnTo>
                  <a:pt x="845820" y="434340"/>
                </a:lnTo>
                <a:lnTo>
                  <a:pt x="923544" y="429260"/>
                </a:lnTo>
                <a:lnTo>
                  <a:pt x="947928" y="429260"/>
                </a:lnTo>
                <a:lnTo>
                  <a:pt x="970788" y="427990"/>
                </a:lnTo>
                <a:lnTo>
                  <a:pt x="993648" y="424180"/>
                </a:lnTo>
                <a:lnTo>
                  <a:pt x="1075944" y="419100"/>
                </a:lnTo>
                <a:lnTo>
                  <a:pt x="1094232" y="415290"/>
                </a:lnTo>
                <a:lnTo>
                  <a:pt x="1110996" y="414020"/>
                </a:lnTo>
                <a:lnTo>
                  <a:pt x="1126236" y="410210"/>
                </a:lnTo>
                <a:lnTo>
                  <a:pt x="1139952" y="408940"/>
                </a:lnTo>
                <a:lnTo>
                  <a:pt x="1153668" y="406400"/>
                </a:lnTo>
                <a:lnTo>
                  <a:pt x="1165860" y="405130"/>
                </a:lnTo>
                <a:lnTo>
                  <a:pt x="1176528" y="401320"/>
                </a:lnTo>
                <a:lnTo>
                  <a:pt x="1185672" y="398780"/>
                </a:lnTo>
                <a:lnTo>
                  <a:pt x="1193292" y="397510"/>
                </a:lnTo>
                <a:lnTo>
                  <a:pt x="1205484" y="391160"/>
                </a:lnTo>
                <a:lnTo>
                  <a:pt x="1203960" y="392430"/>
                </a:lnTo>
                <a:lnTo>
                  <a:pt x="1217676" y="392430"/>
                </a:lnTo>
                <a:lnTo>
                  <a:pt x="1217676" y="393700"/>
                </a:lnTo>
                <a:lnTo>
                  <a:pt x="1214628" y="397510"/>
                </a:lnTo>
                <a:lnTo>
                  <a:pt x="1210056" y="400050"/>
                </a:lnTo>
                <a:lnTo>
                  <a:pt x="1188720" y="408940"/>
                </a:lnTo>
                <a:lnTo>
                  <a:pt x="1179576" y="410210"/>
                </a:lnTo>
                <a:lnTo>
                  <a:pt x="1155192" y="416560"/>
                </a:lnTo>
                <a:lnTo>
                  <a:pt x="1143000" y="419100"/>
                </a:lnTo>
                <a:lnTo>
                  <a:pt x="1127760" y="421640"/>
                </a:lnTo>
                <a:lnTo>
                  <a:pt x="1112520" y="422910"/>
                </a:lnTo>
                <a:lnTo>
                  <a:pt x="1094232" y="426720"/>
                </a:lnTo>
                <a:lnTo>
                  <a:pt x="1077468" y="427990"/>
                </a:lnTo>
                <a:lnTo>
                  <a:pt x="1037844" y="430530"/>
                </a:lnTo>
                <a:lnTo>
                  <a:pt x="1016508" y="434340"/>
                </a:lnTo>
                <a:lnTo>
                  <a:pt x="947928" y="438150"/>
                </a:lnTo>
                <a:close/>
              </a:path>
              <a:path w="1219200" h="447040">
                <a:moveTo>
                  <a:pt x="818388" y="444500"/>
                </a:moveTo>
                <a:lnTo>
                  <a:pt x="402336" y="444500"/>
                </a:lnTo>
                <a:lnTo>
                  <a:pt x="347472" y="440690"/>
                </a:lnTo>
                <a:lnTo>
                  <a:pt x="871728" y="440690"/>
                </a:lnTo>
                <a:lnTo>
                  <a:pt x="845820" y="443230"/>
                </a:lnTo>
                <a:lnTo>
                  <a:pt x="818388" y="444500"/>
                </a:lnTo>
                <a:close/>
              </a:path>
              <a:path w="1219200" h="447040">
                <a:moveTo>
                  <a:pt x="760476" y="445770"/>
                </a:moveTo>
                <a:lnTo>
                  <a:pt x="458724" y="445770"/>
                </a:lnTo>
                <a:lnTo>
                  <a:pt x="429768" y="444500"/>
                </a:lnTo>
                <a:lnTo>
                  <a:pt x="789432" y="444500"/>
                </a:lnTo>
                <a:lnTo>
                  <a:pt x="760476" y="445770"/>
                </a:lnTo>
                <a:close/>
              </a:path>
              <a:path w="1219200" h="447040">
                <a:moveTo>
                  <a:pt x="672084" y="447040"/>
                </a:moveTo>
                <a:lnTo>
                  <a:pt x="548640" y="447040"/>
                </a:lnTo>
                <a:lnTo>
                  <a:pt x="487680" y="445770"/>
                </a:lnTo>
                <a:lnTo>
                  <a:pt x="731520" y="445770"/>
                </a:lnTo>
                <a:lnTo>
                  <a:pt x="672084" y="4470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239268" y="5982740"/>
            <a:ext cx="1478280" cy="6280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Times New Roman"/>
                <a:cs typeface="Times New Roman"/>
              </a:rPr>
              <a:t>Transaction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45" dirty="0">
                <a:latin typeface="Times New Roman"/>
                <a:cs typeface="Times New Roman"/>
              </a:rPr>
              <a:t>SVR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7145" algn="ctr">
              <a:lnSpc>
                <a:spcPct val="100000"/>
              </a:lnSpc>
              <a:spcBef>
                <a:spcPts val="945"/>
              </a:spcBef>
            </a:pPr>
            <a:r>
              <a:rPr sz="900" spc="75" dirty="0">
                <a:latin typeface="Times New Roman"/>
                <a:cs typeface="Times New Roman"/>
              </a:rPr>
              <a:t>Transaction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577446" y="5338571"/>
            <a:ext cx="650981" cy="67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69991" y="4972811"/>
            <a:ext cx="515112" cy="431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0476" y="4823460"/>
            <a:ext cx="1219200" cy="586740"/>
          </a:xfrm>
          <a:custGeom>
            <a:avLst/>
            <a:gdLst/>
            <a:ahLst/>
            <a:cxnLst/>
            <a:rect l="l" t="t" r="r" b="b"/>
            <a:pathLst>
              <a:path w="1219200" h="586739">
                <a:moveTo>
                  <a:pt x="760476" y="3048"/>
                </a:moveTo>
                <a:lnTo>
                  <a:pt x="458724" y="3048"/>
                </a:lnTo>
                <a:lnTo>
                  <a:pt x="487680" y="1524"/>
                </a:lnTo>
                <a:lnTo>
                  <a:pt x="547116" y="0"/>
                </a:lnTo>
                <a:lnTo>
                  <a:pt x="672084" y="0"/>
                </a:lnTo>
                <a:lnTo>
                  <a:pt x="731520" y="1524"/>
                </a:lnTo>
                <a:lnTo>
                  <a:pt x="760476" y="3048"/>
                </a:lnTo>
                <a:close/>
              </a:path>
              <a:path w="1219200" h="586739">
                <a:moveTo>
                  <a:pt x="6096" y="89408"/>
                </a:moveTo>
                <a:lnTo>
                  <a:pt x="4614" y="88420"/>
                </a:lnTo>
                <a:lnTo>
                  <a:pt x="4572" y="86868"/>
                </a:lnTo>
                <a:lnTo>
                  <a:pt x="1524" y="83820"/>
                </a:lnTo>
                <a:lnTo>
                  <a:pt x="1524" y="82296"/>
                </a:lnTo>
                <a:lnTo>
                  <a:pt x="0" y="77724"/>
                </a:lnTo>
                <a:lnTo>
                  <a:pt x="0" y="76199"/>
                </a:lnTo>
                <a:lnTo>
                  <a:pt x="1524" y="73152"/>
                </a:lnTo>
                <a:lnTo>
                  <a:pt x="1524" y="70103"/>
                </a:lnTo>
                <a:lnTo>
                  <a:pt x="9144" y="62483"/>
                </a:lnTo>
                <a:lnTo>
                  <a:pt x="15240" y="57912"/>
                </a:lnTo>
                <a:lnTo>
                  <a:pt x="30480" y="51815"/>
                </a:lnTo>
                <a:lnTo>
                  <a:pt x="39624" y="47243"/>
                </a:lnTo>
                <a:lnTo>
                  <a:pt x="91440" y="35051"/>
                </a:lnTo>
                <a:lnTo>
                  <a:pt x="143257" y="25907"/>
                </a:lnTo>
                <a:lnTo>
                  <a:pt x="161544" y="24383"/>
                </a:lnTo>
                <a:lnTo>
                  <a:pt x="181356" y="21336"/>
                </a:lnTo>
                <a:lnTo>
                  <a:pt x="202693" y="18287"/>
                </a:lnTo>
                <a:lnTo>
                  <a:pt x="224029" y="16763"/>
                </a:lnTo>
                <a:lnTo>
                  <a:pt x="246888" y="15240"/>
                </a:lnTo>
                <a:lnTo>
                  <a:pt x="271272" y="12192"/>
                </a:lnTo>
                <a:lnTo>
                  <a:pt x="295657" y="10667"/>
                </a:lnTo>
                <a:lnTo>
                  <a:pt x="373381" y="6095"/>
                </a:lnTo>
                <a:lnTo>
                  <a:pt x="402337" y="4571"/>
                </a:lnTo>
                <a:lnTo>
                  <a:pt x="429768" y="3048"/>
                </a:lnTo>
                <a:lnTo>
                  <a:pt x="789432" y="3048"/>
                </a:lnTo>
                <a:lnTo>
                  <a:pt x="818386" y="4571"/>
                </a:lnTo>
                <a:lnTo>
                  <a:pt x="579114" y="4572"/>
                </a:lnTo>
                <a:lnTo>
                  <a:pt x="478533" y="6096"/>
                </a:lnTo>
                <a:lnTo>
                  <a:pt x="429768" y="7619"/>
                </a:lnTo>
                <a:lnTo>
                  <a:pt x="312420" y="13715"/>
                </a:lnTo>
                <a:lnTo>
                  <a:pt x="252983" y="18288"/>
                </a:lnTo>
                <a:lnTo>
                  <a:pt x="205740" y="22859"/>
                </a:lnTo>
                <a:lnTo>
                  <a:pt x="155447" y="28956"/>
                </a:lnTo>
                <a:lnTo>
                  <a:pt x="106680" y="36575"/>
                </a:lnTo>
                <a:lnTo>
                  <a:pt x="99060" y="38099"/>
                </a:lnTo>
                <a:lnTo>
                  <a:pt x="89916" y="39623"/>
                </a:lnTo>
                <a:lnTo>
                  <a:pt x="83819" y="41148"/>
                </a:lnTo>
                <a:lnTo>
                  <a:pt x="76200" y="42671"/>
                </a:lnTo>
                <a:lnTo>
                  <a:pt x="70103" y="44196"/>
                </a:lnTo>
                <a:lnTo>
                  <a:pt x="62484" y="45719"/>
                </a:lnTo>
                <a:lnTo>
                  <a:pt x="57911" y="47244"/>
                </a:lnTo>
                <a:lnTo>
                  <a:pt x="51816" y="48767"/>
                </a:lnTo>
                <a:lnTo>
                  <a:pt x="47244" y="50291"/>
                </a:lnTo>
                <a:lnTo>
                  <a:pt x="41147" y="51816"/>
                </a:lnTo>
                <a:lnTo>
                  <a:pt x="38100" y="53339"/>
                </a:lnTo>
                <a:lnTo>
                  <a:pt x="28956" y="56387"/>
                </a:lnTo>
                <a:lnTo>
                  <a:pt x="16764" y="62484"/>
                </a:lnTo>
                <a:lnTo>
                  <a:pt x="15240" y="64007"/>
                </a:lnTo>
                <a:lnTo>
                  <a:pt x="12192" y="65531"/>
                </a:lnTo>
                <a:lnTo>
                  <a:pt x="7620" y="70104"/>
                </a:lnTo>
                <a:lnTo>
                  <a:pt x="6096" y="73151"/>
                </a:lnTo>
                <a:lnTo>
                  <a:pt x="6096" y="89408"/>
                </a:lnTo>
                <a:close/>
              </a:path>
              <a:path w="1219200" h="586739">
                <a:moveTo>
                  <a:pt x="1214585" y="88420"/>
                </a:moveTo>
                <a:lnTo>
                  <a:pt x="1214628" y="76199"/>
                </a:lnTo>
                <a:lnTo>
                  <a:pt x="1213104" y="76199"/>
                </a:lnTo>
                <a:lnTo>
                  <a:pt x="1213104" y="71627"/>
                </a:lnTo>
                <a:lnTo>
                  <a:pt x="1205484" y="64007"/>
                </a:lnTo>
                <a:lnTo>
                  <a:pt x="1190244" y="56387"/>
                </a:lnTo>
                <a:lnTo>
                  <a:pt x="1185672" y="54863"/>
                </a:lnTo>
                <a:lnTo>
                  <a:pt x="1182624" y="53339"/>
                </a:lnTo>
                <a:lnTo>
                  <a:pt x="1173480" y="50291"/>
                </a:lnTo>
                <a:lnTo>
                  <a:pt x="1167384" y="48767"/>
                </a:lnTo>
                <a:lnTo>
                  <a:pt x="1162812" y="47243"/>
                </a:lnTo>
                <a:lnTo>
                  <a:pt x="1150620" y="44195"/>
                </a:lnTo>
                <a:lnTo>
                  <a:pt x="1143000" y="42671"/>
                </a:lnTo>
                <a:lnTo>
                  <a:pt x="1136904" y="41147"/>
                </a:lnTo>
                <a:lnTo>
                  <a:pt x="1121664" y="38099"/>
                </a:lnTo>
                <a:lnTo>
                  <a:pt x="1112520" y="36575"/>
                </a:lnTo>
                <a:lnTo>
                  <a:pt x="1104900" y="35051"/>
                </a:lnTo>
                <a:lnTo>
                  <a:pt x="1053084" y="27431"/>
                </a:lnTo>
                <a:lnTo>
                  <a:pt x="1013460" y="22859"/>
                </a:lnTo>
                <a:lnTo>
                  <a:pt x="949452" y="16763"/>
                </a:lnTo>
                <a:lnTo>
                  <a:pt x="856488" y="10667"/>
                </a:lnTo>
                <a:lnTo>
                  <a:pt x="789432" y="7619"/>
                </a:lnTo>
                <a:lnTo>
                  <a:pt x="740664" y="6095"/>
                </a:lnTo>
                <a:lnTo>
                  <a:pt x="640080" y="4571"/>
                </a:lnTo>
                <a:lnTo>
                  <a:pt x="818388" y="4572"/>
                </a:lnTo>
                <a:lnTo>
                  <a:pt x="845820" y="6096"/>
                </a:lnTo>
                <a:lnTo>
                  <a:pt x="923544" y="10668"/>
                </a:lnTo>
                <a:lnTo>
                  <a:pt x="947928" y="12192"/>
                </a:lnTo>
                <a:lnTo>
                  <a:pt x="972312" y="15240"/>
                </a:lnTo>
                <a:lnTo>
                  <a:pt x="995172" y="16764"/>
                </a:lnTo>
                <a:lnTo>
                  <a:pt x="1016508" y="18288"/>
                </a:lnTo>
                <a:lnTo>
                  <a:pt x="1037844" y="21336"/>
                </a:lnTo>
                <a:lnTo>
                  <a:pt x="1057656" y="24384"/>
                </a:lnTo>
                <a:lnTo>
                  <a:pt x="1075944" y="25908"/>
                </a:lnTo>
                <a:lnTo>
                  <a:pt x="1127760" y="35052"/>
                </a:lnTo>
                <a:lnTo>
                  <a:pt x="1167384" y="44196"/>
                </a:lnTo>
                <a:lnTo>
                  <a:pt x="1188720" y="51816"/>
                </a:lnTo>
                <a:lnTo>
                  <a:pt x="1203960" y="57912"/>
                </a:lnTo>
                <a:lnTo>
                  <a:pt x="1210056" y="62484"/>
                </a:lnTo>
                <a:lnTo>
                  <a:pt x="1217675" y="70103"/>
                </a:lnTo>
                <a:lnTo>
                  <a:pt x="1217676" y="73152"/>
                </a:lnTo>
                <a:lnTo>
                  <a:pt x="1219199" y="76199"/>
                </a:lnTo>
                <a:lnTo>
                  <a:pt x="1219200" y="77724"/>
                </a:lnTo>
                <a:lnTo>
                  <a:pt x="1217676" y="82296"/>
                </a:lnTo>
                <a:lnTo>
                  <a:pt x="1217676" y="83820"/>
                </a:lnTo>
                <a:lnTo>
                  <a:pt x="1214628" y="86868"/>
                </a:lnTo>
                <a:lnTo>
                  <a:pt x="1214585" y="88420"/>
                </a:lnTo>
                <a:close/>
              </a:path>
              <a:path w="1219200" h="586739">
                <a:moveTo>
                  <a:pt x="760476" y="585216"/>
                </a:moveTo>
                <a:lnTo>
                  <a:pt x="458724" y="585216"/>
                </a:lnTo>
                <a:lnTo>
                  <a:pt x="374904" y="580644"/>
                </a:lnTo>
                <a:lnTo>
                  <a:pt x="347470" y="580643"/>
                </a:lnTo>
                <a:lnTo>
                  <a:pt x="321563" y="579119"/>
                </a:lnTo>
                <a:lnTo>
                  <a:pt x="295654" y="576071"/>
                </a:lnTo>
                <a:lnTo>
                  <a:pt x="248411" y="573023"/>
                </a:lnTo>
                <a:lnTo>
                  <a:pt x="224028" y="569976"/>
                </a:lnTo>
                <a:lnTo>
                  <a:pt x="202691" y="568451"/>
                </a:lnTo>
                <a:lnTo>
                  <a:pt x="181355" y="565403"/>
                </a:lnTo>
                <a:lnTo>
                  <a:pt x="124967" y="557783"/>
                </a:lnTo>
                <a:lnTo>
                  <a:pt x="64008" y="545592"/>
                </a:lnTo>
                <a:lnTo>
                  <a:pt x="22859" y="531875"/>
                </a:lnTo>
                <a:lnTo>
                  <a:pt x="15239" y="528827"/>
                </a:lnTo>
                <a:lnTo>
                  <a:pt x="9144" y="524256"/>
                </a:lnTo>
                <a:lnTo>
                  <a:pt x="4572" y="521208"/>
                </a:lnTo>
                <a:lnTo>
                  <a:pt x="4571" y="519683"/>
                </a:lnTo>
                <a:lnTo>
                  <a:pt x="1524" y="516636"/>
                </a:lnTo>
                <a:lnTo>
                  <a:pt x="1523" y="515111"/>
                </a:lnTo>
                <a:lnTo>
                  <a:pt x="0" y="510540"/>
                </a:lnTo>
                <a:lnTo>
                  <a:pt x="0" y="77724"/>
                </a:lnTo>
                <a:lnTo>
                  <a:pt x="1524" y="82296"/>
                </a:lnTo>
                <a:lnTo>
                  <a:pt x="1524" y="83820"/>
                </a:lnTo>
                <a:lnTo>
                  <a:pt x="4572" y="86868"/>
                </a:lnTo>
                <a:lnTo>
                  <a:pt x="4614" y="88420"/>
                </a:lnTo>
                <a:lnTo>
                  <a:pt x="6096" y="89408"/>
                </a:lnTo>
                <a:lnTo>
                  <a:pt x="6096" y="515111"/>
                </a:lnTo>
                <a:lnTo>
                  <a:pt x="7620" y="515112"/>
                </a:lnTo>
                <a:lnTo>
                  <a:pt x="15240" y="522731"/>
                </a:lnTo>
                <a:lnTo>
                  <a:pt x="27432" y="528828"/>
                </a:lnTo>
                <a:lnTo>
                  <a:pt x="32004" y="530351"/>
                </a:lnTo>
                <a:lnTo>
                  <a:pt x="35052" y="531876"/>
                </a:lnTo>
                <a:lnTo>
                  <a:pt x="44196" y="534923"/>
                </a:lnTo>
                <a:lnTo>
                  <a:pt x="50292" y="536448"/>
                </a:lnTo>
                <a:lnTo>
                  <a:pt x="54864" y="537971"/>
                </a:lnTo>
                <a:lnTo>
                  <a:pt x="79248" y="544067"/>
                </a:lnTo>
                <a:lnTo>
                  <a:pt x="94488" y="547115"/>
                </a:lnTo>
                <a:lnTo>
                  <a:pt x="103632" y="548639"/>
                </a:lnTo>
                <a:lnTo>
                  <a:pt x="111252" y="550163"/>
                </a:lnTo>
                <a:lnTo>
                  <a:pt x="161544" y="557784"/>
                </a:lnTo>
                <a:lnTo>
                  <a:pt x="199644" y="562355"/>
                </a:lnTo>
                <a:lnTo>
                  <a:pt x="214884" y="563880"/>
                </a:lnTo>
                <a:lnTo>
                  <a:pt x="228600" y="565404"/>
                </a:lnTo>
                <a:lnTo>
                  <a:pt x="324613" y="573024"/>
                </a:lnTo>
                <a:lnTo>
                  <a:pt x="379477" y="576072"/>
                </a:lnTo>
                <a:lnTo>
                  <a:pt x="455679" y="579120"/>
                </a:lnTo>
                <a:lnTo>
                  <a:pt x="521216" y="580644"/>
                </a:lnTo>
                <a:lnTo>
                  <a:pt x="818389" y="582167"/>
                </a:lnTo>
                <a:lnTo>
                  <a:pt x="760476" y="585216"/>
                </a:lnTo>
                <a:close/>
              </a:path>
              <a:path w="1219200" h="586739">
                <a:moveTo>
                  <a:pt x="818389" y="582167"/>
                </a:moveTo>
                <a:lnTo>
                  <a:pt x="699516" y="582167"/>
                </a:lnTo>
                <a:lnTo>
                  <a:pt x="699516" y="580643"/>
                </a:lnTo>
                <a:lnTo>
                  <a:pt x="763524" y="579119"/>
                </a:lnTo>
                <a:lnTo>
                  <a:pt x="841248" y="576071"/>
                </a:lnTo>
                <a:lnTo>
                  <a:pt x="894588" y="573023"/>
                </a:lnTo>
                <a:lnTo>
                  <a:pt x="957072" y="568451"/>
                </a:lnTo>
                <a:lnTo>
                  <a:pt x="1005840" y="563879"/>
                </a:lnTo>
                <a:lnTo>
                  <a:pt x="1057656" y="557783"/>
                </a:lnTo>
                <a:lnTo>
                  <a:pt x="1117092" y="548639"/>
                </a:lnTo>
                <a:lnTo>
                  <a:pt x="1170432" y="536447"/>
                </a:lnTo>
                <a:lnTo>
                  <a:pt x="1205484" y="521207"/>
                </a:lnTo>
                <a:lnTo>
                  <a:pt x="1208532" y="519683"/>
                </a:lnTo>
                <a:lnTo>
                  <a:pt x="1210056" y="518159"/>
                </a:lnTo>
                <a:lnTo>
                  <a:pt x="1211580" y="515111"/>
                </a:lnTo>
                <a:lnTo>
                  <a:pt x="1213104" y="510539"/>
                </a:lnTo>
                <a:lnTo>
                  <a:pt x="1214581" y="89408"/>
                </a:lnTo>
                <a:lnTo>
                  <a:pt x="1214628" y="86868"/>
                </a:lnTo>
                <a:lnTo>
                  <a:pt x="1217676" y="83820"/>
                </a:lnTo>
                <a:lnTo>
                  <a:pt x="1217676" y="82296"/>
                </a:lnTo>
                <a:lnTo>
                  <a:pt x="1219200" y="77724"/>
                </a:lnTo>
                <a:lnTo>
                  <a:pt x="1219200" y="510540"/>
                </a:lnTo>
                <a:lnTo>
                  <a:pt x="1217676" y="515111"/>
                </a:lnTo>
                <a:lnTo>
                  <a:pt x="1217676" y="516636"/>
                </a:lnTo>
                <a:lnTo>
                  <a:pt x="1214628" y="519683"/>
                </a:lnTo>
                <a:lnTo>
                  <a:pt x="1214628" y="521208"/>
                </a:lnTo>
                <a:lnTo>
                  <a:pt x="1210056" y="524256"/>
                </a:lnTo>
                <a:lnTo>
                  <a:pt x="1210056" y="525780"/>
                </a:lnTo>
                <a:lnTo>
                  <a:pt x="1188720" y="536448"/>
                </a:lnTo>
                <a:lnTo>
                  <a:pt x="1127760" y="551688"/>
                </a:lnTo>
                <a:lnTo>
                  <a:pt x="1077468" y="560832"/>
                </a:lnTo>
                <a:lnTo>
                  <a:pt x="1037844" y="565404"/>
                </a:lnTo>
                <a:lnTo>
                  <a:pt x="1016508" y="568452"/>
                </a:lnTo>
                <a:lnTo>
                  <a:pt x="995172" y="569976"/>
                </a:lnTo>
                <a:lnTo>
                  <a:pt x="972312" y="573024"/>
                </a:lnTo>
                <a:lnTo>
                  <a:pt x="923544" y="576072"/>
                </a:lnTo>
                <a:lnTo>
                  <a:pt x="897636" y="577596"/>
                </a:lnTo>
                <a:lnTo>
                  <a:pt x="871728" y="580644"/>
                </a:lnTo>
                <a:lnTo>
                  <a:pt x="845820" y="580644"/>
                </a:lnTo>
                <a:lnTo>
                  <a:pt x="818389" y="582167"/>
                </a:lnTo>
                <a:close/>
              </a:path>
              <a:path w="1219200" h="586739">
                <a:moveTo>
                  <a:pt x="672084" y="586740"/>
                </a:moveTo>
                <a:lnTo>
                  <a:pt x="547116" y="586740"/>
                </a:lnTo>
                <a:lnTo>
                  <a:pt x="487680" y="585216"/>
                </a:lnTo>
                <a:lnTo>
                  <a:pt x="731520" y="585216"/>
                </a:lnTo>
                <a:lnTo>
                  <a:pt x="672084" y="5867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575047" y="4901184"/>
            <a:ext cx="1210055" cy="5044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75047" y="4828032"/>
            <a:ext cx="1210055" cy="1447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70476" y="4823460"/>
            <a:ext cx="1219200" cy="586740"/>
          </a:xfrm>
          <a:custGeom>
            <a:avLst/>
            <a:gdLst/>
            <a:ahLst/>
            <a:cxnLst/>
            <a:rect l="l" t="t" r="r" b="b"/>
            <a:pathLst>
              <a:path w="1219200" h="586739">
                <a:moveTo>
                  <a:pt x="760476" y="2540"/>
                </a:moveTo>
                <a:lnTo>
                  <a:pt x="458724" y="2540"/>
                </a:lnTo>
                <a:lnTo>
                  <a:pt x="487680" y="1270"/>
                </a:lnTo>
                <a:lnTo>
                  <a:pt x="547116" y="0"/>
                </a:lnTo>
                <a:lnTo>
                  <a:pt x="672084" y="0"/>
                </a:lnTo>
                <a:lnTo>
                  <a:pt x="731520" y="1270"/>
                </a:lnTo>
                <a:lnTo>
                  <a:pt x="760476" y="2540"/>
                </a:lnTo>
                <a:close/>
              </a:path>
              <a:path w="1219200" h="586739">
                <a:moveTo>
                  <a:pt x="10668" y="92392"/>
                </a:moveTo>
                <a:lnTo>
                  <a:pt x="9144" y="91440"/>
                </a:lnTo>
                <a:lnTo>
                  <a:pt x="4572" y="87630"/>
                </a:lnTo>
                <a:lnTo>
                  <a:pt x="4572" y="86360"/>
                </a:lnTo>
                <a:lnTo>
                  <a:pt x="1524" y="83820"/>
                </a:lnTo>
                <a:lnTo>
                  <a:pt x="1524" y="81280"/>
                </a:lnTo>
                <a:lnTo>
                  <a:pt x="0" y="77470"/>
                </a:lnTo>
                <a:lnTo>
                  <a:pt x="0" y="76200"/>
                </a:lnTo>
                <a:lnTo>
                  <a:pt x="1524" y="72390"/>
                </a:lnTo>
                <a:lnTo>
                  <a:pt x="1524" y="69850"/>
                </a:lnTo>
                <a:lnTo>
                  <a:pt x="9144" y="62230"/>
                </a:lnTo>
                <a:lnTo>
                  <a:pt x="64008" y="40640"/>
                </a:lnTo>
                <a:lnTo>
                  <a:pt x="124968" y="27940"/>
                </a:lnTo>
                <a:lnTo>
                  <a:pt x="161544" y="24130"/>
                </a:lnTo>
                <a:lnTo>
                  <a:pt x="181356" y="20320"/>
                </a:lnTo>
                <a:lnTo>
                  <a:pt x="202692" y="17780"/>
                </a:lnTo>
                <a:lnTo>
                  <a:pt x="246888" y="15240"/>
                </a:lnTo>
                <a:lnTo>
                  <a:pt x="271272" y="11430"/>
                </a:lnTo>
                <a:lnTo>
                  <a:pt x="295656" y="10160"/>
                </a:lnTo>
                <a:lnTo>
                  <a:pt x="373380" y="5080"/>
                </a:lnTo>
                <a:lnTo>
                  <a:pt x="429768" y="2540"/>
                </a:lnTo>
                <a:lnTo>
                  <a:pt x="789432" y="2540"/>
                </a:lnTo>
                <a:lnTo>
                  <a:pt x="845820" y="5080"/>
                </a:lnTo>
                <a:lnTo>
                  <a:pt x="904113" y="8890"/>
                </a:lnTo>
                <a:lnTo>
                  <a:pt x="609600" y="8890"/>
                </a:lnTo>
                <a:lnTo>
                  <a:pt x="548640" y="10160"/>
                </a:lnTo>
                <a:lnTo>
                  <a:pt x="487680" y="10160"/>
                </a:lnTo>
                <a:lnTo>
                  <a:pt x="429768" y="12700"/>
                </a:lnTo>
                <a:lnTo>
                  <a:pt x="402336" y="12700"/>
                </a:lnTo>
                <a:lnTo>
                  <a:pt x="347472" y="16510"/>
                </a:lnTo>
                <a:lnTo>
                  <a:pt x="297180" y="19050"/>
                </a:lnTo>
                <a:lnTo>
                  <a:pt x="272796" y="22860"/>
                </a:lnTo>
                <a:lnTo>
                  <a:pt x="225552" y="25400"/>
                </a:lnTo>
                <a:lnTo>
                  <a:pt x="163068" y="33020"/>
                </a:lnTo>
                <a:lnTo>
                  <a:pt x="109728" y="40640"/>
                </a:lnTo>
                <a:lnTo>
                  <a:pt x="79248" y="46990"/>
                </a:lnTo>
                <a:lnTo>
                  <a:pt x="65532" y="49530"/>
                </a:lnTo>
                <a:lnTo>
                  <a:pt x="44196" y="55880"/>
                </a:lnTo>
                <a:lnTo>
                  <a:pt x="35052" y="60960"/>
                </a:lnTo>
                <a:lnTo>
                  <a:pt x="25908" y="63500"/>
                </a:lnTo>
                <a:lnTo>
                  <a:pt x="19812" y="66040"/>
                </a:lnTo>
                <a:lnTo>
                  <a:pt x="12192" y="72390"/>
                </a:lnTo>
                <a:lnTo>
                  <a:pt x="11684" y="73660"/>
                </a:lnTo>
                <a:lnTo>
                  <a:pt x="10668" y="73660"/>
                </a:lnTo>
                <a:lnTo>
                  <a:pt x="10668" y="92392"/>
                </a:lnTo>
                <a:close/>
              </a:path>
              <a:path w="1219200" h="586739">
                <a:moveTo>
                  <a:pt x="1208532" y="76200"/>
                </a:moveTo>
                <a:lnTo>
                  <a:pt x="1207008" y="72390"/>
                </a:lnTo>
                <a:lnTo>
                  <a:pt x="1199388" y="66040"/>
                </a:lnTo>
                <a:lnTo>
                  <a:pt x="1193292" y="63500"/>
                </a:lnTo>
                <a:lnTo>
                  <a:pt x="1185672" y="60960"/>
                </a:lnTo>
                <a:lnTo>
                  <a:pt x="1176528" y="55880"/>
                </a:lnTo>
                <a:lnTo>
                  <a:pt x="1165860" y="53340"/>
                </a:lnTo>
                <a:lnTo>
                  <a:pt x="1153668" y="49530"/>
                </a:lnTo>
                <a:lnTo>
                  <a:pt x="1126236" y="43180"/>
                </a:lnTo>
                <a:lnTo>
                  <a:pt x="1109472" y="40640"/>
                </a:lnTo>
                <a:lnTo>
                  <a:pt x="1092708" y="39370"/>
                </a:lnTo>
                <a:lnTo>
                  <a:pt x="1075944" y="35560"/>
                </a:lnTo>
                <a:lnTo>
                  <a:pt x="993648" y="25400"/>
                </a:lnTo>
                <a:lnTo>
                  <a:pt x="946404" y="22860"/>
                </a:lnTo>
                <a:lnTo>
                  <a:pt x="922020" y="19050"/>
                </a:lnTo>
                <a:lnTo>
                  <a:pt x="871728" y="16510"/>
                </a:lnTo>
                <a:lnTo>
                  <a:pt x="816864" y="12700"/>
                </a:lnTo>
                <a:lnTo>
                  <a:pt x="789432" y="12700"/>
                </a:lnTo>
                <a:lnTo>
                  <a:pt x="731520" y="10160"/>
                </a:lnTo>
                <a:lnTo>
                  <a:pt x="672084" y="10160"/>
                </a:lnTo>
                <a:lnTo>
                  <a:pt x="609600" y="8890"/>
                </a:lnTo>
                <a:lnTo>
                  <a:pt x="904113" y="8890"/>
                </a:lnTo>
                <a:lnTo>
                  <a:pt x="923544" y="10160"/>
                </a:lnTo>
                <a:lnTo>
                  <a:pt x="947928" y="11430"/>
                </a:lnTo>
                <a:lnTo>
                  <a:pt x="972312" y="15240"/>
                </a:lnTo>
                <a:lnTo>
                  <a:pt x="1016508" y="17780"/>
                </a:lnTo>
                <a:lnTo>
                  <a:pt x="1037844" y="20320"/>
                </a:lnTo>
                <a:lnTo>
                  <a:pt x="1057656" y="24130"/>
                </a:lnTo>
                <a:lnTo>
                  <a:pt x="1075944" y="25400"/>
                </a:lnTo>
                <a:lnTo>
                  <a:pt x="1094232" y="27940"/>
                </a:lnTo>
                <a:lnTo>
                  <a:pt x="1127760" y="34290"/>
                </a:lnTo>
                <a:lnTo>
                  <a:pt x="1155192" y="40640"/>
                </a:lnTo>
                <a:lnTo>
                  <a:pt x="1167384" y="43180"/>
                </a:lnTo>
                <a:lnTo>
                  <a:pt x="1188720" y="50800"/>
                </a:lnTo>
                <a:lnTo>
                  <a:pt x="1203960" y="57150"/>
                </a:lnTo>
                <a:lnTo>
                  <a:pt x="1210056" y="62230"/>
                </a:lnTo>
                <a:lnTo>
                  <a:pt x="1217676" y="69850"/>
                </a:lnTo>
                <a:lnTo>
                  <a:pt x="1217676" y="72390"/>
                </a:lnTo>
                <a:lnTo>
                  <a:pt x="1218184" y="73660"/>
                </a:lnTo>
                <a:lnTo>
                  <a:pt x="1208532" y="73660"/>
                </a:lnTo>
                <a:lnTo>
                  <a:pt x="1208532" y="76200"/>
                </a:lnTo>
                <a:close/>
              </a:path>
              <a:path w="1219200" h="586739">
                <a:moveTo>
                  <a:pt x="10668" y="76200"/>
                </a:moveTo>
                <a:lnTo>
                  <a:pt x="10668" y="73660"/>
                </a:lnTo>
                <a:lnTo>
                  <a:pt x="11684" y="73660"/>
                </a:lnTo>
                <a:lnTo>
                  <a:pt x="10668" y="76200"/>
                </a:lnTo>
                <a:close/>
              </a:path>
              <a:path w="1219200" h="586739">
                <a:moveTo>
                  <a:pt x="1208532" y="92392"/>
                </a:moveTo>
                <a:lnTo>
                  <a:pt x="1208532" y="73660"/>
                </a:lnTo>
                <a:lnTo>
                  <a:pt x="1218184" y="73660"/>
                </a:lnTo>
                <a:lnTo>
                  <a:pt x="1219200" y="76200"/>
                </a:lnTo>
                <a:lnTo>
                  <a:pt x="1219200" y="77470"/>
                </a:lnTo>
                <a:lnTo>
                  <a:pt x="1217676" y="81280"/>
                </a:lnTo>
                <a:lnTo>
                  <a:pt x="1217676" y="83820"/>
                </a:lnTo>
                <a:lnTo>
                  <a:pt x="1214628" y="86360"/>
                </a:lnTo>
                <a:lnTo>
                  <a:pt x="1214628" y="87630"/>
                </a:lnTo>
                <a:lnTo>
                  <a:pt x="1210056" y="91440"/>
                </a:lnTo>
                <a:lnTo>
                  <a:pt x="1208532" y="92392"/>
                </a:lnTo>
                <a:close/>
              </a:path>
              <a:path w="1219200" h="586739">
                <a:moveTo>
                  <a:pt x="871728" y="580390"/>
                </a:moveTo>
                <a:lnTo>
                  <a:pt x="347472" y="580390"/>
                </a:lnTo>
                <a:lnTo>
                  <a:pt x="321564" y="579120"/>
                </a:lnTo>
                <a:lnTo>
                  <a:pt x="295656" y="575310"/>
                </a:lnTo>
                <a:lnTo>
                  <a:pt x="248412" y="572770"/>
                </a:lnTo>
                <a:lnTo>
                  <a:pt x="224028" y="568960"/>
                </a:lnTo>
                <a:lnTo>
                  <a:pt x="202692" y="567690"/>
                </a:lnTo>
                <a:lnTo>
                  <a:pt x="181356" y="565150"/>
                </a:lnTo>
                <a:lnTo>
                  <a:pt x="161544" y="563880"/>
                </a:lnTo>
                <a:lnTo>
                  <a:pt x="124968" y="557530"/>
                </a:lnTo>
                <a:lnTo>
                  <a:pt x="91440" y="551180"/>
                </a:lnTo>
                <a:lnTo>
                  <a:pt x="64008" y="544830"/>
                </a:lnTo>
                <a:lnTo>
                  <a:pt x="51816" y="542290"/>
                </a:lnTo>
                <a:lnTo>
                  <a:pt x="30480" y="535940"/>
                </a:lnTo>
                <a:lnTo>
                  <a:pt x="22860" y="530860"/>
                </a:lnTo>
                <a:lnTo>
                  <a:pt x="15240" y="528320"/>
                </a:lnTo>
                <a:lnTo>
                  <a:pt x="9144" y="523240"/>
                </a:lnTo>
                <a:lnTo>
                  <a:pt x="4572" y="520700"/>
                </a:lnTo>
                <a:lnTo>
                  <a:pt x="4572" y="519430"/>
                </a:lnTo>
                <a:lnTo>
                  <a:pt x="1524" y="515620"/>
                </a:lnTo>
                <a:lnTo>
                  <a:pt x="1524" y="514350"/>
                </a:lnTo>
                <a:lnTo>
                  <a:pt x="0" y="510540"/>
                </a:lnTo>
                <a:lnTo>
                  <a:pt x="0" y="77470"/>
                </a:lnTo>
                <a:lnTo>
                  <a:pt x="1524" y="81280"/>
                </a:lnTo>
                <a:lnTo>
                  <a:pt x="1524" y="83820"/>
                </a:lnTo>
                <a:lnTo>
                  <a:pt x="4572" y="86360"/>
                </a:lnTo>
                <a:lnTo>
                  <a:pt x="4572" y="87630"/>
                </a:lnTo>
                <a:lnTo>
                  <a:pt x="9144" y="91440"/>
                </a:lnTo>
                <a:lnTo>
                  <a:pt x="10668" y="92392"/>
                </a:lnTo>
                <a:lnTo>
                  <a:pt x="10668" y="511810"/>
                </a:lnTo>
                <a:lnTo>
                  <a:pt x="11176" y="511810"/>
                </a:lnTo>
                <a:lnTo>
                  <a:pt x="12192" y="514350"/>
                </a:lnTo>
                <a:lnTo>
                  <a:pt x="12954" y="514350"/>
                </a:lnTo>
                <a:lnTo>
                  <a:pt x="15240" y="518160"/>
                </a:lnTo>
                <a:lnTo>
                  <a:pt x="18288" y="518160"/>
                </a:lnTo>
                <a:lnTo>
                  <a:pt x="19812" y="519430"/>
                </a:lnTo>
                <a:lnTo>
                  <a:pt x="25908" y="523240"/>
                </a:lnTo>
                <a:lnTo>
                  <a:pt x="33528" y="527050"/>
                </a:lnTo>
                <a:lnTo>
                  <a:pt x="42672" y="529590"/>
                </a:lnTo>
                <a:lnTo>
                  <a:pt x="53340" y="533400"/>
                </a:lnTo>
                <a:lnTo>
                  <a:pt x="65532" y="535940"/>
                </a:lnTo>
                <a:lnTo>
                  <a:pt x="92964" y="542290"/>
                </a:lnTo>
                <a:lnTo>
                  <a:pt x="143256" y="551180"/>
                </a:lnTo>
                <a:lnTo>
                  <a:pt x="163068" y="552450"/>
                </a:lnTo>
                <a:lnTo>
                  <a:pt x="182880" y="556260"/>
                </a:lnTo>
                <a:lnTo>
                  <a:pt x="204216" y="558800"/>
                </a:lnTo>
                <a:lnTo>
                  <a:pt x="225552" y="560070"/>
                </a:lnTo>
                <a:lnTo>
                  <a:pt x="248412" y="563880"/>
                </a:lnTo>
                <a:lnTo>
                  <a:pt x="347472" y="568960"/>
                </a:lnTo>
                <a:lnTo>
                  <a:pt x="429768" y="574040"/>
                </a:lnTo>
                <a:lnTo>
                  <a:pt x="458724" y="574040"/>
                </a:lnTo>
                <a:lnTo>
                  <a:pt x="487680" y="575310"/>
                </a:lnTo>
                <a:lnTo>
                  <a:pt x="547116" y="576580"/>
                </a:lnTo>
                <a:lnTo>
                  <a:pt x="897636" y="576580"/>
                </a:lnTo>
                <a:lnTo>
                  <a:pt x="871728" y="580390"/>
                </a:lnTo>
                <a:close/>
              </a:path>
              <a:path w="1219200" h="586739">
                <a:moveTo>
                  <a:pt x="760476" y="152400"/>
                </a:moveTo>
                <a:lnTo>
                  <a:pt x="458724" y="152400"/>
                </a:lnTo>
                <a:lnTo>
                  <a:pt x="429768" y="149860"/>
                </a:lnTo>
                <a:lnTo>
                  <a:pt x="347472" y="146050"/>
                </a:lnTo>
                <a:lnTo>
                  <a:pt x="295656" y="142240"/>
                </a:lnTo>
                <a:lnTo>
                  <a:pt x="248412" y="139700"/>
                </a:lnTo>
                <a:lnTo>
                  <a:pt x="224028" y="137160"/>
                </a:lnTo>
                <a:lnTo>
                  <a:pt x="181356" y="132080"/>
                </a:lnTo>
                <a:lnTo>
                  <a:pt x="161544" y="130810"/>
                </a:lnTo>
                <a:lnTo>
                  <a:pt x="124968" y="124460"/>
                </a:lnTo>
                <a:lnTo>
                  <a:pt x="91440" y="118110"/>
                </a:lnTo>
                <a:lnTo>
                  <a:pt x="64008" y="111760"/>
                </a:lnTo>
                <a:lnTo>
                  <a:pt x="51816" y="109220"/>
                </a:lnTo>
                <a:lnTo>
                  <a:pt x="30480" y="102870"/>
                </a:lnTo>
                <a:lnTo>
                  <a:pt x="15240" y="95250"/>
                </a:lnTo>
                <a:lnTo>
                  <a:pt x="10668" y="92392"/>
                </a:lnTo>
                <a:lnTo>
                  <a:pt x="10668" y="77470"/>
                </a:lnTo>
                <a:lnTo>
                  <a:pt x="12192" y="81280"/>
                </a:lnTo>
                <a:lnTo>
                  <a:pt x="12954" y="81280"/>
                </a:lnTo>
                <a:lnTo>
                  <a:pt x="15240" y="85090"/>
                </a:lnTo>
                <a:lnTo>
                  <a:pt x="17526" y="85090"/>
                </a:lnTo>
                <a:lnTo>
                  <a:pt x="19812" y="86360"/>
                </a:lnTo>
                <a:lnTo>
                  <a:pt x="25908" y="91440"/>
                </a:lnTo>
                <a:lnTo>
                  <a:pt x="33528" y="93980"/>
                </a:lnTo>
                <a:lnTo>
                  <a:pt x="42672" y="96520"/>
                </a:lnTo>
                <a:lnTo>
                  <a:pt x="53340" y="100330"/>
                </a:lnTo>
                <a:lnTo>
                  <a:pt x="65532" y="102870"/>
                </a:lnTo>
                <a:lnTo>
                  <a:pt x="92964" y="109220"/>
                </a:lnTo>
                <a:lnTo>
                  <a:pt x="143256" y="118110"/>
                </a:lnTo>
                <a:lnTo>
                  <a:pt x="163068" y="119380"/>
                </a:lnTo>
                <a:lnTo>
                  <a:pt x="182880" y="123190"/>
                </a:lnTo>
                <a:lnTo>
                  <a:pt x="204216" y="125730"/>
                </a:lnTo>
                <a:lnTo>
                  <a:pt x="225552" y="127000"/>
                </a:lnTo>
                <a:lnTo>
                  <a:pt x="272796" y="132080"/>
                </a:lnTo>
                <a:lnTo>
                  <a:pt x="321564" y="134620"/>
                </a:lnTo>
                <a:lnTo>
                  <a:pt x="347472" y="137160"/>
                </a:lnTo>
                <a:lnTo>
                  <a:pt x="429768" y="140970"/>
                </a:lnTo>
                <a:lnTo>
                  <a:pt x="458724" y="140970"/>
                </a:lnTo>
                <a:lnTo>
                  <a:pt x="547116" y="144780"/>
                </a:lnTo>
                <a:lnTo>
                  <a:pt x="884682" y="144780"/>
                </a:lnTo>
                <a:lnTo>
                  <a:pt x="845820" y="147320"/>
                </a:lnTo>
                <a:lnTo>
                  <a:pt x="818388" y="148590"/>
                </a:lnTo>
                <a:lnTo>
                  <a:pt x="760476" y="152400"/>
                </a:lnTo>
                <a:close/>
              </a:path>
              <a:path w="1219200" h="586739">
                <a:moveTo>
                  <a:pt x="1208532" y="81280"/>
                </a:moveTo>
                <a:lnTo>
                  <a:pt x="1207008" y="81280"/>
                </a:lnTo>
                <a:lnTo>
                  <a:pt x="1208532" y="77470"/>
                </a:lnTo>
                <a:lnTo>
                  <a:pt x="1208532" y="81280"/>
                </a:lnTo>
                <a:close/>
              </a:path>
              <a:path w="1219200" h="586739">
                <a:moveTo>
                  <a:pt x="1218692" y="511810"/>
                </a:moveTo>
                <a:lnTo>
                  <a:pt x="1208532" y="511810"/>
                </a:lnTo>
                <a:lnTo>
                  <a:pt x="1208532" y="92392"/>
                </a:lnTo>
                <a:lnTo>
                  <a:pt x="1210056" y="91440"/>
                </a:lnTo>
                <a:lnTo>
                  <a:pt x="1214628" y="87630"/>
                </a:lnTo>
                <a:lnTo>
                  <a:pt x="1214628" y="86360"/>
                </a:lnTo>
                <a:lnTo>
                  <a:pt x="1217676" y="83820"/>
                </a:lnTo>
                <a:lnTo>
                  <a:pt x="1217676" y="81280"/>
                </a:lnTo>
                <a:lnTo>
                  <a:pt x="1219200" y="77470"/>
                </a:lnTo>
                <a:lnTo>
                  <a:pt x="1219200" y="510540"/>
                </a:lnTo>
                <a:lnTo>
                  <a:pt x="1218692" y="511810"/>
                </a:lnTo>
                <a:close/>
              </a:path>
              <a:path w="1219200" h="586739">
                <a:moveTo>
                  <a:pt x="12954" y="81280"/>
                </a:moveTo>
                <a:lnTo>
                  <a:pt x="12192" y="81280"/>
                </a:lnTo>
                <a:lnTo>
                  <a:pt x="12192" y="80010"/>
                </a:lnTo>
                <a:lnTo>
                  <a:pt x="12954" y="81280"/>
                </a:lnTo>
                <a:close/>
              </a:path>
              <a:path w="1219200" h="586739">
                <a:moveTo>
                  <a:pt x="1208532" y="85090"/>
                </a:moveTo>
                <a:lnTo>
                  <a:pt x="1203960" y="85090"/>
                </a:lnTo>
                <a:lnTo>
                  <a:pt x="1207008" y="80010"/>
                </a:lnTo>
                <a:lnTo>
                  <a:pt x="1207008" y="81280"/>
                </a:lnTo>
                <a:lnTo>
                  <a:pt x="1208532" y="81280"/>
                </a:lnTo>
                <a:lnTo>
                  <a:pt x="1208532" y="85090"/>
                </a:lnTo>
                <a:close/>
              </a:path>
              <a:path w="1219200" h="586739">
                <a:moveTo>
                  <a:pt x="17526" y="85090"/>
                </a:moveTo>
                <a:lnTo>
                  <a:pt x="15240" y="85090"/>
                </a:lnTo>
                <a:lnTo>
                  <a:pt x="15240" y="83820"/>
                </a:lnTo>
                <a:lnTo>
                  <a:pt x="17526" y="85090"/>
                </a:lnTo>
                <a:close/>
              </a:path>
              <a:path w="1219200" h="586739">
                <a:moveTo>
                  <a:pt x="884682" y="144780"/>
                </a:moveTo>
                <a:lnTo>
                  <a:pt x="672084" y="144780"/>
                </a:lnTo>
                <a:lnTo>
                  <a:pt x="760476" y="140970"/>
                </a:lnTo>
                <a:lnTo>
                  <a:pt x="789432" y="140970"/>
                </a:lnTo>
                <a:lnTo>
                  <a:pt x="871728" y="137160"/>
                </a:lnTo>
                <a:lnTo>
                  <a:pt x="897636" y="134620"/>
                </a:lnTo>
                <a:lnTo>
                  <a:pt x="946404" y="132080"/>
                </a:lnTo>
                <a:lnTo>
                  <a:pt x="993648" y="127000"/>
                </a:lnTo>
                <a:lnTo>
                  <a:pt x="1014984" y="125730"/>
                </a:lnTo>
                <a:lnTo>
                  <a:pt x="1036320" y="123190"/>
                </a:lnTo>
                <a:lnTo>
                  <a:pt x="1056132" y="119380"/>
                </a:lnTo>
                <a:lnTo>
                  <a:pt x="1075944" y="118110"/>
                </a:lnTo>
                <a:lnTo>
                  <a:pt x="1126236" y="109220"/>
                </a:lnTo>
                <a:lnTo>
                  <a:pt x="1185672" y="93980"/>
                </a:lnTo>
                <a:lnTo>
                  <a:pt x="1203960" y="83820"/>
                </a:lnTo>
                <a:lnTo>
                  <a:pt x="1203960" y="85090"/>
                </a:lnTo>
                <a:lnTo>
                  <a:pt x="1208532" y="85090"/>
                </a:lnTo>
                <a:lnTo>
                  <a:pt x="1208532" y="92392"/>
                </a:lnTo>
                <a:lnTo>
                  <a:pt x="1203960" y="95250"/>
                </a:lnTo>
                <a:lnTo>
                  <a:pt x="1188720" y="102870"/>
                </a:lnTo>
                <a:lnTo>
                  <a:pt x="1179576" y="106680"/>
                </a:lnTo>
                <a:lnTo>
                  <a:pt x="1155192" y="111760"/>
                </a:lnTo>
                <a:lnTo>
                  <a:pt x="1127760" y="118110"/>
                </a:lnTo>
                <a:lnTo>
                  <a:pt x="1077468" y="127000"/>
                </a:lnTo>
                <a:lnTo>
                  <a:pt x="1057656" y="130810"/>
                </a:lnTo>
                <a:lnTo>
                  <a:pt x="1037844" y="132080"/>
                </a:lnTo>
                <a:lnTo>
                  <a:pt x="972312" y="139700"/>
                </a:lnTo>
                <a:lnTo>
                  <a:pt x="923544" y="142240"/>
                </a:lnTo>
                <a:lnTo>
                  <a:pt x="884682" y="144780"/>
                </a:lnTo>
                <a:close/>
              </a:path>
              <a:path w="1219200" h="586739">
                <a:moveTo>
                  <a:pt x="672084" y="153670"/>
                </a:moveTo>
                <a:lnTo>
                  <a:pt x="547116" y="153670"/>
                </a:lnTo>
                <a:lnTo>
                  <a:pt x="487680" y="152400"/>
                </a:lnTo>
                <a:lnTo>
                  <a:pt x="731520" y="152400"/>
                </a:lnTo>
                <a:lnTo>
                  <a:pt x="672084" y="153670"/>
                </a:lnTo>
                <a:close/>
              </a:path>
              <a:path w="1219200" h="586739">
                <a:moveTo>
                  <a:pt x="11176" y="511810"/>
                </a:moveTo>
                <a:lnTo>
                  <a:pt x="10668" y="511810"/>
                </a:lnTo>
                <a:lnTo>
                  <a:pt x="10668" y="510540"/>
                </a:lnTo>
                <a:lnTo>
                  <a:pt x="11176" y="511810"/>
                </a:lnTo>
                <a:close/>
              </a:path>
              <a:path w="1219200" h="586739">
                <a:moveTo>
                  <a:pt x="1217676" y="514350"/>
                </a:moveTo>
                <a:lnTo>
                  <a:pt x="1207008" y="514350"/>
                </a:lnTo>
                <a:lnTo>
                  <a:pt x="1208532" y="510540"/>
                </a:lnTo>
                <a:lnTo>
                  <a:pt x="1208532" y="511810"/>
                </a:lnTo>
                <a:lnTo>
                  <a:pt x="1218692" y="511810"/>
                </a:lnTo>
                <a:lnTo>
                  <a:pt x="1217676" y="514350"/>
                </a:lnTo>
                <a:close/>
              </a:path>
              <a:path w="1219200" h="586739">
                <a:moveTo>
                  <a:pt x="12954" y="514350"/>
                </a:moveTo>
                <a:lnTo>
                  <a:pt x="12192" y="514350"/>
                </a:lnTo>
                <a:lnTo>
                  <a:pt x="12192" y="513080"/>
                </a:lnTo>
                <a:lnTo>
                  <a:pt x="12954" y="514350"/>
                </a:lnTo>
                <a:close/>
              </a:path>
              <a:path w="1219200" h="586739">
                <a:moveTo>
                  <a:pt x="1215644" y="518160"/>
                </a:moveTo>
                <a:lnTo>
                  <a:pt x="1203960" y="518160"/>
                </a:lnTo>
                <a:lnTo>
                  <a:pt x="1207008" y="513080"/>
                </a:lnTo>
                <a:lnTo>
                  <a:pt x="1207008" y="514350"/>
                </a:lnTo>
                <a:lnTo>
                  <a:pt x="1217676" y="514350"/>
                </a:lnTo>
                <a:lnTo>
                  <a:pt x="1217676" y="515620"/>
                </a:lnTo>
                <a:lnTo>
                  <a:pt x="1215644" y="518160"/>
                </a:lnTo>
                <a:close/>
              </a:path>
              <a:path w="1219200" h="586739">
                <a:moveTo>
                  <a:pt x="18288" y="518160"/>
                </a:moveTo>
                <a:lnTo>
                  <a:pt x="15240" y="518160"/>
                </a:lnTo>
                <a:lnTo>
                  <a:pt x="15240" y="515620"/>
                </a:lnTo>
                <a:lnTo>
                  <a:pt x="18288" y="518160"/>
                </a:lnTo>
                <a:close/>
              </a:path>
              <a:path w="1219200" h="586739">
                <a:moveTo>
                  <a:pt x="897636" y="576580"/>
                </a:moveTo>
                <a:lnTo>
                  <a:pt x="672084" y="576580"/>
                </a:lnTo>
                <a:lnTo>
                  <a:pt x="731520" y="575310"/>
                </a:lnTo>
                <a:lnTo>
                  <a:pt x="760476" y="574040"/>
                </a:lnTo>
                <a:lnTo>
                  <a:pt x="789432" y="574040"/>
                </a:lnTo>
                <a:lnTo>
                  <a:pt x="871728" y="568960"/>
                </a:lnTo>
                <a:lnTo>
                  <a:pt x="946404" y="565150"/>
                </a:lnTo>
                <a:lnTo>
                  <a:pt x="970788" y="561340"/>
                </a:lnTo>
                <a:lnTo>
                  <a:pt x="1014984" y="558800"/>
                </a:lnTo>
                <a:lnTo>
                  <a:pt x="1036320" y="556260"/>
                </a:lnTo>
                <a:lnTo>
                  <a:pt x="1056132" y="552450"/>
                </a:lnTo>
                <a:lnTo>
                  <a:pt x="1075944" y="551180"/>
                </a:lnTo>
                <a:lnTo>
                  <a:pt x="1126236" y="542290"/>
                </a:lnTo>
                <a:lnTo>
                  <a:pt x="1153668" y="535940"/>
                </a:lnTo>
                <a:lnTo>
                  <a:pt x="1165860" y="533400"/>
                </a:lnTo>
                <a:lnTo>
                  <a:pt x="1175004" y="529590"/>
                </a:lnTo>
                <a:lnTo>
                  <a:pt x="1185672" y="527050"/>
                </a:lnTo>
                <a:lnTo>
                  <a:pt x="1193292" y="523240"/>
                </a:lnTo>
                <a:lnTo>
                  <a:pt x="1199388" y="520700"/>
                </a:lnTo>
                <a:lnTo>
                  <a:pt x="1203960" y="515620"/>
                </a:lnTo>
                <a:lnTo>
                  <a:pt x="1203960" y="518160"/>
                </a:lnTo>
                <a:lnTo>
                  <a:pt x="1215644" y="518160"/>
                </a:lnTo>
                <a:lnTo>
                  <a:pt x="1214628" y="519430"/>
                </a:lnTo>
                <a:lnTo>
                  <a:pt x="1214628" y="520700"/>
                </a:lnTo>
                <a:lnTo>
                  <a:pt x="1210056" y="523240"/>
                </a:lnTo>
                <a:lnTo>
                  <a:pt x="1210056" y="525780"/>
                </a:lnTo>
                <a:lnTo>
                  <a:pt x="1188720" y="535940"/>
                </a:lnTo>
                <a:lnTo>
                  <a:pt x="1179576" y="538480"/>
                </a:lnTo>
                <a:lnTo>
                  <a:pt x="1155192" y="544830"/>
                </a:lnTo>
                <a:lnTo>
                  <a:pt x="1127760" y="551180"/>
                </a:lnTo>
                <a:lnTo>
                  <a:pt x="1077468" y="560070"/>
                </a:lnTo>
                <a:lnTo>
                  <a:pt x="1057656" y="563880"/>
                </a:lnTo>
                <a:lnTo>
                  <a:pt x="1037844" y="565150"/>
                </a:lnTo>
                <a:lnTo>
                  <a:pt x="1016508" y="567690"/>
                </a:lnTo>
                <a:lnTo>
                  <a:pt x="995172" y="568960"/>
                </a:lnTo>
                <a:lnTo>
                  <a:pt x="972312" y="572770"/>
                </a:lnTo>
                <a:lnTo>
                  <a:pt x="897636" y="576580"/>
                </a:lnTo>
                <a:close/>
              </a:path>
              <a:path w="1219200" h="586739">
                <a:moveTo>
                  <a:pt x="760476" y="584200"/>
                </a:moveTo>
                <a:lnTo>
                  <a:pt x="458724" y="584200"/>
                </a:lnTo>
                <a:lnTo>
                  <a:pt x="374904" y="580390"/>
                </a:lnTo>
                <a:lnTo>
                  <a:pt x="845820" y="580390"/>
                </a:lnTo>
                <a:lnTo>
                  <a:pt x="760476" y="584200"/>
                </a:lnTo>
                <a:close/>
              </a:path>
              <a:path w="1219200" h="586739">
                <a:moveTo>
                  <a:pt x="672084" y="586740"/>
                </a:moveTo>
                <a:lnTo>
                  <a:pt x="547116" y="586740"/>
                </a:lnTo>
                <a:lnTo>
                  <a:pt x="487680" y="584200"/>
                </a:lnTo>
                <a:lnTo>
                  <a:pt x="731520" y="584200"/>
                </a:lnTo>
                <a:lnTo>
                  <a:pt x="672084" y="5867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903655" y="5066750"/>
            <a:ext cx="55308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0" dirty="0">
                <a:latin typeface="Times New Roman"/>
                <a:cs typeface="Times New Roman"/>
              </a:rPr>
              <a:t>AML</a:t>
            </a:r>
            <a:r>
              <a:rPr sz="900" spc="-15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Mart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929884" y="4828032"/>
            <a:ext cx="1198245" cy="407034"/>
          </a:xfrm>
          <a:custGeom>
            <a:avLst/>
            <a:gdLst/>
            <a:ahLst/>
            <a:cxnLst/>
            <a:rect l="l" t="t" r="r" b="b"/>
            <a:pathLst>
              <a:path w="1198245" h="407035">
                <a:moveTo>
                  <a:pt x="1197864" y="406908"/>
                </a:moveTo>
                <a:lnTo>
                  <a:pt x="0" y="406908"/>
                </a:lnTo>
                <a:lnTo>
                  <a:pt x="0" y="0"/>
                </a:lnTo>
                <a:lnTo>
                  <a:pt x="1129284" y="0"/>
                </a:lnTo>
                <a:lnTo>
                  <a:pt x="1197864" y="68580"/>
                </a:lnTo>
                <a:lnTo>
                  <a:pt x="1197864" y="406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26835" y="4824984"/>
            <a:ext cx="1203960" cy="413384"/>
          </a:xfrm>
          <a:custGeom>
            <a:avLst/>
            <a:gdLst/>
            <a:ahLst/>
            <a:cxnLst/>
            <a:rect l="l" t="t" r="r" b="b"/>
            <a:pathLst>
              <a:path w="1203959" h="413385">
                <a:moveTo>
                  <a:pt x="1203960" y="413004"/>
                </a:moveTo>
                <a:lnTo>
                  <a:pt x="0" y="413004"/>
                </a:lnTo>
                <a:lnTo>
                  <a:pt x="0" y="0"/>
                </a:lnTo>
                <a:lnTo>
                  <a:pt x="1133856" y="0"/>
                </a:lnTo>
                <a:lnTo>
                  <a:pt x="1136904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406908"/>
                </a:lnTo>
                <a:lnTo>
                  <a:pt x="3048" y="406908"/>
                </a:lnTo>
                <a:lnTo>
                  <a:pt x="6096" y="409956"/>
                </a:lnTo>
                <a:lnTo>
                  <a:pt x="1203960" y="409956"/>
                </a:lnTo>
                <a:lnTo>
                  <a:pt x="1203960" y="413004"/>
                </a:lnTo>
                <a:close/>
              </a:path>
              <a:path w="1203959" h="41338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03959" h="413385">
                <a:moveTo>
                  <a:pt x="1197864" y="73152"/>
                </a:moveTo>
                <a:lnTo>
                  <a:pt x="1130808" y="6096"/>
                </a:lnTo>
                <a:lnTo>
                  <a:pt x="6096" y="6096"/>
                </a:lnTo>
                <a:lnTo>
                  <a:pt x="6096" y="3048"/>
                </a:lnTo>
                <a:lnTo>
                  <a:pt x="1136904" y="3048"/>
                </a:lnTo>
                <a:lnTo>
                  <a:pt x="1203960" y="70104"/>
                </a:lnTo>
                <a:lnTo>
                  <a:pt x="1203960" y="71628"/>
                </a:lnTo>
                <a:lnTo>
                  <a:pt x="1197864" y="71628"/>
                </a:lnTo>
                <a:lnTo>
                  <a:pt x="1197864" y="73152"/>
                </a:lnTo>
                <a:close/>
              </a:path>
              <a:path w="1203959" h="413385">
                <a:moveTo>
                  <a:pt x="1197864" y="409956"/>
                </a:moveTo>
                <a:lnTo>
                  <a:pt x="1197864" y="71628"/>
                </a:lnTo>
                <a:lnTo>
                  <a:pt x="1203960" y="71628"/>
                </a:lnTo>
                <a:lnTo>
                  <a:pt x="1203960" y="406908"/>
                </a:lnTo>
                <a:lnTo>
                  <a:pt x="1200912" y="406908"/>
                </a:lnTo>
                <a:lnTo>
                  <a:pt x="1197864" y="409956"/>
                </a:lnTo>
                <a:close/>
              </a:path>
              <a:path w="1203959" h="413385">
                <a:moveTo>
                  <a:pt x="6096" y="409956"/>
                </a:moveTo>
                <a:lnTo>
                  <a:pt x="3048" y="406908"/>
                </a:lnTo>
                <a:lnTo>
                  <a:pt x="6096" y="406908"/>
                </a:lnTo>
                <a:lnTo>
                  <a:pt x="6096" y="409956"/>
                </a:lnTo>
                <a:close/>
              </a:path>
              <a:path w="1203959" h="413385">
                <a:moveTo>
                  <a:pt x="1197864" y="409956"/>
                </a:moveTo>
                <a:lnTo>
                  <a:pt x="6096" y="409956"/>
                </a:lnTo>
                <a:lnTo>
                  <a:pt x="6096" y="406908"/>
                </a:lnTo>
                <a:lnTo>
                  <a:pt x="1197864" y="406908"/>
                </a:lnTo>
                <a:lnTo>
                  <a:pt x="1197864" y="409956"/>
                </a:lnTo>
                <a:close/>
              </a:path>
              <a:path w="1203959" h="413385">
                <a:moveTo>
                  <a:pt x="1203960" y="409956"/>
                </a:moveTo>
                <a:lnTo>
                  <a:pt x="1197864" y="409956"/>
                </a:lnTo>
                <a:lnTo>
                  <a:pt x="1200912" y="406908"/>
                </a:lnTo>
                <a:lnTo>
                  <a:pt x="1203960" y="406908"/>
                </a:lnTo>
                <a:lnTo>
                  <a:pt x="1203960" y="40995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119816" y="4893023"/>
            <a:ext cx="7848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60" dirty="0">
                <a:latin typeface="Times New Roman"/>
                <a:cs typeface="Times New Roman"/>
              </a:rPr>
              <a:t>DS</a:t>
            </a:r>
            <a:r>
              <a:rPr sz="900" spc="30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Batch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041136" y="4910328"/>
            <a:ext cx="1198245" cy="407034"/>
          </a:xfrm>
          <a:custGeom>
            <a:avLst/>
            <a:gdLst/>
            <a:ahLst/>
            <a:cxnLst/>
            <a:rect l="l" t="t" r="r" b="b"/>
            <a:pathLst>
              <a:path w="1198245" h="407035">
                <a:moveTo>
                  <a:pt x="1197864" y="406908"/>
                </a:moveTo>
                <a:lnTo>
                  <a:pt x="0" y="406908"/>
                </a:lnTo>
                <a:lnTo>
                  <a:pt x="0" y="0"/>
                </a:lnTo>
                <a:lnTo>
                  <a:pt x="1130808" y="0"/>
                </a:lnTo>
                <a:lnTo>
                  <a:pt x="1197864" y="68580"/>
                </a:lnTo>
                <a:lnTo>
                  <a:pt x="1197864" y="406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038088" y="4907279"/>
            <a:ext cx="1203960" cy="413384"/>
          </a:xfrm>
          <a:custGeom>
            <a:avLst/>
            <a:gdLst/>
            <a:ahLst/>
            <a:cxnLst/>
            <a:rect l="l" t="t" r="r" b="b"/>
            <a:pathLst>
              <a:path w="1203959" h="413385">
                <a:moveTo>
                  <a:pt x="1203960" y="413004"/>
                </a:moveTo>
                <a:lnTo>
                  <a:pt x="0" y="413004"/>
                </a:lnTo>
                <a:lnTo>
                  <a:pt x="0" y="0"/>
                </a:lnTo>
                <a:lnTo>
                  <a:pt x="1133856" y="0"/>
                </a:lnTo>
                <a:lnTo>
                  <a:pt x="1136904" y="3048"/>
                </a:lnTo>
                <a:lnTo>
                  <a:pt x="7620" y="3048"/>
                </a:lnTo>
                <a:lnTo>
                  <a:pt x="3048" y="6096"/>
                </a:lnTo>
                <a:lnTo>
                  <a:pt x="7620" y="6096"/>
                </a:lnTo>
                <a:lnTo>
                  <a:pt x="7620" y="406908"/>
                </a:lnTo>
                <a:lnTo>
                  <a:pt x="3048" y="406908"/>
                </a:lnTo>
                <a:lnTo>
                  <a:pt x="7620" y="409956"/>
                </a:lnTo>
                <a:lnTo>
                  <a:pt x="1203960" y="409956"/>
                </a:lnTo>
                <a:lnTo>
                  <a:pt x="1203960" y="413004"/>
                </a:lnTo>
                <a:close/>
              </a:path>
              <a:path w="1203959" h="413385">
                <a:moveTo>
                  <a:pt x="7620" y="6096"/>
                </a:moveTo>
                <a:lnTo>
                  <a:pt x="3048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1203959" h="413385">
                <a:moveTo>
                  <a:pt x="1203960" y="73152"/>
                </a:moveTo>
                <a:lnTo>
                  <a:pt x="1199388" y="73152"/>
                </a:lnTo>
                <a:lnTo>
                  <a:pt x="1197864" y="71628"/>
                </a:lnTo>
                <a:lnTo>
                  <a:pt x="1130808" y="6096"/>
                </a:lnTo>
                <a:lnTo>
                  <a:pt x="7620" y="6096"/>
                </a:lnTo>
                <a:lnTo>
                  <a:pt x="7620" y="3048"/>
                </a:lnTo>
                <a:lnTo>
                  <a:pt x="1136904" y="3048"/>
                </a:lnTo>
                <a:lnTo>
                  <a:pt x="1203960" y="70104"/>
                </a:lnTo>
                <a:lnTo>
                  <a:pt x="1203960" y="73152"/>
                </a:lnTo>
                <a:close/>
              </a:path>
              <a:path w="1203959" h="413385">
                <a:moveTo>
                  <a:pt x="1197864" y="71661"/>
                </a:moveTo>
                <a:close/>
              </a:path>
              <a:path w="1203959" h="413385">
                <a:moveTo>
                  <a:pt x="1199388" y="73152"/>
                </a:moveTo>
                <a:lnTo>
                  <a:pt x="1197864" y="71661"/>
                </a:lnTo>
                <a:lnTo>
                  <a:pt x="1199388" y="73152"/>
                </a:lnTo>
                <a:close/>
              </a:path>
              <a:path w="1203959" h="413385">
                <a:moveTo>
                  <a:pt x="1197864" y="409956"/>
                </a:moveTo>
                <a:lnTo>
                  <a:pt x="1197864" y="71661"/>
                </a:lnTo>
                <a:lnTo>
                  <a:pt x="1199388" y="73152"/>
                </a:lnTo>
                <a:lnTo>
                  <a:pt x="1203960" y="73152"/>
                </a:lnTo>
                <a:lnTo>
                  <a:pt x="1203960" y="406908"/>
                </a:lnTo>
                <a:lnTo>
                  <a:pt x="1200912" y="406908"/>
                </a:lnTo>
                <a:lnTo>
                  <a:pt x="1197864" y="409956"/>
                </a:lnTo>
                <a:close/>
              </a:path>
              <a:path w="1203959" h="413385">
                <a:moveTo>
                  <a:pt x="7620" y="409956"/>
                </a:moveTo>
                <a:lnTo>
                  <a:pt x="3048" y="406908"/>
                </a:lnTo>
                <a:lnTo>
                  <a:pt x="7620" y="406908"/>
                </a:lnTo>
                <a:lnTo>
                  <a:pt x="7620" y="409956"/>
                </a:lnTo>
                <a:close/>
              </a:path>
              <a:path w="1203959" h="413385">
                <a:moveTo>
                  <a:pt x="1197864" y="409956"/>
                </a:moveTo>
                <a:lnTo>
                  <a:pt x="7620" y="409956"/>
                </a:lnTo>
                <a:lnTo>
                  <a:pt x="7620" y="406908"/>
                </a:lnTo>
                <a:lnTo>
                  <a:pt x="1197864" y="406908"/>
                </a:lnTo>
                <a:lnTo>
                  <a:pt x="1197864" y="409956"/>
                </a:lnTo>
                <a:close/>
              </a:path>
              <a:path w="1203959" h="413385">
                <a:moveTo>
                  <a:pt x="1203960" y="409956"/>
                </a:moveTo>
                <a:lnTo>
                  <a:pt x="1197864" y="409956"/>
                </a:lnTo>
                <a:lnTo>
                  <a:pt x="1200912" y="406908"/>
                </a:lnTo>
                <a:lnTo>
                  <a:pt x="1203960" y="406908"/>
                </a:lnTo>
                <a:lnTo>
                  <a:pt x="1203960" y="40995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53912" y="4992624"/>
            <a:ext cx="1196340" cy="407034"/>
          </a:xfrm>
          <a:custGeom>
            <a:avLst/>
            <a:gdLst/>
            <a:ahLst/>
            <a:cxnLst/>
            <a:rect l="l" t="t" r="r" b="b"/>
            <a:pathLst>
              <a:path w="1196340" h="407035">
                <a:moveTo>
                  <a:pt x="1196340" y="406908"/>
                </a:moveTo>
                <a:lnTo>
                  <a:pt x="0" y="406908"/>
                </a:lnTo>
                <a:lnTo>
                  <a:pt x="0" y="0"/>
                </a:lnTo>
                <a:lnTo>
                  <a:pt x="1129284" y="0"/>
                </a:lnTo>
                <a:lnTo>
                  <a:pt x="1196340" y="67056"/>
                </a:lnTo>
                <a:lnTo>
                  <a:pt x="1196340" y="406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50864" y="4989576"/>
            <a:ext cx="1202690" cy="413384"/>
          </a:xfrm>
          <a:custGeom>
            <a:avLst/>
            <a:gdLst/>
            <a:ahLst/>
            <a:cxnLst/>
            <a:rect l="l" t="t" r="r" b="b"/>
            <a:pathLst>
              <a:path w="1202690" h="413385">
                <a:moveTo>
                  <a:pt x="1202436" y="413004"/>
                </a:moveTo>
                <a:lnTo>
                  <a:pt x="0" y="413004"/>
                </a:lnTo>
                <a:lnTo>
                  <a:pt x="0" y="0"/>
                </a:lnTo>
                <a:lnTo>
                  <a:pt x="1133856" y="0"/>
                </a:lnTo>
                <a:lnTo>
                  <a:pt x="1136837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406908"/>
                </a:lnTo>
                <a:lnTo>
                  <a:pt x="3048" y="406908"/>
                </a:lnTo>
                <a:lnTo>
                  <a:pt x="6096" y="409956"/>
                </a:lnTo>
                <a:lnTo>
                  <a:pt x="1202436" y="409956"/>
                </a:lnTo>
                <a:lnTo>
                  <a:pt x="1202436" y="413004"/>
                </a:lnTo>
                <a:close/>
              </a:path>
              <a:path w="1202690" h="41338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02690" h="413385">
                <a:moveTo>
                  <a:pt x="1130808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136837" y="3048"/>
                </a:lnTo>
                <a:lnTo>
                  <a:pt x="1138328" y="4572"/>
                </a:lnTo>
                <a:lnTo>
                  <a:pt x="1129284" y="4572"/>
                </a:lnTo>
                <a:lnTo>
                  <a:pt x="1130808" y="6096"/>
                </a:lnTo>
                <a:close/>
              </a:path>
              <a:path w="1202690" h="413385">
                <a:moveTo>
                  <a:pt x="1196340" y="71628"/>
                </a:moveTo>
                <a:lnTo>
                  <a:pt x="1129284" y="4572"/>
                </a:lnTo>
                <a:lnTo>
                  <a:pt x="1132332" y="6096"/>
                </a:lnTo>
                <a:lnTo>
                  <a:pt x="1139819" y="6096"/>
                </a:lnTo>
                <a:lnTo>
                  <a:pt x="1202436" y="70104"/>
                </a:lnTo>
                <a:lnTo>
                  <a:pt x="1196340" y="70104"/>
                </a:lnTo>
                <a:lnTo>
                  <a:pt x="1196340" y="71628"/>
                </a:lnTo>
                <a:close/>
              </a:path>
              <a:path w="1202690" h="413385">
                <a:moveTo>
                  <a:pt x="1139819" y="6096"/>
                </a:moveTo>
                <a:lnTo>
                  <a:pt x="1132332" y="6096"/>
                </a:lnTo>
                <a:lnTo>
                  <a:pt x="1129284" y="4572"/>
                </a:lnTo>
                <a:lnTo>
                  <a:pt x="1138328" y="4572"/>
                </a:lnTo>
                <a:lnTo>
                  <a:pt x="1139819" y="6096"/>
                </a:lnTo>
                <a:close/>
              </a:path>
              <a:path w="1202690" h="413385">
                <a:moveTo>
                  <a:pt x="1197864" y="73152"/>
                </a:moveTo>
                <a:lnTo>
                  <a:pt x="1196340" y="71628"/>
                </a:lnTo>
                <a:lnTo>
                  <a:pt x="1196340" y="70104"/>
                </a:lnTo>
                <a:lnTo>
                  <a:pt x="1197864" y="73152"/>
                </a:lnTo>
                <a:close/>
              </a:path>
              <a:path w="1202690" h="413385">
                <a:moveTo>
                  <a:pt x="1202436" y="73152"/>
                </a:moveTo>
                <a:lnTo>
                  <a:pt x="1197864" y="73152"/>
                </a:lnTo>
                <a:lnTo>
                  <a:pt x="1196340" y="70104"/>
                </a:lnTo>
                <a:lnTo>
                  <a:pt x="1202436" y="70104"/>
                </a:lnTo>
                <a:lnTo>
                  <a:pt x="1202436" y="73152"/>
                </a:lnTo>
                <a:close/>
              </a:path>
              <a:path w="1202690" h="413385">
                <a:moveTo>
                  <a:pt x="1196340" y="409956"/>
                </a:moveTo>
                <a:lnTo>
                  <a:pt x="1196340" y="71628"/>
                </a:lnTo>
                <a:lnTo>
                  <a:pt x="1197864" y="73152"/>
                </a:lnTo>
                <a:lnTo>
                  <a:pt x="1202436" y="73152"/>
                </a:lnTo>
                <a:lnTo>
                  <a:pt x="1202436" y="406908"/>
                </a:lnTo>
                <a:lnTo>
                  <a:pt x="1199388" y="406908"/>
                </a:lnTo>
                <a:lnTo>
                  <a:pt x="1196340" y="409956"/>
                </a:lnTo>
                <a:close/>
              </a:path>
              <a:path w="1202690" h="413385">
                <a:moveTo>
                  <a:pt x="6096" y="409956"/>
                </a:moveTo>
                <a:lnTo>
                  <a:pt x="3048" y="406908"/>
                </a:lnTo>
                <a:lnTo>
                  <a:pt x="6096" y="406908"/>
                </a:lnTo>
                <a:lnTo>
                  <a:pt x="6096" y="409956"/>
                </a:lnTo>
                <a:close/>
              </a:path>
              <a:path w="1202690" h="413385">
                <a:moveTo>
                  <a:pt x="1196340" y="409956"/>
                </a:moveTo>
                <a:lnTo>
                  <a:pt x="6096" y="409956"/>
                </a:lnTo>
                <a:lnTo>
                  <a:pt x="6096" y="406908"/>
                </a:lnTo>
                <a:lnTo>
                  <a:pt x="1196340" y="406908"/>
                </a:lnTo>
                <a:lnTo>
                  <a:pt x="1196340" y="409956"/>
                </a:lnTo>
                <a:close/>
              </a:path>
              <a:path w="1202690" h="413385">
                <a:moveTo>
                  <a:pt x="1202436" y="409956"/>
                </a:moveTo>
                <a:lnTo>
                  <a:pt x="1196340" y="409956"/>
                </a:lnTo>
                <a:lnTo>
                  <a:pt x="1199388" y="406908"/>
                </a:lnTo>
                <a:lnTo>
                  <a:pt x="1202436" y="406908"/>
                </a:lnTo>
                <a:lnTo>
                  <a:pt x="1202436" y="40995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6231051" y="4960363"/>
            <a:ext cx="896619" cy="330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 marR="5080" indent="-111760">
              <a:lnSpc>
                <a:spcPct val="111100"/>
              </a:lnSpc>
              <a:spcBef>
                <a:spcPts val="95"/>
              </a:spcBef>
            </a:pP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60" dirty="0">
                <a:latin typeface="Times New Roman"/>
                <a:cs typeface="Times New Roman"/>
              </a:rPr>
              <a:t>DS </a:t>
            </a:r>
            <a:r>
              <a:rPr sz="900" spc="40" dirty="0">
                <a:latin typeface="Times New Roman"/>
                <a:cs typeface="Times New Roman"/>
              </a:rPr>
              <a:t>Batch 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60" dirty="0">
                <a:latin typeface="Times New Roman"/>
                <a:cs typeface="Times New Roman"/>
              </a:rPr>
              <a:t>DS</a:t>
            </a:r>
            <a:r>
              <a:rPr sz="900" spc="20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Batch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910071" y="5954267"/>
            <a:ext cx="696595" cy="224154"/>
          </a:xfrm>
          <a:custGeom>
            <a:avLst/>
            <a:gdLst/>
            <a:ahLst/>
            <a:cxnLst/>
            <a:rect l="l" t="t" r="r" b="b"/>
            <a:pathLst>
              <a:path w="696595" h="224154">
                <a:moveTo>
                  <a:pt x="693420" y="224028"/>
                </a:moveTo>
                <a:lnTo>
                  <a:pt x="4572" y="224028"/>
                </a:lnTo>
                <a:lnTo>
                  <a:pt x="0" y="220980"/>
                </a:lnTo>
                <a:lnTo>
                  <a:pt x="0" y="4572"/>
                </a:lnTo>
                <a:lnTo>
                  <a:pt x="4572" y="0"/>
                </a:lnTo>
                <a:lnTo>
                  <a:pt x="693420" y="0"/>
                </a:lnTo>
                <a:lnTo>
                  <a:pt x="696468" y="4572"/>
                </a:lnTo>
                <a:lnTo>
                  <a:pt x="696468" y="220980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907023" y="5951220"/>
            <a:ext cx="704215" cy="231775"/>
          </a:xfrm>
          <a:custGeom>
            <a:avLst/>
            <a:gdLst/>
            <a:ahLst/>
            <a:cxnLst/>
            <a:rect l="l" t="t" r="r" b="b"/>
            <a:pathLst>
              <a:path w="704215" h="231775">
                <a:moveTo>
                  <a:pt x="691896" y="231648"/>
                </a:moveTo>
                <a:lnTo>
                  <a:pt x="12192" y="231648"/>
                </a:lnTo>
                <a:lnTo>
                  <a:pt x="7620" y="230124"/>
                </a:lnTo>
                <a:lnTo>
                  <a:pt x="3048" y="227076"/>
                </a:lnTo>
                <a:lnTo>
                  <a:pt x="1524" y="224028"/>
                </a:lnTo>
                <a:lnTo>
                  <a:pt x="0" y="219456"/>
                </a:lnTo>
                <a:lnTo>
                  <a:pt x="0" y="12192"/>
                </a:lnTo>
                <a:lnTo>
                  <a:pt x="1524" y="7620"/>
                </a:lnTo>
                <a:lnTo>
                  <a:pt x="3048" y="4572"/>
                </a:lnTo>
                <a:lnTo>
                  <a:pt x="7620" y="1524"/>
                </a:lnTo>
                <a:lnTo>
                  <a:pt x="12192" y="0"/>
                </a:lnTo>
                <a:lnTo>
                  <a:pt x="691896" y="0"/>
                </a:lnTo>
                <a:lnTo>
                  <a:pt x="696468" y="1524"/>
                </a:lnTo>
                <a:lnTo>
                  <a:pt x="701040" y="6096"/>
                </a:lnTo>
                <a:lnTo>
                  <a:pt x="13716" y="6096"/>
                </a:lnTo>
                <a:lnTo>
                  <a:pt x="9144" y="7620"/>
                </a:lnTo>
                <a:lnTo>
                  <a:pt x="6096" y="10668"/>
                </a:lnTo>
                <a:lnTo>
                  <a:pt x="7112" y="10668"/>
                </a:lnTo>
                <a:lnTo>
                  <a:pt x="6604" y="12192"/>
                </a:lnTo>
                <a:lnTo>
                  <a:pt x="6096" y="12192"/>
                </a:lnTo>
                <a:lnTo>
                  <a:pt x="6096" y="219456"/>
                </a:lnTo>
                <a:lnTo>
                  <a:pt x="6858" y="219456"/>
                </a:lnTo>
                <a:lnTo>
                  <a:pt x="7620" y="220980"/>
                </a:lnTo>
                <a:lnTo>
                  <a:pt x="6096" y="220980"/>
                </a:lnTo>
                <a:lnTo>
                  <a:pt x="9144" y="224028"/>
                </a:lnTo>
                <a:lnTo>
                  <a:pt x="702564" y="224028"/>
                </a:lnTo>
                <a:lnTo>
                  <a:pt x="696468" y="230124"/>
                </a:lnTo>
                <a:lnTo>
                  <a:pt x="691896" y="231648"/>
                </a:lnTo>
                <a:close/>
              </a:path>
              <a:path w="704215" h="231775">
                <a:moveTo>
                  <a:pt x="695452" y="8636"/>
                </a:moveTo>
                <a:lnTo>
                  <a:pt x="690372" y="6096"/>
                </a:lnTo>
                <a:lnTo>
                  <a:pt x="701040" y="6096"/>
                </a:lnTo>
                <a:lnTo>
                  <a:pt x="702564" y="7620"/>
                </a:lnTo>
                <a:lnTo>
                  <a:pt x="694944" y="7620"/>
                </a:lnTo>
                <a:lnTo>
                  <a:pt x="695452" y="8636"/>
                </a:lnTo>
                <a:close/>
              </a:path>
              <a:path w="704215" h="231775">
                <a:moveTo>
                  <a:pt x="7620" y="9144"/>
                </a:moveTo>
                <a:lnTo>
                  <a:pt x="9144" y="7620"/>
                </a:lnTo>
                <a:lnTo>
                  <a:pt x="10668" y="7620"/>
                </a:lnTo>
                <a:lnTo>
                  <a:pt x="7620" y="9144"/>
                </a:lnTo>
                <a:close/>
              </a:path>
              <a:path w="704215" h="231775">
                <a:moveTo>
                  <a:pt x="696468" y="9144"/>
                </a:moveTo>
                <a:lnTo>
                  <a:pt x="695452" y="8636"/>
                </a:lnTo>
                <a:lnTo>
                  <a:pt x="694944" y="7620"/>
                </a:lnTo>
                <a:lnTo>
                  <a:pt x="696468" y="9144"/>
                </a:lnTo>
                <a:close/>
              </a:path>
              <a:path w="704215" h="231775">
                <a:moveTo>
                  <a:pt x="695452" y="223012"/>
                </a:moveTo>
                <a:lnTo>
                  <a:pt x="696468" y="220980"/>
                </a:lnTo>
                <a:lnTo>
                  <a:pt x="696468" y="9144"/>
                </a:lnTo>
                <a:lnTo>
                  <a:pt x="694944" y="7620"/>
                </a:lnTo>
                <a:lnTo>
                  <a:pt x="702564" y="7620"/>
                </a:lnTo>
                <a:lnTo>
                  <a:pt x="704088" y="12192"/>
                </a:lnTo>
                <a:lnTo>
                  <a:pt x="704088" y="219456"/>
                </a:lnTo>
                <a:lnTo>
                  <a:pt x="703072" y="222504"/>
                </a:lnTo>
                <a:lnTo>
                  <a:pt x="696468" y="222504"/>
                </a:lnTo>
                <a:lnTo>
                  <a:pt x="695452" y="223012"/>
                </a:lnTo>
                <a:close/>
              </a:path>
              <a:path w="704215" h="231775">
                <a:moveTo>
                  <a:pt x="696468" y="10668"/>
                </a:moveTo>
                <a:lnTo>
                  <a:pt x="695452" y="8636"/>
                </a:lnTo>
                <a:lnTo>
                  <a:pt x="696468" y="9144"/>
                </a:lnTo>
                <a:lnTo>
                  <a:pt x="696468" y="10668"/>
                </a:lnTo>
                <a:close/>
              </a:path>
              <a:path w="704215" h="231775">
                <a:moveTo>
                  <a:pt x="7112" y="10668"/>
                </a:moveTo>
                <a:lnTo>
                  <a:pt x="6096" y="10668"/>
                </a:lnTo>
                <a:lnTo>
                  <a:pt x="7620" y="9144"/>
                </a:lnTo>
                <a:lnTo>
                  <a:pt x="7112" y="10668"/>
                </a:lnTo>
                <a:close/>
              </a:path>
              <a:path w="704215" h="231775">
                <a:moveTo>
                  <a:pt x="6096" y="13716"/>
                </a:moveTo>
                <a:lnTo>
                  <a:pt x="6096" y="12192"/>
                </a:lnTo>
                <a:lnTo>
                  <a:pt x="6604" y="12192"/>
                </a:lnTo>
                <a:lnTo>
                  <a:pt x="6096" y="13716"/>
                </a:lnTo>
                <a:close/>
              </a:path>
              <a:path w="704215" h="231775">
                <a:moveTo>
                  <a:pt x="6858" y="219456"/>
                </a:moveTo>
                <a:lnTo>
                  <a:pt x="6096" y="219456"/>
                </a:lnTo>
                <a:lnTo>
                  <a:pt x="6096" y="217932"/>
                </a:lnTo>
                <a:lnTo>
                  <a:pt x="6858" y="219456"/>
                </a:lnTo>
                <a:close/>
              </a:path>
              <a:path w="704215" h="231775">
                <a:moveTo>
                  <a:pt x="10668" y="224028"/>
                </a:moveTo>
                <a:lnTo>
                  <a:pt x="9144" y="224028"/>
                </a:lnTo>
                <a:lnTo>
                  <a:pt x="7620" y="222504"/>
                </a:lnTo>
                <a:lnTo>
                  <a:pt x="10668" y="224028"/>
                </a:lnTo>
                <a:close/>
              </a:path>
              <a:path w="704215" h="231775">
                <a:moveTo>
                  <a:pt x="694944" y="224028"/>
                </a:moveTo>
                <a:lnTo>
                  <a:pt x="695452" y="223012"/>
                </a:lnTo>
                <a:lnTo>
                  <a:pt x="696468" y="222504"/>
                </a:lnTo>
                <a:lnTo>
                  <a:pt x="694944" y="224028"/>
                </a:lnTo>
                <a:close/>
              </a:path>
              <a:path w="704215" h="231775">
                <a:moveTo>
                  <a:pt x="702564" y="224028"/>
                </a:moveTo>
                <a:lnTo>
                  <a:pt x="694944" y="224028"/>
                </a:lnTo>
                <a:lnTo>
                  <a:pt x="696468" y="222504"/>
                </a:lnTo>
                <a:lnTo>
                  <a:pt x="703072" y="222504"/>
                </a:lnTo>
                <a:lnTo>
                  <a:pt x="702564" y="224028"/>
                </a:lnTo>
                <a:close/>
              </a:path>
              <a:path w="704215" h="231775">
                <a:moveTo>
                  <a:pt x="694944" y="224028"/>
                </a:moveTo>
                <a:lnTo>
                  <a:pt x="693420" y="224028"/>
                </a:lnTo>
                <a:lnTo>
                  <a:pt x="695452" y="223012"/>
                </a:lnTo>
                <a:lnTo>
                  <a:pt x="694944" y="22402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10071" y="6220967"/>
            <a:ext cx="696595" cy="224154"/>
          </a:xfrm>
          <a:custGeom>
            <a:avLst/>
            <a:gdLst/>
            <a:ahLst/>
            <a:cxnLst/>
            <a:rect l="l" t="t" r="r" b="b"/>
            <a:pathLst>
              <a:path w="696595" h="224154">
                <a:moveTo>
                  <a:pt x="693420" y="224028"/>
                </a:moveTo>
                <a:lnTo>
                  <a:pt x="4572" y="224028"/>
                </a:lnTo>
                <a:lnTo>
                  <a:pt x="0" y="219456"/>
                </a:lnTo>
                <a:lnTo>
                  <a:pt x="0" y="3048"/>
                </a:lnTo>
                <a:lnTo>
                  <a:pt x="4572" y="0"/>
                </a:lnTo>
                <a:lnTo>
                  <a:pt x="693420" y="0"/>
                </a:lnTo>
                <a:lnTo>
                  <a:pt x="696468" y="3048"/>
                </a:lnTo>
                <a:lnTo>
                  <a:pt x="696468" y="219456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07023" y="6217920"/>
            <a:ext cx="704215" cy="230504"/>
          </a:xfrm>
          <a:custGeom>
            <a:avLst/>
            <a:gdLst/>
            <a:ahLst/>
            <a:cxnLst/>
            <a:rect l="l" t="t" r="r" b="b"/>
            <a:pathLst>
              <a:path w="704215" h="230504">
                <a:moveTo>
                  <a:pt x="691896" y="230124"/>
                </a:moveTo>
                <a:lnTo>
                  <a:pt x="12192" y="230124"/>
                </a:lnTo>
                <a:lnTo>
                  <a:pt x="3048" y="227076"/>
                </a:lnTo>
                <a:lnTo>
                  <a:pt x="0" y="217932"/>
                </a:lnTo>
                <a:lnTo>
                  <a:pt x="0" y="12192"/>
                </a:lnTo>
                <a:lnTo>
                  <a:pt x="3048" y="3048"/>
                </a:lnTo>
                <a:lnTo>
                  <a:pt x="7620" y="0"/>
                </a:lnTo>
                <a:lnTo>
                  <a:pt x="696468" y="0"/>
                </a:lnTo>
                <a:lnTo>
                  <a:pt x="699516" y="3048"/>
                </a:lnTo>
                <a:lnTo>
                  <a:pt x="701548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9144" y="7620"/>
                </a:lnTo>
                <a:lnTo>
                  <a:pt x="6096" y="10668"/>
                </a:lnTo>
                <a:lnTo>
                  <a:pt x="6858" y="10668"/>
                </a:lnTo>
                <a:lnTo>
                  <a:pt x="6096" y="12192"/>
                </a:lnTo>
                <a:lnTo>
                  <a:pt x="6096" y="217932"/>
                </a:lnTo>
                <a:lnTo>
                  <a:pt x="6858" y="219456"/>
                </a:lnTo>
                <a:lnTo>
                  <a:pt x="6096" y="219456"/>
                </a:lnTo>
                <a:lnTo>
                  <a:pt x="10668" y="224028"/>
                </a:lnTo>
                <a:lnTo>
                  <a:pt x="701548" y="224028"/>
                </a:lnTo>
                <a:lnTo>
                  <a:pt x="699516" y="227076"/>
                </a:lnTo>
                <a:lnTo>
                  <a:pt x="696468" y="228600"/>
                </a:lnTo>
                <a:lnTo>
                  <a:pt x="691896" y="230124"/>
                </a:lnTo>
                <a:close/>
              </a:path>
              <a:path w="704215" h="230504">
                <a:moveTo>
                  <a:pt x="696468" y="10668"/>
                </a:moveTo>
                <a:lnTo>
                  <a:pt x="694944" y="7620"/>
                </a:lnTo>
                <a:lnTo>
                  <a:pt x="696468" y="7620"/>
                </a:lnTo>
                <a:lnTo>
                  <a:pt x="693420" y="6096"/>
                </a:lnTo>
                <a:lnTo>
                  <a:pt x="701548" y="6096"/>
                </a:lnTo>
                <a:lnTo>
                  <a:pt x="702564" y="7620"/>
                </a:lnTo>
                <a:lnTo>
                  <a:pt x="703072" y="9144"/>
                </a:lnTo>
                <a:lnTo>
                  <a:pt x="696468" y="9144"/>
                </a:lnTo>
                <a:lnTo>
                  <a:pt x="696468" y="10668"/>
                </a:lnTo>
                <a:close/>
              </a:path>
              <a:path w="704215" h="230504">
                <a:moveTo>
                  <a:pt x="6858" y="10668"/>
                </a:moveTo>
                <a:lnTo>
                  <a:pt x="6096" y="10668"/>
                </a:lnTo>
                <a:lnTo>
                  <a:pt x="7620" y="9144"/>
                </a:lnTo>
                <a:lnTo>
                  <a:pt x="6858" y="10668"/>
                </a:lnTo>
                <a:close/>
              </a:path>
              <a:path w="704215" h="230504">
                <a:moveTo>
                  <a:pt x="701548" y="224028"/>
                </a:moveTo>
                <a:lnTo>
                  <a:pt x="693420" y="224028"/>
                </a:lnTo>
                <a:lnTo>
                  <a:pt x="696468" y="220980"/>
                </a:lnTo>
                <a:lnTo>
                  <a:pt x="696468" y="9144"/>
                </a:lnTo>
                <a:lnTo>
                  <a:pt x="703072" y="9144"/>
                </a:lnTo>
                <a:lnTo>
                  <a:pt x="704088" y="12192"/>
                </a:lnTo>
                <a:lnTo>
                  <a:pt x="704088" y="217932"/>
                </a:lnTo>
                <a:lnTo>
                  <a:pt x="702564" y="222504"/>
                </a:lnTo>
                <a:lnTo>
                  <a:pt x="701548" y="224028"/>
                </a:lnTo>
                <a:close/>
              </a:path>
              <a:path w="704215" h="230504">
                <a:moveTo>
                  <a:pt x="7620" y="220980"/>
                </a:moveTo>
                <a:lnTo>
                  <a:pt x="6096" y="219456"/>
                </a:lnTo>
                <a:lnTo>
                  <a:pt x="6858" y="219456"/>
                </a:lnTo>
                <a:lnTo>
                  <a:pt x="7620" y="220980"/>
                </a:lnTo>
                <a:close/>
              </a:path>
              <a:path w="704215" h="230504">
                <a:moveTo>
                  <a:pt x="694944" y="222504"/>
                </a:moveTo>
                <a:lnTo>
                  <a:pt x="696468" y="219456"/>
                </a:lnTo>
                <a:lnTo>
                  <a:pt x="696468" y="220980"/>
                </a:lnTo>
                <a:lnTo>
                  <a:pt x="694944" y="222504"/>
                </a:lnTo>
                <a:close/>
              </a:path>
              <a:path w="704215" h="230504">
                <a:moveTo>
                  <a:pt x="12192" y="224028"/>
                </a:moveTo>
                <a:lnTo>
                  <a:pt x="10668" y="224028"/>
                </a:lnTo>
                <a:lnTo>
                  <a:pt x="9144" y="222504"/>
                </a:lnTo>
                <a:lnTo>
                  <a:pt x="12192" y="224028"/>
                </a:lnTo>
                <a:close/>
              </a:path>
              <a:path w="704215" h="230504">
                <a:moveTo>
                  <a:pt x="693420" y="224028"/>
                </a:moveTo>
                <a:lnTo>
                  <a:pt x="690372" y="224028"/>
                </a:lnTo>
                <a:lnTo>
                  <a:pt x="694944" y="222504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6027360" y="5981124"/>
            <a:ext cx="476250" cy="4298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일상감사</a:t>
            </a:r>
            <a:endParaRPr sz="900">
              <a:latin typeface="Noto Sans CJK JP Regular"/>
              <a:cs typeface="Noto Sans CJK JP Regular"/>
            </a:endParaRPr>
          </a:p>
          <a:p>
            <a:pPr marR="4445" algn="ctr">
              <a:lnSpc>
                <a:spcPct val="100000"/>
              </a:lnSpc>
              <a:spcBef>
                <a:spcPts val="1010"/>
              </a:spcBef>
            </a:pPr>
            <a:r>
              <a:rPr sz="900" spc="-45" dirty="0">
                <a:latin typeface="Times New Roman"/>
                <a:cs typeface="Times New Roman"/>
              </a:rPr>
              <a:t>AML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910071" y="6499859"/>
            <a:ext cx="696595" cy="224154"/>
          </a:xfrm>
          <a:custGeom>
            <a:avLst/>
            <a:gdLst/>
            <a:ahLst/>
            <a:cxnLst/>
            <a:rect l="l" t="t" r="r" b="b"/>
            <a:pathLst>
              <a:path w="696595" h="224154">
                <a:moveTo>
                  <a:pt x="693420" y="224028"/>
                </a:moveTo>
                <a:lnTo>
                  <a:pt x="4572" y="224028"/>
                </a:lnTo>
                <a:lnTo>
                  <a:pt x="0" y="219456"/>
                </a:lnTo>
                <a:lnTo>
                  <a:pt x="0" y="3048"/>
                </a:lnTo>
                <a:lnTo>
                  <a:pt x="4572" y="0"/>
                </a:lnTo>
                <a:lnTo>
                  <a:pt x="693420" y="0"/>
                </a:lnTo>
                <a:lnTo>
                  <a:pt x="696468" y="3048"/>
                </a:lnTo>
                <a:lnTo>
                  <a:pt x="696468" y="219456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907023" y="6496811"/>
            <a:ext cx="704215" cy="230504"/>
          </a:xfrm>
          <a:custGeom>
            <a:avLst/>
            <a:gdLst/>
            <a:ahLst/>
            <a:cxnLst/>
            <a:rect l="l" t="t" r="r" b="b"/>
            <a:pathLst>
              <a:path w="704215" h="230504">
                <a:moveTo>
                  <a:pt x="691896" y="230124"/>
                </a:moveTo>
                <a:lnTo>
                  <a:pt x="12192" y="230124"/>
                </a:lnTo>
                <a:lnTo>
                  <a:pt x="3048" y="227076"/>
                </a:lnTo>
                <a:lnTo>
                  <a:pt x="0" y="217932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7620" y="0"/>
                </a:lnTo>
                <a:lnTo>
                  <a:pt x="696468" y="0"/>
                </a:lnTo>
                <a:lnTo>
                  <a:pt x="699516" y="3048"/>
                </a:lnTo>
                <a:lnTo>
                  <a:pt x="701548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9144" y="7620"/>
                </a:lnTo>
                <a:lnTo>
                  <a:pt x="6096" y="10668"/>
                </a:lnTo>
                <a:lnTo>
                  <a:pt x="6858" y="10668"/>
                </a:lnTo>
                <a:lnTo>
                  <a:pt x="6096" y="12192"/>
                </a:lnTo>
                <a:lnTo>
                  <a:pt x="6096" y="217932"/>
                </a:lnTo>
                <a:lnTo>
                  <a:pt x="6858" y="219456"/>
                </a:lnTo>
                <a:lnTo>
                  <a:pt x="6096" y="219456"/>
                </a:lnTo>
                <a:lnTo>
                  <a:pt x="10668" y="224028"/>
                </a:lnTo>
                <a:lnTo>
                  <a:pt x="701548" y="224028"/>
                </a:lnTo>
                <a:lnTo>
                  <a:pt x="699516" y="227076"/>
                </a:lnTo>
                <a:lnTo>
                  <a:pt x="696468" y="228600"/>
                </a:lnTo>
                <a:lnTo>
                  <a:pt x="691896" y="230124"/>
                </a:lnTo>
                <a:close/>
              </a:path>
              <a:path w="704215" h="230504">
                <a:moveTo>
                  <a:pt x="696468" y="10668"/>
                </a:moveTo>
                <a:lnTo>
                  <a:pt x="694944" y="7620"/>
                </a:lnTo>
                <a:lnTo>
                  <a:pt x="696468" y="7620"/>
                </a:lnTo>
                <a:lnTo>
                  <a:pt x="693420" y="6096"/>
                </a:lnTo>
                <a:lnTo>
                  <a:pt x="701548" y="6096"/>
                </a:lnTo>
                <a:lnTo>
                  <a:pt x="702564" y="7620"/>
                </a:lnTo>
                <a:lnTo>
                  <a:pt x="703326" y="9144"/>
                </a:lnTo>
                <a:lnTo>
                  <a:pt x="696468" y="9144"/>
                </a:lnTo>
                <a:lnTo>
                  <a:pt x="696468" y="10668"/>
                </a:lnTo>
                <a:close/>
              </a:path>
              <a:path w="704215" h="230504">
                <a:moveTo>
                  <a:pt x="6858" y="10668"/>
                </a:moveTo>
                <a:lnTo>
                  <a:pt x="6096" y="10668"/>
                </a:lnTo>
                <a:lnTo>
                  <a:pt x="7620" y="9144"/>
                </a:lnTo>
                <a:lnTo>
                  <a:pt x="6858" y="10668"/>
                </a:lnTo>
                <a:close/>
              </a:path>
              <a:path w="704215" h="230504">
                <a:moveTo>
                  <a:pt x="701548" y="224028"/>
                </a:moveTo>
                <a:lnTo>
                  <a:pt x="693420" y="224028"/>
                </a:lnTo>
                <a:lnTo>
                  <a:pt x="696468" y="220980"/>
                </a:lnTo>
                <a:lnTo>
                  <a:pt x="696468" y="9144"/>
                </a:lnTo>
                <a:lnTo>
                  <a:pt x="703326" y="9144"/>
                </a:lnTo>
                <a:lnTo>
                  <a:pt x="704088" y="10668"/>
                </a:lnTo>
                <a:lnTo>
                  <a:pt x="704088" y="217932"/>
                </a:lnTo>
                <a:lnTo>
                  <a:pt x="702564" y="222504"/>
                </a:lnTo>
                <a:lnTo>
                  <a:pt x="701548" y="224028"/>
                </a:lnTo>
                <a:close/>
              </a:path>
              <a:path w="704215" h="230504">
                <a:moveTo>
                  <a:pt x="7620" y="220980"/>
                </a:moveTo>
                <a:lnTo>
                  <a:pt x="6096" y="219456"/>
                </a:lnTo>
                <a:lnTo>
                  <a:pt x="6858" y="219456"/>
                </a:lnTo>
                <a:lnTo>
                  <a:pt x="7620" y="220980"/>
                </a:lnTo>
                <a:close/>
              </a:path>
              <a:path w="704215" h="230504">
                <a:moveTo>
                  <a:pt x="694944" y="222504"/>
                </a:moveTo>
                <a:lnTo>
                  <a:pt x="696468" y="219456"/>
                </a:lnTo>
                <a:lnTo>
                  <a:pt x="696468" y="220980"/>
                </a:lnTo>
                <a:lnTo>
                  <a:pt x="694944" y="222504"/>
                </a:lnTo>
                <a:close/>
              </a:path>
              <a:path w="704215" h="230504">
                <a:moveTo>
                  <a:pt x="12192" y="224028"/>
                </a:moveTo>
                <a:lnTo>
                  <a:pt x="10668" y="224028"/>
                </a:lnTo>
                <a:lnTo>
                  <a:pt x="9144" y="222504"/>
                </a:lnTo>
                <a:lnTo>
                  <a:pt x="12192" y="224028"/>
                </a:lnTo>
                <a:close/>
              </a:path>
              <a:path w="704215" h="230504">
                <a:moveTo>
                  <a:pt x="693420" y="224028"/>
                </a:moveTo>
                <a:lnTo>
                  <a:pt x="690372" y="224028"/>
                </a:lnTo>
                <a:lnTo>
                  <a:pt x="694944" y="222504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6068468" y="6525174"/>
            <a:ext cx="39370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latin typeface="Times New Roman"/>
                <a:cs typeface="Times New Roman"/>
              </a:rPr>
              <a:t>F</a:t>
            </a:r>
            <a:r>
              <a:rPr sz="900" spc="-45" dirty="0">
                <a:latin typeface="Times New Roman"/>
                <a:cs typeface="Times New Roman"/>
              </a:rPr>
              <a:t>A</a:t>
            </a:r>
            <a:r>
              <a:rPr sz="900" spc="10" dirty="0">
                <a:latin typeface="Times New Roman"/>
                <a:cs typeface="Times New Roman"/>
              </a:rPr>
              <a:t>T</a:t>
            </a:r>
            <a:r>
              <a:rPr sz="900" spc="50" dirty="0">
                <a:latin typeface="Times New Roman"/>
                <a:cs typeface="Times New Roman"/>
              </a:rPr>
              <a:t>C</a:t>
            </a:r>
            <a:r>
              <a:rPr sz="900" spc="-45" dirty="0">
                <a:latin typeface="Times New Roman"/>
                <a:cs typeface="Times New Roman"/>
              </a:rPr>
              <a:t>A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653783" y="5954267"/>
            <a:ext cx="696595" cy="224154"/>
          </a:xfrm>
          <a:custGeom>
            <a:avLst/>
            <a:gdLst/>
            <a:ahLst/>
            <a:cxnLst/>
            <a:rect l="l" t="t" r="r" b="b"/>
            <a:pathLst>
              <a:path w="696595" h="224154">
                <a:moveTo>
                  <a:pt x="693420" y="224028"/>
                </a:moveTo>
                <a:lnTo>
                  <a:pt x="4572" y="224028"/>
                </a:lnTo>
                <a:lnTo>
                  <a:pt x="0" y="220980"/>
                </a:lnTo>
                <a:lnTo>
                  <a:pt x="0" y="4572"/>
                </a:lnTo>
                <a:lnTo>
                  <a:pt x="4572" y="0"/>
                </a:lnTo>
                <a:lnTo>
                  <a:pt x="693420" y="0"/>
                </a:lnTo>
                <a:lnTo>
                  <a:pt x="696468" y="4572"/>
                </a:lnTo>
                <a:lnTo>
                  <a:pt x="696468" y="220980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650735" y="5951220"/>
            <a:ext cx="702945" cy="231775"/>
          </a:xfrm>
          <a:custGeom>
            <a:avLst/>
            <a:gdLst/>
            <a:ahLst/>
            <a:cxnLst/>
            <a:rect l="l" t="t" r="r" b="b"/>
            <a:pathLst>
              <a:path w="702945" h="231775">
                <a:moveTo>
                  <a:pt x="691896" y="231648"/>
                </a:moveTo>
                <a:lnTo>
                  <a:pt x="12192" y="231648"/>
                </a:lnTo>
                <a:lnTo>
                  <a:pt x="7620" y="230124"/>
                </a:lnTo>
                <a:lnTo>
                  <a:pt x="3048" y="227076"/>
                </a:lnTo>
                <a:lnTo>
                  <a:pt x="1524" y="224028"/>
                </a:lnTo>
                <a:lnTo>
                  <a:pt x="0" y="219456"/>
                </a:lnTo>
                <a:lnTo>
                  <a:pt x="0" y="12192"/>
                </a:lnTo>
                <a:lnTo>
                  <a:pt x="1524" y="7620"/>
                </a:lnTo>
                <a:lnTo>
                  <a:pt x="3048" y="4572"/>
                </a:lnTo>
                <a:lnTo>
                  <a:pt x="7620" y="1524"/>
                </a:lnTo>
                <a:lnTo>
                  <a:pt x="12192" y="0"/>
                </a:lnTo>
                <a:lnTo>
                  <a:pt x="691896" y="0"/>
                </a:lnTo>
                <a:lnTo>
                  <a:pt x="696468" y="1524"/>
                </a:lnTo>
                <a:lnTo>
                  <a:pt x="701040" y="6096"/>
                </a:lnTo>
                <a:lnTo>
                  <a:pt x="12192" y="6096"/>
                </a:lnTo>
                <a:lnTo>
                  <a:pt x="9144" y="7620"/>
                </a:lnTo>
                <a:lnTo>
                  <a:pt x="6096" y="10668"/>
                </a:lnTo>
                <a:lnTo>
                  <a:pt x="7112" y="10668"/>
                </a:lnTo>
                <a:lnTo>
                  <a:pt x="6604" y="12192"/>
                </a:lnTo>
                <a:lnTo>
                  <a:pt x="6096" y="12192"/>
                </a:lnTo>
                <a:lnTo>
                  <a:pt x="6096" y="219456"/>
                </a:lnTo>
                <a:lnTo>
                  <a:pt x="6858" y="219456"/>
                </a:lnTo>
                <a:lnTo>
                  <a:pt x="7620" y="220980"/>
                </a:lnTo>
                <a:lnTo>
                  <a:pt x="6096" y="220980"/>
                </a:lnTo>
                <a:lnTo>
                  <a:pt x="9144" y="224028"/>
                </a:lnTo>
                <a:lnTo>
                  <a:pt x="702564" y="224028"/>
                </a:lnTo>
                <a:lnTo>
                  <a:pt x="696468" y="230124"/>
                </a:lnTo>
                <a:lnTo>
                  <a:pt x="691896" y="231648"/>
                </a:lnTo>
                <a:close/>
              </a:path>
              <a:path w="702945" h="231775">
                <a:moveTo>
                  <a:pt x="696468" y="10668"/>
                </a:moveTo>
                <a:lnTo>
                  <a:pt x="694944" y="7620"/>
                </a:lnTo>
                <a:lnTo>
                  <a:pt x="693420" y="7620"/>
                </a:lnTo>
                <a:lnTo>
                  <a:pt x="690372" y="6096"/>
                </a:lnTo>
                <a:lnTo>
                  <a:pt x="701040" y="6096"/>
                </a:lnTo>
                <a:lnTo>
                  <a:pt x="702564" y="7620"/>
                </a:lnTo>
                <a:lnTo>
                  <a:pt x="694944" y="7620"/>
                </a:lnTo>
                <a:lnTo>
                  <a:pt x="694944" y="9144"/>
                </a:lnTo>
                <a:lnTo>
                  <a:pt x="696468" y="9144"/>
                </a:lnTo>
                <a:lnTo>
                  <a:pt x="696468" y="10668"/>
                </a:lnTo>
                <a:close/>
              </a:path>
              <a:path w="702945" h="231775">
                <a:moveTo>
                  <a:pt x="7620" y="9144"/>
                </a:moveTo>
                <a:lnTo>
                  <a:pt x="9144" y="7620"/>
                </a:lnTo>
                <a:lnTo>
                  <a:pt x="10668" y="7620"/>
                </a:lnTo>
                <a:lnTo>
                  <a:pt x="7620" y="9144"/>
                </a:lnTo>
                <a:close/>
              </a:path>
              <a:path w="702945" h="231775">
                <a:moveTo>
                  <a:pt x="7112" y="10668"/>
                </a:moveTo>
                <a:lnTo>
                  <a:pt x="6096" y="10668"/>
                </a:lnTo>
                <a:lnTo>
                  <a:pt x="7620" y="9144"/>
                </a:lnTo>
                <a:lnTo>
                  <a:pt x="7112" y="10668"/>
                </a:lnTo>
                <a:close/>
              </a:path>
              <a:path w="702945" h="231775">
                <a:moveTo>
                  <a:pt x="702564" y="224028"/>
                </a:moveTo>
                <a:lnTo>
                  <a:pt x="694944" y="224028"/>
                </a:lnTo>
                <a:lnTo>
                  <a:pt x="696468" y="220980"/>
                </a:lnTo>
                <a:lnTo>
                  <a:pt x="696468" y="9144"/>
                </a:lnTo>
                <a:lnTo>
                  <a:pt x="702564" y="9144"/>
                </a:lnTo>
                <a:lnTo>
                  <a:pt x="702564" y="224028"/>
                </a:lnTo>
                <a:close/>
              </a:path>
              <a:path w="702945" h="231775">
                <a:moveTo>
                  <a:pt x="6096" y="13716"/>
                </a:moveTo>
                <a:lnTo>
                  <a:pt x="6096" y="12192"/>
                </a:lnTo>
                <a:lnTo>
                  <a:pt x="6604" y="12192"/>
                </a:lnTo>
                <a:lnTo>
                  <a:pt x="6096" y="13716"/>
                </a:lnTo>
                <a:close/>
              </a:path>
              <a:path w="702945" h="231775">
                <a:moveTo>
                  <a:pt x="6858" y="219456"/>
                </a:moveTo>
                <a:lnTo>
                  <a:pt x="6096" y="219456"/>
                </a:lnTo>
                <a:lnTo>
                  <a:pt x="6096" y="217932"/>
                </a:lnTo>
                <a:lnTo>
                  <a:pt x="6858" y="219456"/>
                </a:lnTo>
                <a:close/>
              </a:path>
              <a:path w="702945" h="231775">
                <a:moveTo>
                  <a:pt x="10668" y="224028"/>
                </a:moveTo>
                <a:lnTo>
                  <a:pt x="9144" y="224028"/>
                </a:lnTo>
                <a:lnTo>
                  <a:pt x="7620" y="222504"/>
                </a:lnTo>
                <a:lnTo>
                  <a:pt x="10668" y="224028"/>
                </a:lnTo>
                <a:close/>
              </a:path>
              <a:path w="702945" h="231775">
                <a:moveTo>
                  <a:pt x="694944" y="224028"/>
                </a:moveTo>
                <a:lnTo>
                  <a:pt x="693420" y="224028"/>
                </a:lnTo>
                <a:lnTo>
                  <a:pt x="694944" y="222504"/>
                </a:lnTo>
                <a:lnTo>
                  <a:pt x="694944" y="22402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653783" y="6220967"/>
            <a:ext cx="696595" cy="224154"/>
          </a:xfrm>
          <a:custGeom>
            <a:avLst/>
            <a:gdLst/>
            <a:ahLst/>
            <a:cxnLst/>
            <a:rect l="l" t="t" r="r" b="b"/>
            <a:pathLst>
              <a:path w="696595" h="224154">
                <a:moveTo>
                  <a:pt x="693420" y="224028"/>
                </a:moveTo>
                <a:lnTo>
                  <a:pt x="4572" y="224028"/>
                </a:lnTo>
                <a:lnTo>
                  <a:pt x="0" y="219456"/>
                </a:lnTo>
                <a:lnTo>
                  <a:pt x="0" y="3048"/>
                </a:lnTo>
                <a:lnTo>
                  <a:pt x="4572" y="0"/>
                </a:lnTo>
                <a:lnTo>
                  <a:pt x="693420" y="0"/>
                </a:lnTo>
                <a:lnTo>
                  <a:pt x="696468" y="3048"/>
                </a:lnTo>
                <a:lnTo>
                  <a:pt x="696468" y="219456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50735" y="6217920"/>
            <a:ext cx="702945" cy="230504"/>
          </a:xfrm>
          <a:custGeom>
            <a:avLst/>
            <a:gdLst/>
            <a:ahLst/>
            <a:cxnLst/>
            <a:rect l="l" t="t" r="r" b="b"/>
            <a:pathLst>
              <a:path w="702945" h="230504">
                <a:moveTo>
                  <a:pt x="691896" y="230124"/>
                </a:moveTo>
                <a:lnTo>
                  <a:pt x="12192" y="230124"/>
                </a:lnTo>
                <a:lnTo>
                  <a:pt x="3048" y="227076"/>
                </a:lnTo>
                <a:lnTo>
                  <a:pt x="0" y="217932"/>
                </a:lnTo>
                <a:lnTo>
                  <a:pt x="0" y="12192"/>
                </a:lnTo>
                <a:lnTo>
                  <a:pt x="3048" y="3048"/>
                </a:lnTo>
                <a:lnTo>
                  <a:pt x="7620" y="0"/>
                </a:lnTo>
                <a:lnTo>
                  <a:pt x="696468" y="0"/>
                </a:lnTo>
                <a:lnTo>
                  <a:pt x="699516" y="3048"/>
                </a:lnTo>
                <a:lnTo>
                  <a:pt x="701548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9144" y="7620"/>
                </a:lnTo>
                <a:lnTo>
                  <a:pt x="6096" y="10668"/>
                </a:lnTo>
                <a:lnTo>
                  <a:pt x="6858" y="10668"/>
                </a:lnTo>
                <a:lnTo>
                  <a:pt x="6096" y="12192"/>
                </a:lnTo>
                <a:lnTo>
                  <a:pt x="6096" y="217932"/>
                </a:lnTo>
                <a:lnTo>
                  <a:pt x="6858" y="219456"/>
                </a:lnTo>
                <a:lnTo>
                  <a:pt x="6096" y="219456"/>
                </a:lnTo>
                <a:lnTo>
                  <a:pt x="10668" y="224028"/>
                </a:lnTo>
                <a:lnTo>
                  <a:pt x="701548" y="224028"/>
                </a:lnTo>
                <a:lnTo>
                  <a:pt x="699516" y="227076"/>
                </a:lnTo>
                <a:lnTo>
                  <a:pt x="696468" y="228600"/>
                </a:lnTo>
                <a:lnTo>
                  <a:pt x="691896" y="230124"/>
                </a:lnTo>
                <a:close/>
              </a:path>
              <a:path w="702945" h="230504">
                <a:moveTo>
                  <a:pt x="696468" y="10668"/>
                </a:moveTo>
                <a:lnTo>
                  <a:pt x="694944" y="7620"/>
                </a:lnTo>
                <a:lnTo>
                  <a:pt x="693420" y="6096"/>
                </a:lnTo>
                <a:lnTo>
                  <a:pt x="701548" y="6096"/>
                </a:lnTo>
                <a:lnTo>
                  <a:pt x="702564" y="7620"/>
                </a:lnTo>
                <a:lnTo>
                  <a:pt x="702564" y="9144"/>
                </a:lnTo>
                <a:lnTo>
                  <a:pt x="696468" y="9144"/>
                </a:lnTo>
                <a:lnTo>
                  <a:pt x="696468" y="10668"/>
                </a:lnTo>
                <a:close/>
              </a:path>
              <a:path w="702945" h="230504">
                <a:moveTo>
                  <a:pt x="6858" y="10668"/>
                </a:moveTo>
                <a:lnTo>
                  <a:pt x="6096" y="10668"/>
                </a:lnTo>
                <a:lnTo>
                  <a:pt x="7620" y="9144"/>
                </a:lnTo>
                <a:lnTo>
                  <a:pt x="6858" y="10668"/>
                </a:lnTo>
                <a:close/>
              </a:path>
              <a:path w="702945" h="230504">
                <a:moveTo>
                  <a:pt x="702564" y="220980"/>
                </a:moveTo>
                <a:lnTo>
                  <a:pt x="696468" y="220980"/>
                </a:lnTo>
                <a:lnTo>
                  <a:pt x="696468" y="9144"/>
                </a:lnTo>
                <a:lnTo>
                  <a:pt x="702564" y="9144"/>
                </a:lnTo>
                <a:lnTo>
                  <a:pt x="702564" y="220980"/>
                </a:lnTo>
                <a:close/>
              </a:path>
              <a:path w="702945" h="230504">
                <a:moveTo>
                  <a:pt x="7620" y="220980"/>
                </a:moveTo>
                <a:lnTo>
                  <a:pt x="6096" y="219456"/>
                </a:lnTo>
                <a:lnTo>
                  <a:pt x="6858" y="219456"/>
                </a:lnTo>
                <a:lnTo>
                  <a:pt x="7620" y="220980"/>
                </a:lnTo>
                <a:close/>
              </a:path>
              <a:path w="702945" h="230504">
                <a:moveTo>
                  <a:pt x="702564" y="222504"/>
                </a:moveTo>
                <a:lnTo>
                  <a:pt x="694944" y="222504"/>
                </a:lnTo>
                <a:lnTo>
                  <a:pt x="696468" y="219456"/>
                </a:lnTo>
                <a:lnTo>
                  <a:pt x="696468" y="220980"/>
                </a:lnTo>
                <a:lnTo>
                  <a:pt x="702564" y="220980"/>
                </a:lnTo>
                <a:lnTo>
                  <a:pt x="702564" y="222504"/>
                </a:lnTo>
                <a:close/>
              </a:path>
              <a:path w="702945" h="230504">
                <a:moveTo>
                  <a:pt x="701548" y="224028"/>
                </a:moveTo>
                <a:lnTo>
                  <a:pt x="693420" y="224028"/>
                </a:lnTo>
                <a:lnTo>
                  <a:pt x="694944" y="220980"/>
                </a:lnTo>
                <a:lnTo>
                  <a:pt x="694944" y="222504"/>
                </a:lnTo>
                <a:lnTo>
                  <a:pt x="702564" y="222504"/>
                </a:lnTo>
                <a:lnTo>
                  <a:pt x="701548" y="224028"/>
                </a:lnTo>
                <a:close/>
              </a:path>
              <a:path w="702945" h="230504">
                <a:moveTo>
                  <a:pt x="12192" y="224028"/>
                </a:moveTo>
                <a:lnTo>
                  <a:pt x="10668" y="224028"/>
                </a:lnTo>
                <a:lnTo>
                  <a:pt x="9144" y="222504"/>
                </a:lnTo>
                <a:lnTo>
                  <a:pt x="12192" y="224028"/>
                </a:lnTo>
                <a:close/>
              </a:path>
              <a:path w="702945" h="230504">
                <a:moveTo>
                  <a:pt x="693420" y="224028"/>
                </a:moveTo>
                <a:lnTo>
                  <a:pt x="690372" y="224028"/>
                </a:lnTo>
                <a:lnTo>
                  <a:pt x="693420" y="222504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653783" y="6499859"/>
            <a:ext cx="696595" cy="224154"/>
          </a:xfrm>
          <a:custGeom>
            <a:avLst/>
            <a:gdLst/>
            <a:ahLst/>
            <a:cxnLst/>
            <a:rect l="l" t="t" r="r" b="b"/>
            <a:pathLst>
              <a:path w="696595" h="224154">
                <a:moveTo>
                  <a:pt x="693420" y="224028"/>
                </a:moveTo>
                <a:lnTo>
                  <a:pt x="4572" y="224028"/>
                </a:lnTo>
                <a:lnTo>
                  <a:pt x="0" y="219456"/>
                </a:lnTo>
                <a:lnTo>
                  <a:pt x="0" y="3048"/>
                </a:lnTo>
                <a:lnTo>
                  <a:pt x="4572" y="0"/>
                </a:lnTo>
                <a:lnTo>
                  <a:pt x="693420" y="0"/>
                </a:lnTo>
                <a:lnTo>
                  <a:pt x="696468" y="3048"/>
                </a:lnTo>
                <a:lnTo>
                  <a:pt x="696468" y="219456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650735" y="6496811"/>
            <a:ext cx="702945" cy="230504"/>
          </a:xfrm>
          <a:custGeom>
            <a:avLst/>
            <a:gdLst/>
            <a:ahLst/>
            <a:cxnLst/>
            <a:rect l="l" t="t" r="r" b="b"/>
            <a:pathLst>
              <a:path w="702945" h="230504">
                <a:moveTo>
                  <a:pt x="691896" y="230124"/>
                </a:moveTo>
                <a:lnTo>
                  <a:pt x="12192" y="230124"/>
                </a:lnTo>
                <a:lnTo>
                  <a:pt x="3048" y="227076"/>
                </a:lnTo>
                <a:lnTo>
                  <a:pt x="0" y="217932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7620" y="0"/>
                </a:lnTo>
                <a:lnTo>
                  <a:pt x="696468" y="0"/>
                </a:lnTo>
                <a:lnTo>
                  <a:pt x="699516" y="3048"/>
                </a:lnTo>
                <a:lnTo>
                  <a:pt x="701548" y="6096"/>
                </a:lnTo>
                <a:lnTo>
                  <a:pt x="10668" y="6096"/>
                </a:lnTo>
                <a:lnTo>
                  <a:pt x="7620" y="7620"/>
                </a:lnTo>
                <a:lnTo>
                  <a:pt x="9144" y="7620"/>
                </a:lnTo>
                <a:lnTo>
                  <a:pt x="6096" y="10668"/>
                </a:lnTo>
                <a:lnTo>
                  <a:pt x="6858" y="10668"/>
                </a:lnTo>
                <a:lnTo>
                  <a:pt x="6096" y="12192"/>
                </a:lnTo>
                <a:lnTo>
                  <a:pt x="6096" y="217932"/>
                </a:lnTo>
                <a:lnTo>
                  <a:pt x="6858" y="219456"/>
                </a:lnTo>
                <a:lnTo>
                  <a:pt x="6096" y="219456"/>
                </a:lnTo>
                <a:lnTo>
                  <a:pt x="10668" y="224028"/>
                </a:lnTo>
                <a:lnTo>
                  <a:pt x="701548" y="224028"/>
                </a:lnTo>
                <a:lnTo>
                  <a:pt x="699516" y="227076"/>
                </a:lnTo>
                <a:lnTo>
                  <a:pt x="696468" y="228600"/>
                </a:lnTo>
                <a:lnTo>
                  <a:pt x="691896" y="230124"/>
                </a:lnTo>
                <a:close/>
              </a:path>
              <a:path w="702945" h="230504">
                <a:moveTo>
                  <a:pt x="696468" y="10668"/>
                </a:moveTo>
                <a:lnTo>
                  <a:pt x="694944" y="7620"/>
                </a:lnTo>
                <a:lnTo>
                  <a:pt x="693420" y="6096"/>
                </a:lnTo>
                <a:lnTo>
                  <a:pt x="701548" y="6096"/>
                </a:lnTo>
                <a:lnTo>
                  <a:pt x="702564" y="7620"/>
                </a:lnTo>
                <a:lnTo>
                  <a:pt x="702564" y="9144"/>
                </a:lnTo>
                <a:lnTo>
                  <a:pt x="696468" y="9144"/>
                </a:lnTo>
                <a:lnTo>
                  <a:pt x="696468" y="10668"/>
                </a:lnTo>
                <a:close/>
              </a:path>
              <a:path w="702945" h="230504">
                <a:moveTo>
                  <a:pt x="6858" y="10668"/>
                </a:moveTo>
                <a:lnTo>
                  <a:pt x="6096" y="10668"/>
                </a:lnTo>
                <a:lnTo>
                  <a:pt x="7620" y="9144"/>
                </a:lnTo>
                <a:lnTo>
                  <a:pt x="6858" y="10668"/>
                </a:lnTo>
                <a:close/>
              </a:path>
              <a:path w="702945" h="230504">
                <a:moveTo>
                  <a:pt x="702564" y="220980"/>
                </a:moveTo>
                <a:lnTo>
                  <a:pt x="696468" y="220980"/>
                </a:lnTo>
                <a:lnTo>
                  <a:pt x="696468" y="9144"/>
                </a:lnTo>
                <a:lnTo>
                  <a:pt x="702564" y="9144"/>
                </a:lnTo>
                <a:lnTo>
                  <a:pt x="702564" y="220980"/>
                </a:lnTo>
                <a:close/>
              </a:path>
              <a:path w="702945" h="230504">
                <a:moveTo>
                  <a:pt x="7620" y="220980"/>
                </a:moveTo>
                <a:lnTo>
                  <a:pt x="6096" y="219456"/>
                </a:lnTo>
                <a:lnTo>
                  <a:pt x="6858" y="219456"/>
                </a:lnTo>
                <a:lnTo>
                  <a:pt x="7620" y="220980"/>
                </a:lnTo>
                <a:close/>
              </a:path>
              <a:path w="702945" h="230504">
                <a:moveTo>
                  <a:pt x="702564" y="222504"/>
                </a:moveTo>
                <a:lnTo>
                  <a:pt x="694944" y="222504"/>
                </a:lnTo>
                <a:lnTo>
                  <a:pt x="696468" y="219456"/>
                </a:lnTo>
                <a:lnTo>
                  <a:pt x="696468" y="220980"/>
                </a:lnTo>
                <a:lnTo>
                  <a:pt x="702564" y="220980"/>
                </a:lnTo>
                <a:lnTo>
                  <a:pt x="702564" y="222504"/>
                </a:lnTo>
                <a:close/>
              </a:path>
              <a:path w="702945" h="230504">
                <a:moveTo>
                  <a:pt x="701548" y="224028"/>
                </a:moveTo>
                <a:lnTo>
                  <a:pt x="693420" y="224028"/>
                </a:lnTo>
                <a:lnTo>
                  <a:pt x="694944" y="220980"/>
                </a:lnTo>
                <a:lnTo>
                  <a:pt x="694944" y="222504"/>
                </a:lnTo>
                <a:lnTo>
                  <a:pt x="702564" y="222504"/>
                </a:lnTo>
                <a:lnTo>
                  <a:pt x="701548" y="224028"/>
                </a:lnTo>
                <a:close/>
              </a:path>
              <a:path w="702945" h="230504">
                <a:moveTo>
                  <a:pt x="12192" y="224028"/>
                </a:moveTo>
                <a:lnTo>
                  <a:pt x="10668" y="224028"/>
                </a:lnTo>
                <a:lnTo>
                  <a:pt x="9144" y="222504"/>
                </a:lnTo>
                <a:lnTo>
                  <a:pt x="12192" y="224028"/>
                </a:lnTo>
                <a:close/>
              </a:path>
              <a:path w="702945" h="230504">
                <a:moveTo>
                  <a:pt x="693420" y="224028"/>
                </a:moveTo>
                <a:lnTo>
                  <a:pt x="690372" y="224028"/>
                </a:lnTo>
                <a:lnTo>
                  <a:pt x="693420" y="222504"/>
                </a:lnTo>
                <a:lnTo>
                  <a:pt x="693420" y="22402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6771047" y="5981124"/>
            <a:ext cx="476250" cy="708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상시감사</a:t>
            </a:r>
            <a:endParaRPr sz="900">
              <a:latin typeface="Noto Sans CJK JP Regular"/>
              <a:cs typeface="Noto Sans CJK JP Regular"/>
            </a:endParaRPr>
          </a:p>
          <a:p>
            <a:pPr marR="5080" algn="ctr">
              <a:lnSpc>
                <a:spcPct val="100000"/>
              </a:lnSpc>
              <a:spcBef>
                <a:spcPts val="10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준법감시</a:t>
            </a:r>
            <a:endParaRPr sz="900">
              <a:latin typeface="Noto Sans CJK JP Regular"/>
              <a:cs typeface="Noto Sans CJK JP Regular"/>
            </a:endParaRPr>
          </a:p>
          <a:p>
            <a:pPr marR="4445" algn="ctr">
              <a:lnSpc>
                <a:spcPct val="100000"/>
              </a:lnSpc>
              <a:spcBef>
                <a:spcPts val="1115"/>
              </a:spcBef>
            </a:pPr>
            <a:r>
              <a:rPr sz="900" spc="25" dirty="0">
                <a:latin typeface="Times New Roman"/>
                <a:cs typeface="Times New Roman"/>
              </a:rPr>
              <a:t>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1722120" y="5056632"/>
            <a:ext cx="475615" cy="78105"/>
          </a:xfrm>
          <a:custGeom>
            <a:avLst/>
            <a:gdLst/>
            <a:ahLst/>
            <a:cxnLst/>
            <a:rect l="l" t="t" r="r" b="b"/>
            <a:pathLst>
              <a:path w="475614" h="78104">
                <a:moveTo>
                  <a:pt x="397764" y="77724"/>
                </a:moveTo>
                <a:lnTo>
                  <a:pt x="397764" y="0"/>
                </a:lnTo>
                <a:lnTo>
                  <a:pt x="463052" y="32004"/>
                </a:lnTo>
                <a:lnTo>
                  <a:pt x="411480" y="32004"/>
                </a:lnTo>
                <a:lnTo>
                  <a:pt x="411480" y="45720"/>
                </a:lnTo>
                <a:lnTo>
                  <a:pt x="460541" y="45720"/>
                </a:lnTo>
                <a:lnTo>
                  <a:pt x="397764" y="77724"/>
                </a:lnTo>
                <a:close/>
              </a:path>
              <a:path w="475614" h="78104">
                <a:moveTo>
                  <a:pt x="397764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397764" y="32004"/>
                </a:lnTo>
                <a:lnTo>
                  <a:pt x="397764" y="45720"/>
                </a:lnTo>
                <a:close/>
              </a:path>
              <a:path w="475614" h="78104">
                <a:moveTo>
                  <a:pt x="460541" y="45720"/>
                </a:moveTo>
                <a:lnTo>
                  <a:pt x="411480" y="45720"/>
                </a:lnTo>
                <a:lnTo>
                  <a:pt x="411480" y="32004"/>
                </a:lnTo>
                <a:lnTo>
                  <a:pt x="463052" y="32004"/>
                </a:lnTo>
                <a:lnTo>
                  <a:pt x="475488" y="38100"/>
                </a:lnTo>
                <a:lnTo>
                  <a:pt x="460541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17548" y="5196840"/>
            <a:ext cx="475615" cy="78105"/>
          </a:xfrm>
          <a:custGeom>
            <a:avLst/>
            <a:gdLst/>
            <a:ahLst/>
            <a:cxnLst/>
            <a:rect l="l" t="t" r="r" b="b"/>
            <a:pathLst>
              <a:path w="475614" h="78104">
                <a:moveTo>
                  <a:pt x="77724" y="77724"/>
                </a:moveTo>
                <a:lnTo>
                  <a:pt x="0" y="38100"/>
                </a:lnTo>
                <a:lnTo>
                  <a:pt x="77724" y="0"/>
                </a:lnTo>
                <a:lnTo>
                  <a:pt x="77724" y="32004"/>
                </a:lnTo>
                <a:lnTo>
                  <a:pt x="65532" y="32004"/>
                </a:lnTo>
                <a:lnTo>
                  <a:pt x="65532" y="45720"/>
                </a:lnTo>
                <a:lnTo>
                  <a:pt x="77724" y="45720"/>
                </a:lnTo>
                <a:lnTo>
                  <a:pt x="77724" y="77724"/>
                </a:lnTo>
                <a:close/>
              </a:path>
              <a:path w="475614" h="78104">
                <a:moveTo>
                  <a:pt x="77724" y="45720"/>
                </a:moveTo>
                <a:lnTo>
                  <a:pt x="65532" y="45720"/>
                </a:lnTo>
                <a:lnTo>
                  <a:pt x="65532" y="32004"/>
                </a:lnTo>
                <a:lnTo>
                  <a:pt x="77724" y="32004"/>
                </a:lnTo>
                <a:lnTo>
                  <a:pt x="77724" y="45720"/>
                </a:lnTo>
                <a:close/>
              </a:path>
              <a:path w="475614" h="78104">
                <a:moveTo>
                  <a:pt x="475488" y="45720"/>
                </a:moveTo>
                <a:lnTo>
                  <a:pt x="77724" y="45720"/>
                </a:lnTo>
                <a:lnTo>
                  <a:pt x="77724" y="32004"/>
                </a:lnTo>
                <a:lnTo>
                  <a:pt x="475488" y="32004"/>
                </a:lnTo>
                <a:lnTo>
                  <a:pt x="475488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076700" y="5734811"/>
            <a:ext cx="219456" cy="77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072128" y="5875020"/>
            <a:ext cx="219456" cy="777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732787" y="6678168"/>
            <a:ext cx="2680970" cy="78105"/>
          </a:xfrm>
          <a:custGeom>
            <a:avLst/>
            <a:gdLst/>
            <a:ahLst/>
            <a:cxnLst/>
            <a:rect l="l" t="t" r="r" b="b"/>
            <a:pathLst>
              <a:path w="2680970" h="78104">
                <a:moveTo>
                  <a:pt x="76200" y="77724"/>
                </a:moveTo>
                <a:lnTo>
                  <a:pt x="0" y="38100"/>
                </a:lnTo>
                <a:lnTo>
                  <a:pt x="76200" y="0"/>
                </a:lnTo>
                <a:lnTo>
                  <a:pt x="76200" y="32004"/>
                </a:lnTo>
                <a:lnTo>
                  <a:pt x="64008" y="32004"/>
                </a:lnTo>
                <a:lnTo>
                  <a:pt x="64008" y="44196"/>
                </a:lnTo>
                <a:lnTo>
                  <a:pt x="76200" y="44196"/>
                </a:lnTo>
                <a:lnTo>
                  <a:pt x="76200" y="77724"/>
                </a:lnTo>
                <a:close/>
              </a:path>
              <a:path w="2680970" h="78104">
                <a:moveTo>
                  <a:pt x="76200" y="44196"/>
                </a:moveTo>
                <a:lnTo>
                  <a:pt x="64008" y="44196"/>
                </a:lnTo>
                <a:lnTo>
                  <a:pt x="64008" y="32004"/>
                </a:lnTo>
                <a:lnTo>
                  <a:pt x="76200" y="32004"/>
                </a:lnTo>
                <a:lnTo>
                  <a:pt x="76200" y="44196"/>
                </a:lnTo>
                <a:close/>
              </a:path>
              <a:path w="2680970" h="78104">
                <a:moveTo>
                  <a:pt x="2680716" y="44196"/>
                </a:moveTo>
                <a:lnTo>
                  <a:pt x="76200" y="44196"/>
                </a:lnTo>
                <a:lnTo>
                  <a:pt x="76200" y="32004"/>
                </a:lnTo>
                <a:lnTo>
                  <a:pt x="2680716" y="32004"/>
                </a:lnTo>
                <a:lnTo>
                  <a:pt x="2680716" y="4419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141976" y="5405627"/>
            <a:ext cx="76200" cy="741045"/>
          </a:xfrm>
          <a:custGeom>
            <a:avLst/>
            <a:gdLst/>
            <a:ahLst/>
            <a:cxnLst/>
            <a:rect l="l" t="t" r="r" b="b"/>
            <a:pathLst>
              <a:path w="76200" h="741045">
                <a:moveTo>
                  <a:pt x="44196" y="676656"/>
                </a:moveTo>
                <a:lnTo>
                  <a:pt x="32004" y="676656"/>
                </a:lnTo>
                <a:lnTo>
                  <a:pt x="32004" y="0"/>
                </a:lnTo>
                <a:lnTo>
                  <a:pt x="44196" y="0"/>
                </a:lnTo>
                <a:lnTo>
                  <a:pt x="44196" y="676656"/>
                </a:lnTo>
                <a:close/>
              </a:path>
              <a:path w="76200" h="741045">
                <a:moveTo>
                  <a:pt x="38100" y="740664"/>
                </a:moveTo>
                <a:lnTo>
                  <a:pt x="0" y="662940"/>
                </a:lnTo>
                <a:lnTo>
                  <a:pt x="32004" y="662940"/>
                </a:lnTo>
                <a:lnTo>
                  <a:pt x="32004" y="676656"/>
                </a:lnTo>
                <a:lnTo>
                  <a:pt x="69476" y="676656"/>
                </a:lnTo>
                <a:lnTo>
                  <a:pt x="38100" y="740664"/>
                </a:lnTo>
                <a:close/>
              </a:path>
              <a:path w="76200" h="741045">
                <a:moveTo>
                  <a:pt x="69476" y="676656"/>
                </a:moveTo>
                <a:lnTo>
                  <a:pt x="44196" y="676656"/>
                </a:lnTo>
                <a:lnTo>
                  <a:pt x="44196" y="662940"/>
                </a:lnTo>
                <a:lnTo>
                  <a:pt x="76200" y="662940"/>
                </a:lnTo>
                <a:lnTo>
                  <a:pt x="69476" y="67665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941564" y="4517136"/>
            <a:ext cx="1788160" cy="977265"/>
          </a:xfrm>
          <a:custGeom>
            <a:avLst/>
            <a:gdLst/>
            <a:ahLst/>
            <a:cxnLst/>
            <a:rect l="l" t="t" r="r" b="b"/>
            <a:pathLst>
              <a:path w="1788159" h="977264">
                <a:moveTo>
                  <a:pt x="0" y="0"/>
                </a:moveTo>
                <a:lnTo>
                  <a:pt x="1787652" y="0"/>
                </a:lnTo>
                <a:lnTo>
                  <a:pt x="1787652" y="976884"/>
                </a:lnTo>
                <a:lnTo>
                  <a:pt x="0" y="976884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8468352" y="4536402"/>
            <a:ext cx="73406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분석솔루션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270747" y="4898135"/>
            <a:ext cx="899160" cy="419100"/>
          </a:xfrm>
          <a:custGeom>
            <a:avLst/>
            <a:gdLst/>
            <a:ahLst/>
            <a:cxnLst/>
            <a:rect l="l" t="t" r="r" b="b"/>
            <a:pathLst>
              <a:path w="899159" h="419100">
                <a:moveTo>
                  <a:pt x="891540" y="419100"/>
                </a:moveTo>
                <a:lnTo>
                  <a:pt x="6096" y="419100"/>
                </a:lnTo>
                <a:lnTo>
                  <a:pt x="0" y="411480"/>
                </a:lnTo>
                <a:lnTo>
                  <a:pt x="0" y="7620"/>
                </a:lnTo>
                <a:lnTo>
                  <a:pt x="6096" y="0"/>
                </a:lnTo>
                <a:lnTo>
                  <a:pt x="891540" y="0"/>
                </a:lnTo>
                <a:lnTo>
                  <a:pt x="899160" y="7620"/>
                </a:lnTo>
                <a:lnTo>
                  <a:pt x="899160" y="411480"/>
                </a:lnTo>
                <a:lnTo>
                  <a:pt x="891540" y="419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266176" y="4895088"/>
            <a:ext cx="908685" cy="425450"/>
          </a:xfrm>
          <a:custGeom>
            <a:avLst/>
            <a:gdLst/>
            <a:ahLst/>
            <a:cxnLst/>
            <a:rect l="l" t="t" r="r" b="b"/>
            <a:pathLst>
              <a:path w="908684" h="425450">
                <a:moveTo>
                  <a:pt x="891540" y="425196"/>
                </a:moveTo>
                <a:lnTo>
                  <a:pt x="16764" y="425196"/>
                </a:lnTo>
                <a:lnTo>
                  <a:pt x="12192" y="423672"/>
                </a:lnTo>
                <a:lnTo>
                  <a:pt x="6096" y="419100"/>
                </a:lnTo>
                <a:lnTo>
                  <a:pt x="1524" y="413004"/>
                </a:lnTo>
                <a:lnTo>
                  <a:pt x="1524" y="409956"/>
                </a:lnTo>
                <a:lnTo>
                  <a:pt x="0" y="405384"/>
                </a:lnTo>
                <a:lnTo>
                  <a:pt x="0" y="19812"/>
                </a:lnTo>
                <a:lnTo>
                  <a:pt x="1524" y="15240"/>
                </a:lnTo>
                <a:lnTo>
                  <a:pt x="1524" y="12192"/>
                </a:lnTo>
                <a:lnTo>
                  <a:pt x="6096" y="6096"/>
                </a:lnTo>
                <a:lnTo>
                  <a:pt x="12192" y="1524"/>
                </a:lnTo>
                <a:lnTo>
                  <a:pt x="16764" y="0"/>
                </a:lnTo>
                <a:lnTo>
                  <a:pt x="891540" y="0"/>
                </a:lnTo>
                <a:lnTo>
                  <a:pt x="896112" y="1524"/>
                </a:lnTo>
                <a:lnTo>
                  <a:pt x="902208" y="6096"/>
                </a:lnTo>
                <a:lnTo>
                  <a:pt x="18288" y="6096"/>
                </a:lnTo>
                <a:lnTo>
                  <a:pt x="15240" y="7620"/>
                </a:lnTo>
                <a:lnTo>
                  <a:pt x="12954" y="9144"/>
                </a:lnTo>
                <a:lnTo>
                  <a:pt x="12192" y="9144"/>
                </a:lnTo>
                <a:lnTo>
                  <a:pt x="10668" y="10668"/>
                </a:lnTo>
                <a:lnTo>
                  <a:pt x="11049" y="10668"/>
                </a:lnTo>
                <a:lnTo>
                  <a:pt x="8763" y="13716"/>
                </a:lnTo>
                <a:lnTo>
                  <a:pt x="7620" y="13716"/>
                </a:lnTo>
                <a:lnTo>
                  <a:pt x="7620" y="411480"/>
                </a:lnTo>
                <a:lnTo>
                  <a:pt x="8763" y="411480"/>
                </a:lnTo>
                <a:lnTo>
                  <a:pt x="11049" y="414528"/>
                </a:lnTo>
                <a:lnTo>
                  <a:pt x="10668" y="414528"/>
                </a:lnTo>
                <a:lnTo>
                  <a:pt x="15240" y="419100"/>
                </a:lnTo>
                <a:lnTo>
                  <a:pt x="902208" y="419100"/>
                </a:lnTo>
                <a:lnTo>
                  <a:pt x="896112" y="423672"/>
                </a:lnTo>
                <a:lnTo>
                  <a:pt x="891540" y="425196"/>
                </a:lnTo>
                <a:close/>
              </a:path>
              <a:path w="908684" h="425450">
                <a:moveTo>
                  <a:pt x="897026" y="10363"/>
                </a:moveTo>
                <a:lnTo>
                  <a:pt x="891540" y="7620"/>
                </a:lnTo>
                <a:lnTo>
                  <a:pt x="893064" y="7620"/>
                </a:lnTo>
                <a:lnTo>
                  <a:pt x="890016" y="6096"/>
                </a:lnTo>
                <a:lnTo>
                  <a:pt x="902208" y="6096"/>
                </a:lnTo>
                <a:lnTo>
                  <a:pt x="903732" y="9144"/>
                </a:lnTo>
                <a:lnTo>
                  <a:pt x="896112" y="9144"/>
                </a:lnTo>
                <a:lnTo>
                  <a:pt x="897026" y="10363"/>
                </a:lnTo>
                <a:close/>
              </a:path>
              <a:path w="908684" h="425450">
                <a:moveTo>
                  <a:pt x="10668" y="10668"/>
                </a:moveTo>
                <a:lnTo>
                  <a:pt x="12192" y="9144"/>
                </a:lnTo>
                <a:lnTo>
                  <a:pt x="11430" y="10160"/>
                </a:lnTo>
                <a:lnTo>
                  <a:pt x="10668" y="10668"/>
                </a:lnTo>
                <a:close/>
              </a:path>
              <a:path w="908684" h="425450">
                <a:moveTo>
                  <a:pt x="11430" y="10160"/>
                </a:moveTo>
                <a:lnTo>
                  <a:pt x="12192" y="9144"/>
                </a:lnTo>
                <a:lnTo>
                  <a:pt x="12954" y="9144"/>
                </a:lnTo>
                <a:lnTo>
                  <a:pt x="11430" y="10160"/>
                </a:lnTo>
                <a:close/>
              </a:path>
              <a:path w="908684" h="425450">
                <a:moveTo>
                  <a:pt x="897636" y="10668"/>
                </a:moveTo>
                <a:lnTo>
                  <a:pt x="897026" y="10363"/>
                </a:lnTo>
                <a:lnTo>
                  <a:pt x="896112" y="9144"/>
                </a:lnTo>
                <a:lnTo>
                  <a:pt x="897636" y="10668"/>
                </a:lnTo>
                <a:close/>
              </a:path>
              <a:path w="908684" h="425450">
                <a:moveTo>
                  <a:pt x="904494" y="10668"/>
                </a:moveTo>
                <a:lnTo>
                  <a:pt x="897636" y="10668"/>
                </a:lnTo>
                <a:lnTo>
                  <a:pt x="896112" y="9144"/>
                </a:lnTo>
                <a:lnTo>
                  <a:pt x="903732" y="9144"/>
                </a:lnTo>
                <a:lnTo>
                  <a:pt x="904494" y="10668"/>
                </a:lnTo>
                <a:close/>
              </a:path>
              <a:path w="908684" h="425450">
                <a:moveTo>
                  <a:pt x="11049" y="10668"/>
                </a:moveTo>
                <a:lnTo>
                  <a:pt x="10668" y="10668"/>
                </a:lnTo>
                <a:lnTo>
                  <a:pt x="11430" y="10160"/>
                </a:lnTo>
                <a:lnTo>
                  <a:pt x="11049" y="10668"/>
                </a:lnTo>
                <a:close/>
              </a:path>
              <a:path w="908684" h="425450">
                <a:moveTo>
                  <a:pt x="906780" y="15240"/>
                </a:moveTo>
                <a:lnTo>
                  <a:pt x="900684" y="15240"/>
                </a:lnTo>
                <a:lnTo>
                  <a:pt x="897026" y="10363"/>
                </a:lnTo>
                <a:lnTo>
                  <a:pt x="897636" y="10668"/>
                </a:lnTo>
                <a:lnTo>
                  <a:pt x="904494" y="10668"/>
                </a:lnTo>
                <a:lnTo>
                  <a:pt x="906780" y="15240"/>
                </a:lnTo>
                <a:close/>
              </a:path>
              <a:path w="908684" h="425450">
                <a:moveTo>
                  <a:pt x="7620" y="15240"/>
                </a:moveTo>
                <a:lnTo>
                  <a:pt x="7620" y="13716"/>
                </a:lnTo>
                <a:lnTo>
                  <a:pt x="8763" y="13716"/>
                </a:lnTo>
                <a:lnTo>
                  <a:pt x="7620" y="15240"/>
                </a:lnTo>
                <a:close/>
              </a:path>
              <a:path w="908684" h="425450">
                <a:moveTo>
                  <a:pt x="899160" y="411480"/>
                </a:moveTo>
                <a:lnTo>
                  <a:pt x="900684" y="408432"/>
                </a:lnTo>
                <a:lnTo>
                  <a:pt x="900684" y="16764"/>
                </a:lnTo>
                <a:lnTo>
                  <a:pt x="899160" y="13716"/>
                </a:lnTo>
                <a:lnTo>
                  <a:pt x="900684" y="15240"/>
                </a:lnTo>
                <a:lnTo>
                  <a:pt x="906780" y="15240"/>
                </a:lnTo>
                <a:lnTo>
                  <a:pt x="908304" y="19812"/>
                </a:lnTo>
                <a:lnTo>
                  <a:pt x="908304" y="405384"/>
                </a:lnTo>
                <a:lnTo>
                  <a:pt x="906780" y="409956"/>
                </a:lnTo>
                <a:lnTo>
                  <a:pt x="900684" y="409956"/>
                </a:lnTo>
                <a:lnTo>
                  <a:pt x="899160" y="411480"/>
                </a:lnTo>
                <a:close/>
              </a:path>
              <a:path w="908684" h="425450">
                <a:moveTo>
                  <a:pt x="8763" y="411480"/>
                </a:moveTo>
                <a:lnTo>
                  <a:pt x="7620" y="411480"/>
                </a:lnTo>
                <a:lnTo>
                  <a:pt x="7620" y="409956"/>
                </a:lnTo>
                <a:lnTo>
                  <a:pt x="8763" y="411480"/>
                </a:lnTo>
                <a:close/>
              </a:path>
              <a:path w="908684" h="425450">
                <a:moveTo>
                  <a:pt x="896765" y="415181"/>
                </a:moveTo>
                <a:lnTo>
                  <a:pt x="900684" y="409956"/>
                </a:lnTo>
                <a:lnTo>
                  <a:pt x="906780" y="409956"/>
                </a:lnTo>
                <a:lnTo>
                  <a:pt x="904494" y="414528"/>
                </a:lnTo>
                <a:lnTo>
                  <a:pt x="897636" y="414528"/>
                </a:lnTo>
                <a:lnTo>
                  <a:pt x="896765" y="415181"/>
                </a:lnTo>
                <a:close/>
              </a:path>
              <a:path w="908684" h="425450">
                <a:moveTo>
                  <a:pt x="12192" y="416052"/>
                </a:moveTo>
                <a:lnTo>
                  <a:pt x="10668" y="414528"/>
                </a:lnTo>
                <a:lnTo>
                  <a:pt x="11049" y="414528"/>
                </a:lnTo>
                <a:lnTo>
                  <a:pt x="12192" y="416052"/>
                </a:lnTo>
                <a:close/>
              </a:path>
              <a:path w="908684" h="425450">
                <a:moveTo>
                  <a:pt x="896112" y="416052"/>
                </a:moveTo>
                <a:lnTo>
                  <a:pt x="896765" y="415181"/>
                </a:lnTo>
                <a:lnTo>
                  <a:pt x="897636" y="414528"/>
                </a:lnTo>
                <a:lnTo>
                  <a:pt x="896112" y="416052"/>
                </a:lnTo>
                <a:close/>
              </a:path>
              <a:path w="908684" h="425450">
                <a:moveTo>
                  <a:pt x="903732" y="416052"/>
                </a:moveTo>
                <a:lnTo>
                  <a:pt x="896112" y="416052"/>
                </a:lnTo>
                <a:lnTo>
                  <a:pt x="897636" y="414528"/>
                </a:lnTo>
                <a:lnTo>
                  <a:pt x="904494" y="414528"/>
                </a:lnTo>
                <a:lnTo>
                  <a:pt x="903732" y="416052"/>
                </a:lnTo>
                <a:close/>
              </a:path>
              <a:path w="908684" h="425450">
                <a:moveTo>
                  <a:pt x="902208" y="419100"/>
                </a:moveTo>
                <a:lnTo>
                  <a:pt x="891540" y="419100"/>
                </a:lnTo>
                <a:lnTo>
                  <a:pt x="896765" y="415181"/>
                </a:lnTo>
                <a:lnTo>
                  <a:pt x="896112" y="416052"/>
                </a:lnTo>
                <a:lnTo>
                  <a:pt x="903732" y="416052"/>
                </a:lnTo>
                <a:lnTo>
                  <a:pt x="902208" y="419100"/>
                </a:lnTo>
                <a:close/>
              </a:path>
              <a:path w="908684" h="425450">
                <a:moveTo>
                  <a:pt x="18288" y="419100"/>
                </a:moveTo>
                <a:lnTo>
                  <a:pt x="15240" y="419100"/>
                </a:lnTo>
                <a:lnTo>
                  <a:pt x="15240" y="417576"/>
                </a:lnTo>
                <a:lnTo>
                  <a:pt x="18288" y="419100"/>
                </a:lnTo>
                <a:close/>
              </a:path>
              <a:path w="908684" h="425450">
                <a:moveTo>
                  <a:pt x="891540" y="419100"/>
                </a:moveTo>
                <a:lnTo>
                  <a:pt x="890016" y="419100"/>
                </a:lnTo>
                <a:lnTo>
                  <a:pt x="893064" y="417576"/>
                </a:lnTo>
                <a:lnTo>
                  <a:pt x="891540" y="41910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8395129" y="5021012"/>
            <a:ext cx="6489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latin typeface="Times New Roman"/>
                <a:cs typeface="Times New Roman"/>
              </a:rPr>
              <a:t>DS</a:t>
            </a:r>
            <a:r>
              <a:rPr sz="900" spc="-30" dirty="0">
                <a:latin typeface="Times New Roman"/>
                <a:cs typeface="Times New Roman"/>
              </a:rPr>
              <a:t> </a:t>
            </a:r>
            <a:r>
              <a:rPr sz="900" spc="25" dirty="0">
                <a:latin typeface="Times New Roman"/>
                <a:cs typeface="Times New Roman"/>
              </a:rPr>
              <a:t>Analysis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350252" y="5100828"/>
            <a:ext cx="920750" cy="134620"/>
          </a:xfrm>
          <a:custGeom>
            <a:avLst/>
            <a:gdLst/>
            <a:ahLst/>
            <a:cxnLst/>
            <a:rect l="l" t="t" r="r" b="b"/>
            <a:pathLst>
              <a:path w="920750" h="134620">
                <a:moveTo>
                  <a:pt x="77724" y="134112"/>
                </a:moveTo>
                <a:lnTo>
                  <a:pt x="0" y="94488"/>
                </a:lnTo>
                <a:lnTo>
                  <a:pt x="77724" y="56388"/>
                </a:lnTo>
                <a:lnTo>
                  <a:pt x="77724" y="88392"/>
                </a:lnTo>
                <a:lnTo>
                  <a:pt x="65532" y="88392"/>
                </a:lnTo>
                <a:lnTo>
                  <a:pt x="65532" y="102108"/>
                </a:lnTo>
                <a:lnTo>
                  <a:pt x="77724" y="102108"/>
                </a:lnTo>
                <a:lnTo>
                  <a:pt x="77724" y="134112"/>
                </a:lnTo>
                <a:close/>
              </a:path>
              <a:path w="920750" h="134620">
                <a:moveTo>
                  <a:pt x="77724" y="102108"/>
                </a:moveTo>
                <a:lnTo>
                  <a:pt x="65532" y="102108"/>
                </a:lnTo>
                <a:lnTo>
                  <a:pt x="65532" y="88392"/>
                </a:lnTo>
                <a:lnTo>
                  <a:pt x="77724" y="88392"/>
                </a:lnTo>
                <a:lnTo>
                  <a:pt x="77724" y="102108"/>
                </a:lnTo>
                <a:close/>
              </a:path>
              <a:path w="920750" h="134620">
                <a:moveTo>
                  <a:pt x="115824" y="102108"/>
                </a:moveTo>
                <a:lnTo>
                  <a:pt x="77724" y="102108"/>
                </a:lnTo>
                <a:lnTo>
                  <a:pt x="77724" y="88392"/>
                </a:lnTo>
                <a:lnTo>
                  <a:pt x="115824" y="88392"/>
                </a:lnTo>
                <a:lnTo>
                  <a:pt x="115824" y="102108"/>
                </a:lnTo>
                <a:close/>
              </a:path>
              <a:path w="920750" h="134620">
                <a:moveTo>
                  <a:pt x="207264" y="102108"/>
                </a:moveTo>
                <a:lnTo>
                  <a:pt x="155448" y="102108"/>
                </a:lnTo>
                <a:lnTo>
                  <a:pt x="155448" y="88392"/>
                </a:lnTo>
                <a:lnTo>
                  <a:pt x="207264" y="88392"/>
                </a:lnTo>
                <a:lnTo>
                  <a:pt x="207264" y="102108"/>
                </a:lnTo>
                <a:close/>
              </a:path>
              <a:path w="920750" h="134620">
                <a:moveTo>
                  <a:pt x="297180" y="102108"/>
                </a:moveTo>
                <a:lnTo>
                  <a:pt x="245364" y="102108"/>
                </a:lnTo>
                <a:lnTo>
                  <a:pt x="245364" y="88392"/>
                </a:lnTo>
                <a:lnTo>
                  <a:pt x="297180" y="88392"/>
                </a:lnTo>
                <a:lnTo>
                  <a:pt x="297180" y="102108"/>
                </a:lnTo>
                <a:close/>
              </a:path>
              <a:path w="920750" h="134620">
                <a:moveTo>
                  <a:pt x="387096" y="102108"/>
                </a:moveTo>
                <a:lnTo>
                  <a:pt x="335280" y="102108"/>
                </a:lnTo>
                <a:lnTo>
                  <a:pt x="335280" y="88392"/>
                </a:lnTo>
                <a:lnTo>
                  <a:pt x="387096" y="88392"/>
                </a:lnTo>
                <a:lnTo>
                  <a:pt x="387096" y="102108"/>
                </a:lnTo>
                <a:close/>
              </a:path>
              <a:path w="920750" h="134620">
                <a:moveTo>
                  <a:pt x="454152" y="94488"/>
                </a:moveTo>
                <a:lnTo>
                  <a:pt x="454152" y="77724"/>
                </a:lnTo>
                <a:lnTo>
                  <a:pt x="466344" y="77724"/>
                </a:lnTo>
                <a:lnTo>
                  <a:pt x="466344" y="88392"/>
                </a:lnTo>
                <a:lnTo>
                  <a:pt x="460248" y="88392"/>
                </a:lnTo>
                <a:lnTo>
                  <a:pt x="454152" y="94488"/>
                </a:lnTo>
                <a:close/>
              </a:path>
              <a:path w="920750" h="134620">
                <a:moveTo>
                  <a:pt x="463296" y="102108"/>
                </a:moveTo>
                <a:lnTo>
                  <a:pt x="426720" y="102108"/>
                </a:lnTo>
                <a:lnTo>
                  <a:pt x="426720" y="88392"/>
                </a:lnTo>
                <a:lnTo>
                  <a:pt x="454152" y="88392"/>
                </a:lnTo>
                <a:lnTo>
                  <a:pt x="454152" y="94488"/>
                </a:lnTo>
                <a:lnTo>
                  <a:pt x="466344" y="94488"/>
                </a:lnTo>
                <a:lnTo>
                  <a:pt x="466344" y="99060"/>
                </a:lnTo>
                <a:lnTo>
                  <a:pt x="463296" y="102108"/>
                </a:lnTo>
                <a:close/>
              </a:path>
              <a:path w="920750" h="134620">
                <a:moveTo>
                  <a:pt x="466344" y="94488"/>
                </a:moveTo>
                <a:lnTo>
                  <a:pt x="454152" y="94488"/>
                </a:lnTo>
                <a:lnTo>
                  <a:pt x="460248" y="88392"/>
                </a:lnTo>
                <a:lnTo>
                  <a:pt x="466344" y="88392"/>
                </a:lnTo>
                <a:lnTo>
                  <a:pt x="466344" y="94488"/>
                </a:lnTo>
                <a:close/>
              </a:path>
              <a:path w="920750" h="134620">
                <a:moveTo>
                  <a:pt x="466344" y="39624"/>
                </a:moveTo>
                <a:lnTo>
                  <a:pt x="454152" y="39624"/>
                </a:lnTo>
                <a:lnTo>
                  <a:pt x="454152" y="3048"/>
                </a:lnTo>
                <a:lnTo>
                  <a:pt x="457200" y="0"/>
                </a:lnTo>
                <a:lnTo>
                  <a:pt x="480060" y="0"/>
                </a:lnTo>
                <a:lnTo>
                  <a:pt x="480060" y="7620"/>
                </a:lnTo>
                <a:lnTo>
                  <a:pt x="466344" y="7620"/>
                </a:lnTo>
                <a:lnTo>
                  <a:pt x="460248" y="13716"/>
                </a:lnTo>
                <a:lnTo>
                  <a:pt x="466344" y="13716"/>
                </a:lnTo>
                <a:lnTo>
                  <a:pt x="466344" y="39624"/>
                </a:lnTo>
                <a:close/>
              </a:path>
              <a:path w="920750" h="134620">
                <a:moveTo>
                  <a:pt x="466344" y="13716"/>
                </a:moveTo>
                <a:lnTo>
                  <a:pt x="460248" y="13716"/>
                </a:lnTo>
                <a:lnTo>
                  <a:pt x="466344" y="7620"/>
                </a:lnTo>
                <a:lnTo>
                  <a:pt x="466344" y="13716"/>
                </a:lnTo>
                <a:close/>
              </a:path>
              <a:path w="920750" h="134620">
                <a:moveTo>
                  <a:pt x="480060" y="13716"/>
                </a:moveTo>
                <a:lnTo>
                  <a:pt x="466344" y="13716"/>
                </a:lnTo>
                <a:lnTo>
                  <a:pt x="466344" y="7620"/>
                </a:lnTo>
                <a:lnTo>
                  <a:pt x="480060" y="7620"/>
                </a:lnTo>
                <a:lnTo>
                  <a:pt x="480060" y="13716"/>
                </a:lnTo>
                <a:close/>
              </a:path>
              <a:path w="920750" h="134620">
                <a:moveTo>
                  <a:pt x="569976" y="13716"/>
                </a:moveTo>
                <a:lnTo>
                  <a:pt x="518160" y="13716"/>
                </a:lnTo>
                <a:lnTo>
                  <a:pt x="518160" y="0"/>
                </a:lnTo>
                <a:lnTo>
                  <a:pt x="569976" y="0"/>
                </a:lnTo>
                <a:lnTo>
                  <a:pt x="569976" y="13716"/>
                </a:lnTo>
                <a:close/>
              </a:path>
              <a:path w="920750" h="134620">
                <a:moveTo>
                  <a:pt x="659892" y="13716"/>
                </a:moveTo>
                <a:lnTo>
                  <a:pt x="608076" y="13716"/>
                </a:lnTo>
                <a:lnTo>
                  <a:pt x="608076" y="0"/>
                </a:lnTo>
                <a:lnTo>
                  <a:pt x="659892" y="0"/>
                </a:lnTo>
                <a:lnTo>
                  <a:pt x="659892" y="13716"/>
                </a:lnTo>
                <a:close/>
              </a:path>
              <a:path w="920750" h="134620">
                <a:moveTo>
                  <a:pt x="749808" y="13716"/>
                </a:moveTo>
                <a:lnTo>
                  <a:pt x="699516" y="13716"/>
                </a:lnTo>
                <a:lnTo>
                  <a:pt x="699516" y="0"/>
                </a:lnTo>
                <a:lnTo>
                  <a:pt x="749808" y="0"/>
                </a:lnTo>
                <a:lnTo>
                  <a:pt x="749808" y="13716"/>
                </a:lnTo>
                <a:close/>
              </a:path>
              <a:path w="920750" h="134620">
                <a:moveTo>
                  <a:pt x="841248" y="13716"/>
                </a:moveTo>
                <a:lnTo>
                  <a:pt x="789432" y="13716"/>
                </a:lnTo>
                <a:lnTo>
                  <a:pt x="789432" y="0"/>
                </a:lnTo>
                <a:lnTo>
                  <a:pt x="841248" y="0"/>
                </a:lnTo>
                <a:lnTo>
                  <a:pt x="841248" y="13716"/>
                </a:lnTo>
                <a:close/>
              </a:path>
              <a:path w="920750" h="134620">
                <a:moveTo>
                  <a:pt x="920496" y="13716"/>
                </a:moveTo>
                <a:lnTo>
                  <a:pt x="879348" y="13716"/>
                </a:lnTo>
                <a:lnTo>
                  <a:pt x="879348" y="0"/>
                </a:lnTo>
                <a:lnTo>
                  <a:pt x="920496" y="0"/>
                </a:lnTo>
                <a:lnTo>
                  <a:pt x="920496" y="1371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173980" y="4395216"/>
            <a:ext cx="4311650" cy="490855"/>
          </a:xfrm>
          <a:custGeom>
            <a:avLst/>
            <a:gdLst/>
            <a:ahLst/>
            <a:cxnLst/>
            <a:rect l="l" t="t" r="r" b="b"/>
            <a:pathLst>
              <a:path w="4311650" h="490854">
                <a:moveTo>
                  <a:pt x="4279392" y="425196"/>
                </a:moveTo>
                <a:lnTo>
                  <a:pt x="4265676" y="425196"/>
                </a:lnTo>
                <a:lnTo>
                  <a:pt x="4265676" y="373380"/>
                </a:lnTo>
                <a:lnTo>
                  <a:pt x="4279392" y="373380"/>
                </a:lnTo>
                <a:lnTo>
                  <a:pt x="4279392" y="425196"/>
                </a:lnTo>
                <a:close/>
              </a:path>
              <a:path w="4311650" h="490854">
                <a:moveTo>
                  <a:pt x="4273296" y="490728"/>
                </a:moveTo>
                <a:lnTo>
                  <a:pt x="4233672" y="413004"/>
                </a:lnTo>
                <a:lnTo>
                  <a:pt x="4265676" y="413004"/>
                </a:lnTo>
                <a:lnTo>
                  <a:pt x="4265676" y="425196"/>
                </a:lnTo>
                <a:lnTo>
                  <a:pt x="4305419" y="425196"/>
                </a:lnTo>
                <a:lnTo>
                  <a:pt x="4273296" y="490728"/>
                </a:lnTo>
                <a:close/>
              </a:path>
              <a:path w="4311650" h="490854">
                <a:moveTo>
                  <a:pt x="4305419" y="425196"/>
                </a:moveTo>
                <a:lnTo>
                  <a:pt x="4279392" y="425196"/>
                </a:lnTo>
                <a:lnTo>
                  <a:pt x="4279392" y="413004"/>
                </a:lnTo>
                <a:lnTo>
                  <a:pt x="4311396" y="413004"/>
                </a:lnTo>
                <a:lnTo>
                  <a:pt x="4305419" y="425196"/>
                </a:lnTo>
                <a:close/>
              </a:path>
              <a:path w="4311650" h="490854">
                <a:moveTo>
                  <a:pt x="4279392" y="335280"/>
                </a:moveTo>
                <a:lnTo>
                  <a:pt x="4265676" y="335280"/>
                </a:lnTo>
                <a:lnTo>
                  <a:pt x="4265676" y="283464"/>
                </a:lnTo>
                <a:lnTo>
                  <a:pt x="4279392" y="283464"/>
                </a:lnTo>
                <a:lnTo>
                  <a:pt x="4279392" y="335280"/>
                </a:lnTo>
                <a:close/>
              </a:path>
              <a:path w="4311650" h="490854">
                <a:moveTo>
                  <a:pt x="4279392" y="245364"/>
                </a:moveTo>
                <a:lnTo>
                  <a:pt x="4265676" y="245364"/>
                </a:lnTo>
                <a:lnTo>
                  <a:pt x="4265676" y="193548"/>
                </a:lnTo>
                <a:lnTo>
                  <a:pt x="4279392" y="193548"/>
                </a:lnTo>
                <a:lnTo>
                  <a:pt x="4279392" y="245364"/>
                </a:lnTo>
                <a:close/>
              </a:path>
              <a:path w="4311650" h="490854">
                <a:moveTo>
                  <a:pt x="4279392" y="155448"/>
                </a:moveTo>
                <a:lnTo>
                  <a:pt x="4265676" y="155448"/>
                </a:lnTo>
                <a:lnTo>
                  <a:pt x="4265676" y="103632"/>
                </a:lnTo>
                <a:lnTo>
                  <a:pt x="4279392" y="103632"/>
                </a:lnTo>
                <a:lnTo>
                  <a:pt x="4279392" y="155448"/>
                </a:lnTo>
                <a:close/>
              </a:path>
              <a:path w="4311650" h="490854">
                <a:moveTo>
                  <a:pt x="4279392" y="64008"/>
                </a:moveTo>
                <a:lnTo>
                  <a:pt x="4265676" y="64008"/>
                </a:lnTo>
                <a:lnTo>
                  <a:pt x="4265676" y="12192"/>
                </a:lnTo>
                <a:lnTo>
                  <a:pt x="4279392" y="12192"/>
                </a:lnTo>
                <a:lnTo>
                  <a:pt x="4279392" y="64008"/>
                </a:lnTo>
                <a:close/>
              </a:path>
              <a:path w="4311650" h="490854">
                <a:moveTo>
                  <a:pt x="4241292" y="12192"/>
                </a:moveTo>
                <a:lnTo>
                  <a:pt x="4189476" y="12192"/>
                </a:lnTo>
                <a:lnTo>
                  <a:pt x="4189476" y="0"/>
                </a:lnTo>
                <a:lnTo>
                  <a:pt x="4241292" y="0"/>
                </a:lnTo>
                <a:lnTo>
                  <a:pt x="4241292" y="12192"/>
                </a:lnTo>
                <a:close/>
              </a:path>
              <a:path w="4311650" h="490854">
                <a:moveTo>
                  <a:pt x="4149852" y="12192"/>
                </a:moveTo>
                <a:lnTo>
                  <a:pt x="4099560" y="12192"/>
                </a:lnTo>
                <a:lnTo>
                  <a:pt x="4099560" y="0"/>
                </a:lnTo>
                <a:lnTo>
                  <a:pt x="4149852" y="0"/>
                </a:lnTo>
                <a:lnTo>
                  <a:pt x="4149852" y="12192"/>
                </a:lnTo>
                <a:close/>
              </a:path>
              <a:path w="4311650" h="490854">
                <a:moveTo>
                  <a:pt x="4059936" y="12192"/>
                </a:moveTo>
                <a:lnTo>
                  <a:pt x="4008120" y="12192"/>
                </a:lnTo>
                <a:lnTo>
                  <a:pt x="4008120" y="0"/>
                </a:lnTo>
                <a:lnTo>
                  <a:pt x="4059936" y="0"/>
                </a:lnTo>
                <a:lnTo>
                  <a:pt x="4059936" y="12192"/>
                </a:lnTo>
                <a:close/>
              </a:path>
              <a:path w="4311650" h="490854">
                <a:moveTo>
                  <a:pt x="3970020" y="12192"/>
                </a:moveTo>
                <a:lnTo>
                  <a:pt x="3918204" y="12192"/>
                </a:lnTo>
                <a:lnTo>
                  <a:pt x="3918204" y="0"/>
                </a:lnTo>
                <a:lnTo>
                  <a:pt x="3970020" y="0"/>
                </a:lnTo>
                <a:lnTo>
                  <a:pt x="3970020" y="12192"/>
                </a:lnTo>
                <a:close/>
              </a:path>
              <a:path w="4311650" h="490854">
                <a:moveTo>
                  <a:pt x="3880104" y="12192"/>
                </a:moveTo>
                <a:lnTo>
                  <a:pt x="3828288" y="12192"/>
                </a:lnTo>
                <a:lnTo>
                  <a:pt x="3828288" y="0"/>
                </a:lnTo>
                <a:lnTo>
                  <a:pt x="3880104" y="0"/>
                </a:lnTo>
                <a:lnTo>
                  <a:pt x="3880104" y="12192"/>
                </a:lnTo>
                <a:close/>
              </a:path>
              <a:path w="4311650" h="490854">
                <a:moveTo>
                  <a:pt x="3788664" y="12192"/>
                </a:moveTo>
                <a:lnTo>
                  <a:pt x="3738372" y="12192"/>
                </a:lnTo>
                <a:lnTo>
                  <a:pt x="3738372" y="0"/>
                </a:lnTo>
                <a:lnTo>
                  <a:pt x="3788664" y="0"/>
                </a:lnTo>
                <a:lnTo>
                  <a:pt x="3788664" y="12192"/>
                </a:lnTo>
                <a:close/>
              </a:path>
              <a:path w="4311650" h="490854">
                <a:moveTo>
                  <a:pt x="3698748" y="12192"/>
                </a:moveTo>
                <a:lnTo>
                  <a:pt x="3646932" y="12192"/>
                </a:lnTo>
                <a:lnTo>
                  <a:pt x="3646932" y="0"/>
                </a:lnTo>
                <a:lnTo>
                  <a:pt x="3698748" y="0"/>
                </a:lnTo>
                <a:lnTo>
                  <a:pt x="3698748" y="12192"/>
                </a:lnTo>
                <a:close/>
              </a:path>
              <a:path w="4311650" h="490854">
                <a:moveTo>
                  <a:pt x="3608832" y="12192"/>
                </a:moveTo>
                <a:lnTo>
                  <a:pt x="3557016" y="12192"/>
                </a:lnTo>
                <a:lnTo>
                  <a:pt x="3557016" y="0"/>
                </a:lnTo>
                <a:lnTo>
                  <a:pt x="3608832" y="0"/>
                </a:lnTo>
                <a:lnTo>
                  <a:pt x="3608832" y="12192"/>
                </a:lnTo>
                <a:close/>
              </a:path>
              <a:path w="4311650" h="490854">
                <a:moveTo>
                  <a:pt x="3518916" y="12192"/>
                </a:moveTo>
                <a:lnTo>
                  <a:pt x="3467100" y="12192"/>
                </a:lnTo>
                <a:lnTo>
                  <a:pt x="3467100" y="0"/>
                </a:lnTo>
                <a:lnTo>
                  <a:pt x="3518916" y="0"/>
                </a:lnTo>
                <a:lnTo>
                  <a:pt x="3518916" y="12192"/>
                </a:lnTo>
                <a:close/>
              </a:path>
              <a:path w="4311650" h="490854">
                <a:moveTo>
                  <a:pt x="3429000" y="12192"/>
                </a:moveTo>
                <a:lnTo>
                  <a:pt x="3377184" y="12192"/>
                </a:lnTo>
                <a:lnTo>
                  <a:pt x="3377184" y="0"/>
                </a:lnTo>
                <a:lnTo>
                  <a:pt x="3429000" y="0"/>
                </a:lnTo>
                <a:lnTo>
                  <a:pt x="3429000" y="12192"/>
                </a:lnTo>
                <a:close/>
              </a:path>
              <a:path w="4311650" h="490854">
                <a:moveTo>
                  <a:pt x="3337560" y="12192"/>
                </a:moveTo>
                <a:lnTo>
                  <a:pt x="3285744" y="12192"/>
                </a:lnTo>
                <a:lnTo>
                  <a:pt x="3285744" y="0"/>
                </a:lnTo>
                <a:lnTo>
                  <a:pt x="3337560" y="0"/>
                </a:lnTo>
                <a:lnTo>
                  <a:pt x="3337560" y="12192"/>
                </a:lnTo>
                <a:close/>
              </a:path>
              <a:path w="4311650" h="490854">
                <a:moveTo>
                  <a:pt x="3247644" y="12192"/>
                </a:moveTo>
                <a:lnTo>
                  <a:pt x="3195828" y="12192"/>
                </a:lnTo>
                <a:lnTo>
                  <a:pt x="3195828" y="0"/>
                </a:lnTo>
                <a:lnTo>
                  <a:pt x="3247644" y="0"/>
                </a:lnTo>
                <a:lnTo>
                  <a:pt x="3247644" y="12192"/>
                </a:lnTo>
                <a:close/>
              </a:path>
              <a:path w="4311650" h="490854">
                <a:moveTo>
                  <a:pt x="3157728" y="12192"/>
                </a:moveTo>
                <a:lnTo>
                  <a:pt x="3105912" y="12192"/>
                </a:lnTo>
                <a:lnTo>
                  <a:pt x="3105912" y="0"/>
                </a:lnTo>
                <a:lnTo>
                  <a:pt x="3157728" y="0"/>
                </a:lnTo>
                <a:lnTo>
                  <a:pt x="3157728" y="12192"/>
                </a:lnTo>
                <a:close/>
              </a:path>
              <a:path w="4311650" h="490854">
                <a:moveTo>
                  <a:pt x="3067812" y="12192"/>
                </a:moveTo>
                <a:lnTo>
                  <a:pt x="3015996" y="12192"/>
                </a:lnTo>
                <a:lnTo>
                  <a:pt x="3015996" y="0"/>
                </a:lnTo>
                <a:lnTo>
                  <a:pt x="3067812" y="0"/>
                </a:lnTo>
                <a:lnTo>
                  <a:pt x="3067812" y="12192"/>
                </a:lnTo>
                <a:close/>
              </a:path>
              <a:path w="4311650" h="490854">
                <a:moveTo>
                  <a:pt x="2976372" y="12192"/>
                </a:moveTo>
                <a:lnTo>
                  <a:pt x="2926080" y="12192"/>
                </a:lnTo>
                <a:lnTo>
                  <a:pt x="2926080" y="0"/>
                </a:lnTo>
                <a:lnTo>
                  <a:pt x="2976372" y="0"/>
                </a:lnTo>
                <a:lnTo>
                  <a:pt x="2976372" y="12192"/>
                </a:lnTo>
                <a:close/>
              </a:path>
              <a:path w="4311650" h="490854">
                <a:moveTo>
                  <a:pt x="2886456" y="12192"/>
                </a:moveTo>
                <a:lnTo>
                  <a:pt x="2834640" y="12192"/>
                </a:lnTo>
                <a:lnTo>
                  <a:pt x="2834640" y="0"/>
                </a:lnTo>
                <a:lnTo>
                  <a:pt x="2886456" y="0"/>
                </a:lnTo>
                <a:lnTo>
                  <a:pt x="2886456" y="12192"/>
                </a:lnTo>
                <a:close/>
              </a:path>
              <a:path w="4311650" h="490854">
                <a:moveTo>
                  <a:pt x="2796540" y="12192"/>
                </a:moveTo>
                <a:lnTo>
                  <a:pt x="2744724" y="12192"/>
                </a:lnTo>
                <a:lnTo>
                  <a:pt x="2744724" y="0"/>
                </a:lnTo>
                <a:lnTo>
                  <a:pt x="2796540" y="0"/>
                </a:lnTo>
                <a:lnTo>
                  <a:pt x="2796540" y="12192"/>
                </a:lnTo>
                <a:close/>
              </a:path>
              <a:path w="4311650" h="490854">
                <a:moveTo>
                  <a:pt x="2706624" y="12192"/>
                </a:moveTo>
                <a:lnTo>
                  <a:pt x="2654808" y="12192"/>
                </a:lnTo>
                <a:lnTo>
                  <a:pt x="2654808" y="0"/>
                </a:lnTo>
                <a:lnTo>
                  <a:pt x="2706624" y="0"/>
                </a:lnTo>
                <a:lnTo>
                  <a:pt x="2706624" y="12192"/>
                </a:lnTo>
                <a:close/>
              </a:path>
              <a:path w="4311650" h="490854">
                <a:moveTo>
                  <a:pt x="2615184" y="12192"/>
                </a:moveTo>
                <a:lnTo>
                  <a:pt x="2564892" y="12192"/>
                </a:lnTo>
                <a:lnTo>
                  <a:pt x="2564892" y="0"/>
                </a:lnTo>
                <a:lnTo>
                  <a:pt x="2615184" y="0"/>
                </a:lnTo>
                <a:lnTo>
                  <a:pt x="2615184" y="12192"/>
                </a:lnTo>
                <a:close/>
              </a:path>
              <a:path w="4311650" h="490854">
                <a:moveTo>
                  <a:pt x="2525268" y="12192"/>
                </a:moveTo>
                <a:lnTo>
                  <a:pt x="2473452" y="12192"/>
                </a:lnTo>
                <a:lnTo>
                  <a:pt x="2473452" y="0"/>
                </a:lnTo>
                <a:lnTo>
                  <a:pt x="2525268" y="0"/>
                </a:lnTo>
                <a:lnTo>
                  <a:pt x="2525268" y="12192"/>
                </a:lnTo>
                <a:close/>
              </a:path>
              <a:path w="4311650" h="490854">
                <a:moveTo>
                  <a:pt x="2435352" y="12192"/>
                </a:moveTo>
                <a:lnTo>
                  <a:pt x="2383536" y="12192"/>
                </a:lnTo>
                <a:lnTo>
                  <a:pt x="2383536" y="0"/>
                </a:lnTo>
                <a:lnTo>
                  <a:pt x="2435352" y="0"/>
                </a:lnTo>
                <a:lnTo>
                  <a:pt x="2435352" y="12192"/>
                </a:lnTo>
                <a:close/>
              </a:path>
              <a:path w="4311650" h="490854">
                <a:moveTo>
                  <a:pt x="2345436" y="12192"/>
                </a:moveTo>
                <a:lnTo>
                  <a:pt x="2293620" y="12192"/>
                </a:lnTo>
                <a:lnTo>
                  <a:pt x="2293620" y="0"/>
                </a:lnTo>
                <a:lnTo>
                  <a:pt x="2345436" y="0"/>
                </a:lnTo>
                <a:lnTo>
                  <a:pt x="2345436" y="12192"/>
                </a:lnTo>
                <a:close/>
              </a:path>
              <a:path w="4311650" h="490854">
                <a:moveTo>
                  <a:pt x="2255520" y="12192"/>
                </a:moveTo>
                <a:lnTo>
                  <a:pt x="2203704" y="12192"/>
                </a:lnTo>
                <a:lnTo>
                  <a:pt x="2203704" y="0"/>
                </a:lnTo>
                <a:lnTo>
                  <a:pt x="2255520" y="0"/>
                </a:lnTo>
                <a:lnTo>
                  <a:pt x="2255520" y="12192"/>
                </a:lnTo>
                <a:close/>
              </a:path>
              <a:path w="4311650" h="490854">
                <a:moveTo>
                  <a:pt x="2164080" y="12192"/>
                </a:moveTo>
                <a:lnTo>
                  <a:pt x="2112264" y="12192"/>
                </a:lnTo>
                <a:lnTo>
                  <a:pt x="2112264" y="0"/>
                </a:lnTo>
                <a:lnTo>
                  <a:pt x="2164080" y="0"/>
                </a:lnTo>
                <a:lnTo>
                  <a:pt x="2164080" y="12192"/>
                </a:lnTo>
                <a:close/>
              </a:path>
              <a:path w="4311650" h="490854">
                <a:moveTo>
                  <a:pt x="2074164" y="12192"/>
                </a:moveTo>
                <a:lnTo>
                  <a:pt x="2022348" y="12192"/>
                </a:lnTo>
                <a:lnTo>
                  <a:pt x="2022348" y="0"/>
                </a:lnTo>
                <a:lnTo>
                  <a:pt x="2074164" y="0"/>
                </a:lnTo>
                <a:lnTo>
                  <a:pt x="2074164" y="12192"/>
                </a:lnTo>
                <a:close/>
              </a:path>
              <a:path w="4311650" h="490854">
                <a:moveTo>
                  <a:pt x="1984248" y="12192"/>
                </a:moveTo>
                <a:lnTo>
                  <a:pt x="1932432" y="12192"/>
                </a:lnTo>
                <a:lnTo>
                  <a:pt x="1932432" y="0"/>
                </a:lnTo>
                <a:lnTo>
                  <a:pt x="1984248" y="0"/>
                </a:lnTo>
                <a:lnTo>
                  <a:pt x="1984248" y="12192"/>
                </a:lnTo>
                <a:close/>
              </a:path>
              <a:path w="4311650" h="490854">
                <a:moveTo>
                  <a:pt x="1894332" y="12192"/>
                </a:moveTo>
                <a:lnTo>
                  <a:pt x="1842516" y="12192"/>
                </a:lnTo>
                <a:lnTo>
                  <a:pt x="1842516" y="0"/>
                </a:lnTo>
                <a:lnTo>
                  <a:pt x="1894332" y="0"/>
                </a:lnTo>
                <a:lnTo>
                  <a:pt x="1894332" y="12192"/>
                </a:lnTo>
                <a:close/>
              </a:path>
              <a:path w="4311650" h="490854">
                <a:moveTo>
                  <a:pt x="1802892" y="12192"/>
                </a:moveTo>
                <a:lnTo>
                  <a:pt x="1752600" y="12192"/>
                </a:lnTo>
                <a:lnTo>
                  <a:pt x="1752600" y="0"/>
                </a:lnTo>
                <a:lnTo>
                  <a:pt x="1802892" y="0"/>
                </a:lnTo>
                <a:lnTo>
                  <a:pt x="1802892" y="12192"/>
                </a:lnTo>
                <a:close/>
              </a:path>
              <a:path w="4311650" h="490854">
                <a:moveTo>
                  <a:pt x="1712976" y="12192"/>
                </a:moveTo>
                <a:lnTo>
                  <a:pt x="1661160" y="12192"/>
                </a:lnTo>
                <a:lnTo>
                  <a:pt x="1661160" y="0"/>
                </a:lnTo>
                <a:lnTo>
                  <a:pt x="1712976" y="0"/>
                </a:lnTo>
                <a:lnTo>
                  <a:pt x="1712976" y="12192"/>
                </a:lnTo>
                <a:close/>
              </a:path>
              <a:path w="4311650" h="490854">
                <a:moveTo>
                  <a:pt x="1623060" y="12192"/>
                </a:moveTo>
                <a:lnTo>
                  <a:pt x="1571244" y="12192"/>
                </a:lnTo>
                <a:lnTo>
                  <a:pt x="1571244" y="0"/>
                </a:lnTo>
                <a:lnTo>
                  <a:pt x="1623060" y="0"/>
                </a:lnTo>
                <a:lnTo>
                  <a:pt x="1623060" y="12192"/>
                </a:lnTo>
                <a:close/>
              </a:path>
              <a:path w="4311650" h="490854">
                <a:moveTo>
                  <a:pt x="1533144" y="12192"/>
                </a:moveTo>
                <a:lnTo>
                  <a:pt x="1481328" y="12192"/>
                </a:lnTo>
                <a:lnTo>
                  <a:pt x="1481328" y="0"/>
                </a:lnTo>
                <a:lnTo>
                  <a:pt x="1533144" y="0"/>
                </a:lnTo>
                <a:lnTo>
                  <a:pt x="1533144" y="12192"/>
                </a:lnTo>
                <a:close/>
              </a:path>
              <a:path w="4311650" h="490854">
                <a:moveTo>
                  <a:pt x="1441704" y="12192"/>
                </a:moveTo>
                <a:lnTo>
                  <a:pt x="1391412" y="12192"/>
                </a:lnTo>
                <a:lnTo>
                  <a:pt x="1391412" y="0"/>
                </a:lnTo>
                <a:lnTo>
                  <a:pt x="1441704" y="0"/>
                </a:lnTo>
                <a:lnTo>
                  <a:pt x="1441704" y="12192"/>
                </a:lnTo>
                <a:close/>
              </a:path>
              <a:path w="4311650" h="490854">
                <a:moveTo>
                  <a:pt x="1351788" y="12192"/>
                </a:moveTo>
                <a:lnTo>
                  <a:pt x="1299972" y="12192"/>
                </a:lnTo>
                <a:lnTo>
                  <a:pt x="1299972" y="0"/>
                </a:lnTo>
                <a:lnTo>
                  <a:pt x="1351788" y="0"/>
                </a:lnTo>
                <a:lnTo>
                  <a:pt x="1351788" y="12192"/>
                </a:lnTo>
                <a:close/>
              </a:path>
              <a:path w="4311650" h="490854">
                <a:moveTo>
                  <a:pt x="1261872" y="12192"/>
                </a:moveTo>
                <a:lnTo>
                  <a:pt x="1210056" y="12192"/>
                </a:lnTo>
                <a:lnTo>
                  <a:pt x="1210056" y="0"/>
                </a:lnTo>
                <a:lnTo>
                  <a:pt x="1261872" y="0"/>
                </a:lnTo>
                <a:lnTo>
                  <a:pt x="1261872" y="12192"/>
                </a:lnTo>
                <a:close/>
              </a:path>
              <a:path w="4311650" h="490854">
                <a:moveTo>
                  <a:pt x="1171956" y="12192"/>
                </a:moveTo>
                <a:lnTo>
                  <a:pt x="1120140" y="12192"/>
                </a:lnTo>
                <a:lnTo>
                  <a:pt x="1120140" y="0"/>
                </a:lnTo>
                <a:lnTo>
                  <a:pt x="1171956" y="0"/>
                </a:lnTo>
                <a:lnTo>
                  <a:pt x="1171956" y="12192"/>
                </a:lnTo>
                <a:close/>
              </a:path>
              <a:path w="4311650" h="490854">
                <a:moveTo>
                  <a:pt x="1082040" y="12192"/>
                </a:moveTo>
                <a:lnTo>
                  <a:pt x="1030224" y="12192"/>
                </a:lnTo>
                <a:lnTo>
                  <a:pt x="1030224" y="0"/>
                </a:lnTo>
                <a:lnTo>
                  <a:pt x="1082040" y="0"/>
                </a:lnTo>
                <a:lnTo>
                  <a:pt x="1082040" y="12192"/>
                </a:lnTo>
                <a:close/>
              </a:path>
              <a:path w="4311650" h="490854">
                <a:moveTo>
                  <a:pt x="990600" y="12192"/>
                </a:moveTo>
                <a:lnTo>
                  <a:pt x="938784" y="12192"/>
                </a:lnTo>
                <a:lnTo>
                  <a:pt x="938784" y="0"/>
                </a:lnTo>
                <a:lnTo>
                  <a:pt x="990600" y="0"/>
                </a:lnTo>
                <a:lnTo>
                  <a:pt x="990600" y="12192"/>
                </a:lnTo>
                <a:close/>
              </a:path>
              <a:path w="4311650" h="490854">
                <a:moveTo>
                  <a:pt x="900684" y="12192"/>
                </a:moveTo>
                <a:lnTo>
                  <a:pt x="848868" y="12192"/>
                </a:lnTo>
                <a:lnTo>
                  <a:pt x="848868" y="0"/>
                </a:lnTo>
                <a:lnTo>
                  <a:pt x="900684" y="0"/>
                </a:lnTo>
                <a:lnTo>
                  <a:pt x="900684" y="12192"/>
                </a:lnTo>
                <a:close/>
              </a:path>
              <a:path w="4311650" h="490854">
                <a:moveTo>
                  <a:pt x="810768" y="12192"/>
                </a:moveTo>
                <a:lnTo>
                  <a:pt x="758952" y="12192"/>
                </a:lnTo>
                <a:lnTo>
                  <a:pt x="758952" y="0"/>
                </a:lnTo>
                <a:lnTo>
                  <a:pt x="810768" y="0"/>
                </a:lnTo>
                <a:lnTo>
                  <a:pt x="810768" y="12192"/>
                </a:lnTo>
                <a:close/>
              </a:path>
              <a:path w="4311650" h="490854">
                <a:moveTo>
                  <a:pt x="720852" y="12192"/>
                </a:moveTo>
                <a:lnTo>
                  <a:pt x="669036" y="12192"/>
                </a:lnTo>
                <a:lnTo>
                  <a:pt x="669036" y="0"/>
                </a:lnTo>
                <a:lnTo>
                  <a:pt x="720852" y="0"/>
                </a:lnTo>
                <a:lnTo>
                  <a:pt x="720852" y="12192"/>
                </a:lnTo>
                <a:close/>
              </a:path>
              <a:path w="4311650" h="490854">
                <a:moveTo>
                  <a:pt x="629412" y="12192"/>
                </a:moveTo>
                <a:lnTo>
                  <a:pt x="579120" y="12192"/>
                </a:lnTo>
                <a:lnTo>
                  <a:pt x="579120" y="0"/>
                </a:lnTo>
                <a:lnTo>
                  <a:pt x="629412" y="0"/>
                </a:lnTo>
                <a:lnTo>
                  <a:pt x="629412" y="12192"/>
                </a:lnTo>
                <a:close/>
              </a:path>
              <a:path w="4311650" h="490854">
                <a:moveTo>
                  <a:pt x="539496" y="12192"/>
                </a:moveTo>
                <a:lnTo>
                  <a:pt x="487680" y="12192"/>
                </a:lnTo>
                <a:lnTo>
                  <a:pt x="487680" y="0"/>
                </a:lnTo>
                <a:lnTo>
                  <a:pt x="539496" y="0"/>
                </a:lnTo>
                <a:lnTo>
                  <a:pt x="539496" y="12192"/>
                </a:lnTo>
                <a:close/>
              </a:path>
              <a:path w="4311650" h="490854">
                <a:moveTo>
                  <a:pt x="449580" y="12192"/>
                </a:moveTo>
                <a:lnTo>
                  <a:pt x="397764" y="12192"/>
                </a:lnTo>
                <a:lnTo>
                  <a:pt x="397764" y="0"/>
                </a:lnTo>
                <a:lnTo>
                  <a:pt x="449580" y="0"/>
                </a:lnTo>
                <a:lnTo>
                  <a:pt x="449580" y="12192"/>
                </a:lnTo>
                <a:close/>
              </a:path>
              <a:path w="4311650" h="490854">
                <a:moveTo>
                  <a:pt x="359664" y="12192"/>
                </a:moveTo>
                <a:lnTo>
                  <a:pt x="307848" y="12192"/>
                </a:lnTo>
                <a:lnTo>
                  <a:pt x="307848" y="0"/>
                </a:lnTo>
                <a:lnTo>
                  <a:pt x="359664" y="0"/>
                </a:lnTo>
                <a:lnTo>
                  <a:pt x="359664" y="12192"/>
                </a:lnTo>
                <a:close/>
              </a:path>
              <a:path w="4311650" h="490854">
                <a:moveTo>
                  <a:pt x="268224" y="12192"/>
                </a:moveTo>
                <a:lnTo>
                  <a:pt x="217932" y="12192"/>
                </a:lnTo>
                <a:lnTo>
                  <a:pt x="217932" y="0"/>
                </a:lnTo>
                <a:lnTo>
                  <a:pt x="268224" y="0"/>
                </a:lnTo>
                <a:lnTo>
                  <a:pt x="268224" y="12192"/>
                </a:lnTo>
                <a:close/>
              </a:path>
              <a:path w="4311650" h="490854">
                <a:moveTo>
                  <a:pt x="178308" y="12192"/>
                </a:moveTo>
                <a:lnTo>
                  <a:pt x="126492" y="12192"/>
                </a:lnTo>
                <a:lnTo>
                  <a:pt x="126492" y="0"/>
                </a:lnTo>
                <a:lnTo>
                  <a:pt x="178308" y="0"/>
                </a:lnTo>
                <a:lnTo>
                  <a:pt x="178308" y="12192"/>
                </a:lnTo>
                <a:close/>
              </a:path>
              <a:path w="4311650" h="490854">
                <a:moveTo>
                  <a:pt x="88392" y="12192"/>
                </a:moveTo>
                <a:lnTo>
                  <a:pt x="36576" y="12192"/>
                </a:lnTo>
                <a:lnTo>
                  <a:pt x="36576" y="0"/>
                </a:lnTo>
                <a:lnTo>
                  <a:pt x="88392" y="0"/>
                </a:lnTo>
                <a:lnTo>
                  <a:pt x="88392" y="12192"/>
                </a:lnTo>
                <a:close/>
              </a:path>
              <a:path w="4311650" h="490854">
                <a:moveTo>
                  <a:pt x="12192" y="65532"/>
                </a:moveTo>
                <a:lnTo>
                  <a:pt x="0" y="65532"/>
                </a:lnTo>
                <a:lnTo>
                  <a:pt x="0" y="13716"/>
                </a:lnTo>
                <a:lnTo>
                  <a:pt x="12192" y="13716"/>
                </a:lnTo>
                <a:lnTo>
                  <a:pt x="12192" y="65532"/>
                </a:lnTo>
                <a:close/>
              </a:path>
              <a:path w="4311650" h="490854">
                <a:moveTo>
                  <a:pt x="12192" y="155448"/>
                </a:moveTo>
                <a:lnTo>
                  <a:pt x="0" y="155448"/>
                </a:lnTo>
                <a:lnTo>
                  <a:pt x="0" y="105156"/>
                </a:lnTo>
                <a:lnTo>
                  <a:pt x="12192" y="105156"/>
                </a:lnTo>
                <a:lnTo>
                  <a:pt x="12192" y="155448"/>
                </a:lnTo>
                <a:close/>
              </a:path>
              <a:path w="4311650" h="490854">
                <a:moveTo>
                  <a:pt x="12192" y="246888"/>
                </a:moveTo>
                <a:lnTo>
                  <a:pt x="0" y="246888"/>
                </a:lnTo>
                <a:lnTo>
                  <a:pt x="0" y="195072"/>
                </a:lnTo>
                <a:lnTo>
                  <a:pt x="12192" y="195072"/>
                </a:lnTo>
                <a:lnTo>
                  <a:pt x="12192" y="246888"/>
                </a:lnTo>
                <a:close/>
              </a:path>
              <a:path w="4311650" h="490854">
                <a:moveTo>
                  <a:pt x="12192" y="336804"/>
                </a:moveTo>
                <a:lnTo>
                  <a:pt x="0" y="336804"/>
                </a:lnTo>
                <a:lnTo>
                  <a:pt x="0" y="284988"/>
                </a:lnTo>
                <a:lnTo>
                  <a:pt x="12192" y="284988"/>
                </a:lnTo>
                <a:lnTo>
                  <a:pt x="12192" y="336804"/>
                </a:lnTo>
                <a:close/>
              </a:path>
              <a:path w="4311650" h="490854">
                <a:moveTo>
                  <a:pt x="12192" y="426720"/>
                </a:moveTo>
                <a:lnTo>
                  <a:pt x="0" y="426720"/>
                </a:lnTo>
                <a:lnTo>
                  <a:pt x="0" y="374904"/>
                </a:lnTo>
                <a:lnTo>
                  <a:pt x="12192" y="374904"/>
                </a:lnTo>
                <a:lnTo>
                  <a:pt x="12192" y="426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982711" y="5736336"/>
            <a:ext cx="1193800" cy="1049020"/>
          </a:xfrm>
          <a:custGeom>
            <a:avLst/>
            <a:gdLst/>
            <a:ahLst/>
            <a:cxnLst/>
            <a:rect l="l" t="t" r="r" b="b"/>
            <a:pathLst>
              <a:path w="1193800" h="1049020">
                <a:moveTo>
                  <a:pt x="0" y="0"/>
                </a:moveTo>
                <a:lnTo>
                  <a:pt x="1193292" y="0"/>
                </a:lnTo>
                <a:lnTo>
                  <a:pt x="1193292" y="1048512"/>
                </a:lnTo>
                <a:lnTo>
                  <a:pt x="0" y="10485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7982711" y="5828836"/>
            <a:ext cx="119380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530" marR="168275" indent="161290">
              <a:lnSpc>
                <a:spcPct val="102000"/>
              </a:lnSpc>
              <a:spcBef>
                <a:spcPts val="95"/>
              </a:spcBef>
            </a:pPr>
            <a:r>
              <a:rPr sz="1000" spc="95" dirty="0">
                <a:latin typeface="Times New Roman"/>
                <a:cs typeface="Times New Roman"/>
              </a:rPr>
              <a:t>Branch </a:t>
            </a:r>
            <a:r>
              <a:rPr sz="1000" dirty="0">
                <a:latin typeface="Times New Roman"/>
                <a:cs typeface="Times New Roman"/>
              </a:rPr>
              <a:t>/  </a:t>
            </a:r>
            <a:r>
              <a:rPr sz="1000" spc="65" dirty="0">
                <a:latin typeface="Times New Roman"/>
                <a:cs typeface="Times New Roman"/>
              </a:rPr>
              <a:t>FCR 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spc="45" dirty="0">
                <a:latin typeface="Times New Roman"/>
                <a:cs typeface="Times New Roman"/>
              </a:rPr>
              <a:t>BMLPO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8290559" y="6272784"/>
            <a:ext cx="525779" cy="463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91983" y="6246876"/>
            <a:ext cx="452755" cy="78105"/>
          </a:xfrm>
          <a:custGeom>
            <a:avLst/>
            <a:gdLst/>
            <a:ahLst/>
            <a:cxnLst/>
            <a:rect l="l" t="t" r="r" b="b"/>
            <a:pathLst>
              <a:path w="452754" h="78104">
                <a:moveTo>
                  <a:pt x="76200" y="77724"/>
                </a:moveTo>
                <a:lnTo>
                  <a:pt x="0" y="38100"/>
                </a:lnTo>
                <a:lnTo>
                  <a:pt x="76200" y="0"/>
                </a:lnTo>
                <a:lnTo>
                  <a:pt x="76200" y="32004"/>
                </a:lnTo>
                <a:lnTo>
                  <a:pt x="64008" y="32004"/>
                </a:lnTo>
                <a:lnTo>
                  <a:pt x="64008" y="44196"/>
                </a:lnTo>
                <a:lnTo>
                  <a:pt x="76200" y="44196"/>
                </a:lnTo>
                <a:lnTo>
                  <a:pt x="76200" y="77724"/>
                </a:lnTo>
                <a:close/>
              </a:path>
              <a:path w="452754" h="78104">
                <a:moveTo>
                  <a:pt x="374904" y="77724"/>
                </a:moveTo>
                <a:lnTo>
                  <a:pt x="374904" y="0"/>
                </a:lnTo>
                <a:lnTo>
                  <a:pt x="440192" y="32004"/>
                </a:lnTo>
                <a:lnTo>
                  <a:pt x="388620" y="32004"/>
                </a:lnTo>
                <a:lnTo>
                  <a:pt x="388620" y="44196"/>
                </a:lnTo>
                <a:lnTo>
                  <a:pt x="440670" y="44196"/>
                </a:lnTo>
                <a:lnTo>
                  <a:pt x="374904" y="77724"/>
                </a:lnTo>
                <a:close/>
              </a:path>
              <a:path w="452754" h="78104">
                <a:moveTo>
                  <a:pt x="76200" y="44196"/>
                </a:moveTo>
                <a:lnTo>
                  <a:pt x="64008" y="44196"/>
                </a:lnTo>
                <a:lnTo>
                  <a:pt x="64008" y="32004"/>
                </a:lnTo>
                <a:lnTo>
                  <a:pt x="76200" y="32004"/>
                </a:lnTo>
                <a:lnTo>
                  <a:pt x="76200" y="44196"/>
                </a:lnTo>
                <a:close/>
              </a:path>
              <a:path w="452754" h="78104">
                <a:moveTo>
                  <a:pt x="374904" y="44196"/>
                </a:moveTo>
                <a:lnTo>
                  <a:pt x="76200" y="44196"/>
                </a:lnTo>
                <a:lnTo>
                  <a:pt x="76200" y="32004"/>
                </a:lnTo>
                <a:lnTo>
                  <a:pt x="374904" y="32004"/>
                </a:lnTo>
                <a:lnTo>
                  <a:pt x="374904" y="44196"/>
                </a:lnTo>
                <a:close/>
              </a:path>
              <a:path w="452754" h="78104">
                <a:moveTo>
                  <a:pt x="440670" y="44196"/>
                </a:moveTo>
                <a:lnTo>
                  <a:pt x="388620" y="44196"/>
                </a:lnTo>
                <a:lnTo>
                  <a:pt x="388620" y="32004"/>
                </a:lnTo>
                <a:lnTo>
                  <a:pt x="440192" y="32004"/>
                </a:lnTo>
                <a:lnTo>
                  <a:pt x="452628" y="38100"/>
                </a:lnTo>
                <a:lnTo>
                  <a:pt x="440670" y="4419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89331" y="6666259"/>
            <a:ext cx="1181489" cy="576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570476" y="6141720"/>
            <a:ext cx="1219200" cy="586740"/>
          </a:xfrm>
          <a:custGeom>
            <a:avLst/>
            <a:gdLst/>
            <a:ahLst/>
            <a:cxnLst/>
            <a:rect l="l" t="t" r="r" b="b"/>
            <a:pathLst>
              <a:path w="1219200" h="586740">
                <a:moveTo>
                  <a:pt x="731520" y="1524"/>
                </a:moveTo>
                <a:lnTo>
                  <a:pt x="487680" y="1524"/>
                </a:lnTo>
                <a:lnTo>
                  <a:pt x="547116" y="0"/>
                </a:lnTo>
                <a:lnTo>
                  <a:pt x="672084" y="0"/>
                </a:lnTo>
                <a:lnTo>
                  <a:pt x="731520" y="1524"/>
                </a:lnTo>
                <a:close/>
              </a:path>
              <a:path w="1219200" h="586740">
                <a:moveTo>
                  <a:pt x="6096" y="89408"/>
                </a:moveTo>
                <a:lnTo>
                  <a:pt x="4614" y="88420"/>
                </a:lnTo>
                <a:lnTo>
                  <a:pt x="4572" y="86868"/>
                </a:lnTo>
                <a:lnTo>
                  <a:pt x="1524" y="83820"/>
                </a:lnTo>
                <a:lnTo>
                  <a:pt x="1524" y="82296"/>
                </a:lnTo>
                <a:lnTo>
                  <a:pt x="0" y="77724"/>
                </a:lnTo>
                <a:lnTo>
                  <a:pt x="0" y="76199"/>
                </a:lnTo>
                <a:lnTo>
                  <a:pt x="1524" y="71628"/>
                </a:lnTo>
                <a:lnTo>
                  <a:pt x="1524" y="70104"/>
                </a:lnTo>
                <a:lnTo>
                  <a:pt x="4572" y="67056"/>
                </a:lnTo>
                <a:lnTo>
                  <a:pt x="4572" y="65532"/>
                </a:lnTo>
                <a:lnTo>
                  <a:pt x="9144" y="62483"/>
                </a:lnTo>
                <a:lnTo>
                  <a:pt x="15240" y="57911"/>
                </a:lnTo>
                <a:lnTo>
                  <a:pt x="22860" y="54863"/>
                </a:lnTo>
                <a:lnTo>
                  <a:pt x="30480" y="50292"/>
                </a:lnTo>
                <a:lnTo>
                  <a:pt x="39624" y="47243"/>
                </a:lnTo>
                <a:lnTo>
                  <a:pt x="91440" y="35051"/>
                </a:lnTo>
                <a:lnTo>
                  <a:pt x="161544" y="22860"/>
                </a:lnTo>
                <a:lnTo>
                  <a:pt x="181356" y="21335"/>
                </a:lnTo>
                <a:lnTo>
                  <a:pt x="202692" y="18287"/>
                </a:lnTo>
                <a:lnTo>
                  <a:pt x="224028" y="16763"/>
                </a:lnTo>
                <a:lnTo>
                  <a:pt x="246888" y="13715"/>
                </a:lnTo>
                <a:lnTo>
                  <a:pt x="373380" y="6095"/>
                </a:lnTo>
                <a:lnTo>
                  <a:pt x="402336" y="4571"/>
                </a:lnTo>
                <a:lnTo>
                  <a:pt x="458724" y="1524"/>
                </a:lnTo>
                <a:lnTo>
                  <a:pt x="760476" y="1524"/>
                </a:lnTo>
                <a:lnTo>
                  <a:pt x="818387" y="4571"/>
                </a:lnTo>
                <a:lnTo>
                  <a:pt x="536445" y="4572"/>
                </a:lnTo>
                <a:lnTo>
                  <a:pt x="464818" y="6096"/>
                </a:lnTo>
                <a:lnTo>
                  <a:pt x="385572" y="9143"/>
                </a:lnTo>
                <a:lnTo>
                  <a:pt x="329184" y="12191"/>
                </a:lnTo>
                <a:lnTo>
                  <a:pt x="248411" y="18288"/>
                </a:lnTo>
                <a:lnTo>
                  <a:pt x="188976" y="24383"/>
                </a:lnTo>
                <a:lnTo>
                  <a:pt x="141732" y="30479"/>
                </a:lnTo>
                <a:lnTo>
                  <a:pt x="132588" y="32003"/>
                </a:lnTo>
                <a:lnTo>
                  <a:pt x="121920" y="33527"/>
                </a:lnTo>
                <a:lnTo>
                  <a:pt x="112775" y="35052"/>
                </a:lnTo>
                <a:lnTo>
                  <a:pt x="105156" y="36575"/>
                </a:lnTo>
                <a:lnTo>
                  <a:pt x="96012" y="38099"/>
                </a:lnTo>
                <a:lnTo>
                  <a:pt x="80771" y="41148"/>
                </a:lnTo>
                <a:lnTo>
                  <a:pt x="50292" y="48767"/>
                </a:lnTo>
                <a:lnTo>
                  <a:pt x="32004" y="54864"/>
                </a:lnTo>
                <a:lnTo>
                  <a:pt x="28956" y="56387"/>
                </a:lnTo>
                <a:lnTo>
                  <a:pt x="24384" y="57912"/>
                </a:lnTo>
                <a:lnTo>
                  <a:pt x="18288" y="60959"/>
                </a:lnTo>
                <a:lnTo>
                  <a:pt x="16764" y="62484"/>
                </a:lnTo>
                <a:lnTo>
                  <a:pt x="13716" y="64007"/>
                </a:lnTo>
                <a:lnTo>
                  <a:pt x="6096" y="71627"/>
                </a:lnTo>
                <a:lnTo>
                  <a:pt x="6096" y="89408"/>
                </a:lnTo>
                <a:close/>
              </a:path>
              <a:path w="1219200" h="586740">
                <a:moveTo>
                  <a:pt x="1214585" y="88420"/>
                </a:moveTo>
                <a:lnTo>
                  <a:pt x="1214628" y="76199"/>
                </a:lnTo>
                <a:lnTo>
                  <a:pt x="1213104" y="76199"/>
                </a:lnTo>
                <a:lnTo>
                  <a:pt x="1213104" y="71627"/>
                </a:lnTo>
                <a:lnTo>
                  <a:pt x="1205484" y="64007"/>
                </a:lnTo>
                <a:lnTo>
                  <a:pt x="1202436" y="62483"/>
                </a:lnTo>
                <a:lnTo>
                  <a:pt x="1200912" y="60959"/>
                </a:lnTo>
                <a:lnTo>
                  <a:pt x="1194816" y="57911"/>
                </a:lnTo>
                <a:lnTo>
                  <a:pt x="1190244" y="56387"/>
                </a:lnTo>
                <a:lnTo>
                  <a:pt x="1187196" y="54863"/>
                </a:lnTo>
                <a:lnTo>
                  <a:pt x="1164336" y="47243"/>
                </a:lnTo>
                <a:lnTo>
                  <a:pt x="1152144" y="44195"/>
                </a:lnTo>
                <a:lnTo>
                  <a:pt x="1144524" y="42671"/>
                </a:lnTo>
                <a:lnTo>
                  <a:pt x="1138428" y="41147"/>
                </a:lnTo>
                <a:lnTo>
                  <a:pt x="1088136" y="32003"/>
                </a:lnTo>
                <a:lnTo>
                  <a:pt x="1043940" y="25907"/>
                </a:lnTo>
                <a:lnTo>
                  <a:pt x="1002792" y="21335"/>
                </a:lnTo>
                <a:lnTo>
                  <a:pt x="954024" y="16763"/>
                </a:lnTo>
                <a:lnTo>
                  <a:pt x="890016" y="12191"/>
                </a:lnTo>
                <a:lnTo>
                  <a:pt x="835152" y="9143"/>
                </a:lnTo>
                <a:lnTo>
                  <a:pt x="754380" y="6095"/>
                </a:lnTo>
                <a:lnTo>
                  <a:pt x="682752" y="4571"/>
                </a:lnTo>
                <a:lnTo>
                  <a:pt x="818388" y="4572"/>
                </a:lnTo>
                <a:lnTo>
                  <a:pt x="845820" y="6096"/>
                </a:lnTo>
                <a:lnTo>
                  <a:pt x="972312" y="13716"/>
                </a:lnTo>
                <a:lnTo>
                  <a:pt x="995172" y="16764"/>
                </a:lnTo>
                <a:lnTo>
                  <a:pt x="1016508" y="18288"/>
                </a:lnTo>
                <a:lnTo>
                  <a:pt x="1037844" y="21336"/>
                </a:lnTo>
                <a:lnTo>
                  <a:pt x="1057656" y="22860"/>
                </a:lnTo>
                <a:lnTo>
                  <a:pt x="1094232" y="28956"/>
                </a:lnTo>
                <a:lnTo>
                  <a:pt x="1155192" y="41148"/>
                </a:lnTo>
                <a:lnTo>
                  <a:pt x="1196340" y="54864"/>
                </a:lnTo>
                <a:lnTo>
                  <a:pt x="1203960" y="57912"/>
                </a:lnTo>
                <a:lnTo>
                  <a:pt x="1210056" y="62484"/>
                </a:lnTo>
                <a:lnTo>
                  <a:pt x="1214628" y="65532"/>
                </a:lnTo>
                <a:lnTo>
                  <a:pt x="1214628" y="67056"/>
                </a:lnTo>
                <a:lnTo>
                  <a:pt x="1217676" y="70104"/>
                </a:lnTo>
                <a:lnTo>
                  <a:pt x="1217676" y="71628"/>
                </a:lnTo>
                <a:lnTo>
                  <a:pt x="1219200" y="76199"/>
                </a:lnTo>
                <a:lnTo>
                  <a:pt x="1219200" y="77724"/>
                </a:lnTo>
                <a:lnTo>
                  <a:pt x="1217676" y="82296"/>
                </a:lnTo>
                <a:lnTo>
                  <a:pt x="1217676" y="83820"/>
                </a:lnTo>
                <a:lnTo>
                  <a:pt x="1214628" y="86868"/>
                </a:lnTo>
                <a:lnTo>
                  <a:pt x="1214585" y="88420"/>
                </a:lnTo>
                <a:close/>
              </a:path>
              <a:path w="1219200" h="586740">
                <a:moveTo>
                  <a:pt x="789432" y="583692"/>
                </a:moveTo>
                <a:lnTo>
                  <a:pt x="429768" y="583692"/>
                </a:lnTo>
                <a:lnTo>
                  <a:pt x="347471" y="579119"/>
                </a:lnTo>
                <a:lnTo>
                  <a:pt x="295655" y="576071"/>
                </a:lnTo>
                <a:lnTo>
                  <a:pt x="248411" y="573023"/>
                </a:lnTo>
                <a:lnTo>
                  <a:pt x="224028" y="569976"/>
                </a:lnTo>
                <a:lnTo>
                  <a:pt x="202691" y="568451"/>
                </a:lnTo>
                <a:lnTo>
                  <a:pt x="181356" y="565404"/>
                </a:lnTo>
                <a:lnTo>
                  <a:pt x="161543" y="562355"/>
                </a:lnTo>
                <a:lnTo>
                  <a:pt x="143255" y="560831"/>
                </a:lnTo>
                <a:lnTo>
                  <a:pt x="91439" y="551687"/>
                </a:lnTo>
                <a:lnTo>
                  <a:pt x="51815" y="542543"/>
                </a:lnTo>
                <a:lnTo>
                  <a:pt x="30480" y="534924"/>
                </a:lnTo>
                <a:lnTo>
                  <a:pt x="15239" y="528827"/>
                </a:lnTo>
                <a:lnTo>
                  <a:pt x="9143" y="524255"/>
                </a:lnTo>
                <a:lnTo>
                  <a:pt x="4572" y="521208"/>
                </a:lnTo>
                <a:lnTo>
                  <a:pt x="4572" y="519684"/>
                </a:lnTo>
                <a:lnTo>
                  <a:pt x="1524" y="516636"/>
                </a:lnTo>
                <a:lnTo>
                  <a:pt x="1523" y="515111"/>
                </a:lnTo>
                <a:lnTo>
                  <a:pt x="0" y="510540"/>
                </a:lnTo>
                <a:lnTo>
                  <a:pt x="0" y="77724"/>
                </a:lnTo>
                <a:lnTo>
                  <a:pt x="1524" y="82296"/>
                </a:lnTo>
                <a:lnTo>
                  <a:pt x="1524" y="83820"/>
                </a:lnTo>
                <a:lnTo>
                  <a:pt x="4572" y="86868"/>
                </a:lnTo>
                <a:lnTo>
                  <a:pt x="4614" y="88420"/>
                </a:lnTo>
                <a:lnTo>
                  <a:pt x="6096" y="89408"/>
                </a:lnTo>
                <a:lnTo>
                  <a:pt x="6096" y="515111"/>
                </a:lnTo>
                <a:lnTo>
                  <a:pt x="7620" y="515112"/>
                </a:lnTo>
                <a:lnTo>
                  <a:pt x="13716" y="521208"/>
                </a:lnTo>
                <a:lnTo>
                  <a:pt x="16764" y="522731"/>
                </a:lnTo>
                <a:lnTo>
                  <a:pt x="18288" y="524256"/>
                </a:lnTo>
                <a:lnTo>
                  <a:pt x="21336" y="525779"/>
                </a:lnTo>
                <a:lnTo>
                  <a:pt x="25908" y="527303"/>
                </a:lnTo>
                <a:lnTo>
                  <a:pt x="32004" y="530351"/>
                </a:lnTo>
                <a:lnTo>
                  <a:pt x="50292" y="536447"/>
                </a:lnTo>
                <a:lnTo>
                  <a:pt x="74676" y="542544"/>
                </a:lnTo>
                <a:lnTo>
                  <a:pt x="82296" y="544067"/>
                </a:lnTo>
                <a:lnTo>
                  <a:pt x="88392" y="545592"/>
                </a:lnTo>
                <a:lnTo>
                  <a:pt x="97536" y="547115"/>
                </a:lnTo>
                <a:lnTo>
                  <a:pt x="105156" y="548639"/>
                </a:lnTo>
                <a:lnTo>
                  <a:pt x="114300" y="550163"/>
                </a:lnTo>
                <a:lnTo>
                  <a:pt x="121920" y="551688"/>
                </a:lnTo>
                <a:lnTo>
                  <a:pt x="164592" y="557784"/>
                </a:lnTo>
                <a:lnTo>
                  <a:pt x="176784" y="559307"/>
                </a:lnTo>
                <a:lnTo>
                  <a:pt x="190500" y="560832"/>
                </a:lnTo>
                <a:lnTo>
                  <a:pt x="202692" y="562356"/>
                </a:lnTo>
                <a:lnTo>
                  <a:pt x="266700" y="568452"/>
                </a:lnTo>
                <a:lnTo>
                  <a:pt x="330708" y="573024"/>
                </a:lnTo>
                <a:lnTo>
                  <a:pt x="387096" y="576072"/>
                </a:lnTo>
                <a:lnTo>
                  <a:pt x="467870" y="579120"/>
                </a:lnTo>
                <a:lnTo>
                  <a:pt x="676656" y="582167"/>
                </a:lnTo>
                <a:lnTo>
                  <a:pt x="818388" y="582167"/>
                </a:lnTo>
                <a:lnTo>
                  <a:pt x="789432" y="583692"/>
                </a:lnTo>
                <a:close/>
              </a:path>
              <a:path w="1219200" h="586740">
                <a:moveTo>
                  <a:pt x="818388" y="582167"/>
                </a:moveTo>
                <a:lnTo>
                  <a:pt x="676656" y="582167"/>
                </a:lnTo>
                <a:lnTo>
                  <a:pt x="676656" y="580643"/>
                </a:lnTo>
                <a:lnTo>
                  <a:pt x="751332" y="579119"/>
                </a:lnTo>
                <a:lnTo>
                  <a:pt x="797052" y="577595"/>
                </a:lnTo>
                <a:lnTo>
                  <a:pt x="888492" y="573023"/>
                </a:lnTo>
                <a:lnTo>
                  <a:pt x="952500" y="568451"/>
                </a:lnTo>
                <a:lnTo>
                  <a:pt x="1016508" y="562355"/>
                </a:lnTo>
                <a:lnTo>
                  <a:pt x="1054608" y="557783"/>
                </a:lnTo>
                <a:lnTo>
                  <a:pt x="1097280" y="551687"/>
                </a:lnTo>
                <a:lnTo>
                  <a:pt x="1114044" y="548639"/>
                </a:lnTo>
                <a:lnTo>
                  <a:pt x="1123188" y="547115"/>
                </a:lnTo>
                <a:lnTo>
                  <a:pt x="1138428" y="544067"/>
                </a:lnTo>
                <a:lnTo>
                  <a:pt x="1168908" y="536447"/>
                </a:lnTo>
                <a:lnTo>
                  <a:pt x="1187196" y="530351"/>
                </a:lnTo>
                <a:lnTo>
                  <a:pt x="1190244" y="528827"/>
                </a:lnTo>
                <a:lnTo>
                  <a:pt x="1194816" y="527303"/>
                </a:lnTo>
                <a:lnTo>
                  <a:pt x="1200912" y="524255"/>
                </a:lnTo>
                <a:lnTo>
                  <a:pt x="1202436" y="522731"/>
                </a:lnTo>
                <a:lnTo>
                  <a:pt x="1205484" y="521207"/>
                </a:lnTo>
                <a:lnTo>
                  <a:pt x="1211580" y="515111"/>
                </a:lnTo>
                <a:lnTo>
                  <a:pt x="1213104" y="510539"/>
                </a:lnTo>
                <a:lnTo>
                  <a:pt x="1214581" y="89408"/>
                </a:lnTo>
                <a:lnTo>
                  <a:pt x="1214628" y="86868"/>
                </a:lnTo>
                <a:lnTo>
                  <a:pt x="1217676" y="83820"/>
                </a:lnTo>
                <a:lnTo>
                  <a:pt x="1217676" y="82296"/>
                </a:lnTo>
                <a:lnTo>
                  <a:pt x="1219200" y="77724"/>
                </a:lnTo>
                <a:lnTo>
                  <a:pt x="1219200" y="510540"/>
                </a:lnTo>
                <a:lnTo>
                  <a:pt x="1217676" y="515111"/>
                </a:lnTo>
                <a:lnTo>
                  <a:pt x="1217676" y="516636"/>
                </a:lnTo>
                <a:lnTo>
                  <a:pt x="1214628" y="519684"/>
                </a:lnTo>
                <a:lnTo>
                  <a:pt x="1214628" y="521208"/>
                </a:lnTo>
                <a:lnTo>
                  <a:pt x="1210056" y="524256"/>
                </a:lnTo>
                <a:lnTo>
                  <a:pt x="1203960" y="528828"/>
                </a:lnTo>
                <a:lnTo>
                  <a:pt x="1197864" y="531876"/>
                </a:lnTo>
                <a:lnTo>
                  <a:pt x="1188720" y="534924"/>
                </a:lnTo>
                <a:lnTo>
                  <a:pt x="1179576" y="539496"/>
                </a:lnTo>
                <a:lnTo>
                  <a:pt x="1155192" y="545592"/>
                </a:lnTo>
                <a:lnTo>
                  <a:pt x="1127760" y="551688"/>
                </a:lnTo>
                <a:lnTo>
                  <a:pt x="1077468" y="560832"/>
                </a:lnTo>
                <a:lnTo>
                  <a:pt x="1057656" y="562356"/>
                </a:lnTo>
                <a:lnTo>
                  <a:pt x="1037844" y="565404"/>
                </a:lnTo>
                <a:lnTo>
                  <a:pt x="1016508" y="568452"/>
                </a:lnTo>
                <a:lnTo>
                  <a:pt x="995172" y="569976"/>
                </a:lnTo>
                <a:lnTo>
                  <a:pt x="972312" y="573024"/>
                </a:lnTo>
                <a:lnTo>
                  <a:pt x="923544" y="576072"/>
                </a:lnTo>
                <a:lnTo>
                  <a:pt x="845820" y="580644"/>
                </a:lnTo>
                <a:lnTo>
                  <a:pt x="818388" y="582167"/>
                </a:lnTo>
                <a:close/>
              </a:path>
              <a:path w="1219200" h="586740">
                <a:moveTo>
                  <a:pt x="672084" y="586740"/>
                </a:moveTo>
                <a:lnTo>
                  <a:pt x="547116" y="586740"/>
                </a:lnTo>
                <a:lnTo>
                  <a:pt x="487680" y="585216"/>
                </a:lnTo>
                <a:lnTo>
                  <a:pt x="458724" y="583692"/>
                </a:lnTo>
                <a:lnTo>
                  <a:pt x="760476" y="583692"/>
                </a:lnTo>
                <a:lnTo>
                  <a:pt x="731520" y="585216"/>
                </a:lnTo>
                <a:lnTo>
                  <a:pt x="672084" y="5867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75047" y="6217920"/>
            <a:ext cx="1210055" cy="5059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75047" y="6146291"/>
            <a:ext cx="1210055" cy="144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70476" y="6141720"/>
            <a:ext cx="1219200" cy="585470"/>
          </a:xfrm>
          <a:custGeom>
            <a:avLst/>
            <a:gdLst/>
            <a:ahLst/>
            <a:cxnLst/>
            <a:rect l="l" t="t" r="r" b="b"/>
            <a:pathLst>
              <a:path w="1219200" h="585470">
                <a:moveTo>
                  <a:pt x="731520" y="1270"/>
                </a:moveTo>
                <a:lnTo>
                  <a:pt x="487680" y="1270"/>
                </a:lnTo>
                <a:lnTo>
                  <a:pt x="547116" y="0"/>
                </a:lnTo>
                <a:lnTo>
                  <a:pt x="672084" y="0"/>
                </a:lnTo>
                <a:lnTo>
                  <a:pt x="731520" y="1270"/>
                </a:lnTo>
                <a:close/>
              </a:path>
              <a:path w="1219200" h="585470">
                <a:moveTo>
                  <a:pt x="10668" y="91440"/>
                </a:moveTo>
                <a:lnTo>
                  <a:pt x="9144" y="90170"/>
                </a:lnTo>
                <a:lnTo>
                  <a:pt x="4572" y="87630"/>
                </a:lnTo>
                <a:lnTo>
                  <a:pt x="4572" y="86360"/>
                </a:lnTo>
                <a:lnTo>
                  <a:pt x="1524" y="83820"/>
                </a:lnTo>
                <a:lnTo>
                  <a:pt x="1524" y="81280"/>
                </a:lnTo>
                <a:lnTo>
                  <a:pt x="0" y="77470"/>
                </a:lnTo>
                <a:lnTo>
                  <a:pt x="0" y="76200"/>
                </a:lnTo>
                <a:lnTo>
                  <a:pt x="1524" y="71120"/>
                </a:lnTo>
                <a:lnTo>
                  <a:pt x="1524" y="69850"/>
                </a:lnTo>
                <a:lnTo>
                  <a:pt x="4572" y="66040"/>
                </a:lnTo>
                <a:lnTo>
                  <a:pt x="4572" y="64770"/>
                </a:lnTo>
                <a:lnTo>
                  <a:pt x="9144" y="62230"/>
                </a:lnTo>
                <a:lnTo>
                  <a:pt x="15240" y="57150"/>
                </a:lnTo>
                <a:lnTo>
                  <a:pt x="22860" y="54610"/>
                </a:lnTo>
                <a:lnTo>
                  <a:pt x="30480" y="49530"/>
                </a:lnTo>
                <a:lnTo>
                  <a:pt x="91440" y="34290"/>
                </a:lnTo>
                <a:lnTo>
                  <a:pt x="161544" y="22860"/>
                </a:lnTo>
                <a:lnTo>
                  <a:pt x="202692" y="17780"/>
                </a:lnTo>
                <a:lnTo>
                  <a:pt x="224028" y="16510"/>
                </a:lnTo>
                <a:lnTo>
                  <a:pt x="246888" y="12700"/>
                </a:lnTo>
                <a:lnTo>
                  <a:pt x="295656" y="10160"/>
                </a:lnTo>
                <a:lnTo>
                  <a:pt x="373380" y="5080"/>
                </a:lnTo>
                <a:lnTo>
                  <a:pt x="458724" y="1270"/>
                </a:lnTo>
                <a:lnTo>
                  <a:pt x="760476" y="1270"/>
                </a:lnTo>
                <a:lnTo>
                  <a:pt x="845820" y="5080"/>
                </a:lnTo>
                <a:lnTo>
                  <a:pt x="904113" y="8890"/>
                </a:lnTo>
                <a:lnTo>
                  <a:pt x="548640" y="8890"/>
                </a:lnTo>
                <a:lnTo>
                  <a:pt x="487680" y="10160"/>
                </a:lnTo>
                <a:lnTo>
                  <a:pt x="458724" y="11430"/>
                </a:lnTo>
                <a:lnTo>
                  <a:pt x="429768" y="11430"/>
                </a:lnTo>
                <a:lnTo>
                  <a:pt x="347472" y="16510"/>
                </a:lnTo>
                <a:lnTo>
                  <a:pt x="272796" y="20320"/>
                </a:lnTo>
                <a:lnTo>
                  <a:pt x="248412" y="24130"/>
                </a:lnTo>
                <a:lnTo>
                  <a:pt x="225552" y="25400"/>
                </a:lnTo>
                <a:lnTo>
                  <a:pt x="163068" y="33020"/>
                </a:lnTo>
                <a:lnTo>
                  <a:pt x="144780" y="34290"/>
                </a:lnTo>
                <a:lnTo>
                  <a:pt x="126492" y="38100"/>
                </a:lnTo>
                <a:lnTo>
                  <a:pt x="109728" y="40640"/>
                </a:lnTo>
                <a:lnTo>
                  <a:pt x="79248" y="46990"/>
                </a:lnTo>
                <a:lnTo>
                  <a:pt x="65532" y="49530"/>
                </a:lnTo>
                <a:lnTo>
                  <a:pt x="44196" y="55880"/>
                </a:lnTo>
                <a:lnTo>
                  <a:pt x="25908" y="62230"/>
                </a:lnTo>
                <a:lnTo>
                  <a:pt x="19812" y="64770"/>
                </a:lnTo>
                <a:lnTo>
                  <a:pt x="13462" y="71120"/>
                </a:lnTo>
                <a:lnTo>
                  <a:pt x="12192" y="71120"/>
                </a:lnTo>
                <a:lnTo>
                  <a:pt x="11430" y="73660"/>
                </a:lnTo>
                <a:lnTo>
                  <a:pt x="10668" y="73660"/>
                </a:lnTo>
                <a:lnTo>
                  <a:pt x="10668" y="91440"/>
                </a:lnTo>
                <a:close/>
              </a:path>
              <a:path w="1219200" h="585470">
                <a:moveTo>
                  <a:pt x="1207008" y="72390"/>
                </a:moveTo>
                <a:lnTo>
                  <a:pt x="1199388" y="66040"/>
                </a:lnTo>
                <a:lnTo>
                  <a:pt x="1193292" y="63500"/>
                </a:lnTo>
                <a:lnTo>
                  <a:pt x="1185672" y="58420"/>
                </a:lnTo>
                <a:lnTo>
                  <a:pt x="1176528" y="55880"/>
                </a:lnTo>
                <a:lnTo>
                  <a:pt x="1165860" y="52070"/>
                </a:lnTo>
                <a:lnTo>
                  <a:pt x="1153668" y="49530"/>
                </a:lnTo>
                <a:lnTo>
                  <a:pt x="1126236" y="43180"/>
                </a:lnTo>
                <a:lnTo>
                  <a:pt x="1075944" y="34290"/>
                </a:lnTo>
                <a:lnTo>
                  <a:pt x="1056132" y="33020"/>
                </a:lnTo>
                <a:lnTo>
                  <a:pt x="993648" y="25400"/>
                </a:lnTo>
                <a:lnTo>
                  <a:pt x="970788" y="24130"/>
                </a:lnTo>
                <a:lnTo>
                  <a:pt x="946404" y="20320"/>
                </a:lnTo>
                <a:lnTo>
                  <a:pt x="871728" y="16510"/>
                </a:lnTo>
                <a:lnTo>
                  <a:pt x="789432" y="11430"/>
                </a:lnTo>
                <a:lnTo>
                  <a:pt x="760476" y="11430"/>
                </a:lnTo>
                <a:lnTo>
                  <a:pt x="731520" y="10160"/>
                </a:lnTo>
                <a:lnTo>
                  <a:pt x="672084" y="8890"/>
                </a:lnTo>
                <a:lnTo>
                  <a:pt x="904113" y="8890"/>
                </a:lnTo>
                <a:lnTo>
                  <a:pt x="923544" y="10160"/>
                </a:lnTo>
                <a:lnTo>
                  <a:pt x="972312" y="12700"/>
                </a:lnTo>
                <a:lnTo>
                  <a:pt x="995172" y="16510"/>
                </a:lnTo>
                <a:lnTo>
                  <a:pt x="1016508" y="17780"/>
                </a:lnTo>
                <a:lnTo>
                  <a:pt x="1057656" y="22860"/>
                </a:lnTo>
                <a:lnTo>
                  <a:pt x="1094232" y="27940"/>
                </a:lnTo>
                <a:lnTo>
                  <a:pt x="1127760" y="34290"/>
                </a:lnTo>
                <a:lnTo>
                  <a:pt x="1155192" y="40640"/>
                </a:lnTo>
                <a:lnTo>
                  <a:pt x="1167384" y="43180"/>
                </a:lnTo>
                <a:lnTo>
                  <a:pt x="1188720" y="49530"/>
                </a:lnTo>
                <a:lnTo>
                  <a:pt x="1196340" y="54610"/>
                </a:lnTo>
                <a:lnTo>
                  <a:pt x="1203960" y="57150"/>
                </a:lnTo>
                <a:lnTo>
                  <a:pt x="1210056" y="62230"/>
                </a:lnTo>
                <a:lnTo>
                  <a:pt x="1214628" y="64770"/>
                </a:lnTo>
                <a:lnTo>
                  <a:pt x="1214628" y="66040"/>
                </a:lnTo>
                <a:lnTo>
                  <a:pt x="1217676" y="69850"/>
                </a:lnTo>
                <a:lnTo>
                  <a:pt x="1217676" y="71120"/>
                </a:lnTo>
                <a:lnTo>
                  <a:pt x="1207008" y="71120"/>
                </a:lnTo>
                <a:lnTo>
                  <a:pt x="1207008" y="72390"/>
                </a:lnTo>
                <a:close/>
              </a:path>
              <a:path w="1219200" h="585470">
                <a:moveTo>
                  <a:pt x="12192" y="72390"/>
                </a:moveTo>
                <a:lnTo>
                  <a:pt x="12192" y="71120"/>
                </a:lnTo>
                <a:lnTo>
                  <a:pt x="13462" y="71120"/>
                </a:lnTo>
                <a:lnTo>
                  <a:pt x="12192" y="72390"/>
                </a:lnTo>
                <a:close/>
              </a:path>
              <a:path w="1219200" h="585470">
                <a:moveTo>
                  <a:pt x="1208532" y="76200"/>
                </a:moveTo>
                <a:lnTo>
                  <a:pt x="1207008" y="71120"/>
                </a:lnTo>
                <a:lnTo>
                  <a:pt x="1217676" y="71120"/>
                </a:lnTo>
                <a:lnTo>
                  <a:pt x="1218438" y="73660"/>
                </a:lnTo>
                <a:lnTo>
                  <a:pt x="1208532" y="73660"/>
                </a:lnTo>
                <a:lnTo>
                  <a:pt x="1208532" y="76200"/>
                </a:lnTo>
                <a:close/>
              </a:path>
              <a:path w="1219200" h="585470">
                <a:moveTo>
                  <a:pt x="10668" y="76200"/>
                </a:moveTo>
                <a:lnTo>
                  <a:pt x="10668" y="73660"/>
                </a:lnTo>
                <a:lnTo>
                  <a:pt x="11430" y="73660"/>
                </a:lnTo>
                <a:lnTo>
                  <a:pt x="10668" y="76200"/>
                </a:lnTo>
                <a:close/>
              </a:path>
              <a:path w="1219200" h="585470">
                <a:moveTo>
                  <a:pt x="1208532" y="91440"/>
                </a:moveTo>
                <a:lnTo>
                  <a:pt x="1208532" y="73660"/>
                </a:lnTo>
                <a:lnTo>
                  <a:pt x="1218438" y="73660"/>
                </a:lnTo>
                <a:lnTo>
                  <a:pt x="1219200" y="76200"/>
                </a:lnTo>
                <a:lnTo>
                  <a:pt x="1219200" y="77470"/>
                </a:lnTo>
                <a:lnTo>
                  <a:pt x="1217676" y="81280"/>
                </a:lnTo>
                <a:lnTo>
                  <a:pt x="1217676" y="83820"/>
                </a:lnTo>
                <a:lnTo>
                  <a:pt x="1214628" y="86360"/>
                </a:lnTo>
                <a:lnTo>
                  <a:pt x="1214628" y="87630"/>
                </a:lnTo>
                <a:lnTo>
                  <a:pt x="1210056" y="90170"/>
                </a:lnTo>
                <a:lnTo>
                  <a:pt x="1208532" y="91440"/>
                </a:lnTo>
                <a:close/>
              </a:path>
              <a:path w="1219200" h="585470">
                <a:moveTo>
                  <a:pt x="789432" y="582930"/>
                </a:moveTo>
                <a:lnTo>
                  <a:pt x="429768" y="582930"/>
                </a:lnTo>
                <a:lnTo>
                  <a:pt x="347472" y="579120"/>
                </a:lnTo>
                <a:lnTo>
                  <a:pt x="295656" y="575310"/>
                </a:lnTo>
                <a:lnTo>
                  <a:pt x="248412" y="572770"/>
                </a:lnTo>
                <a:lnTo>
                  <a:pt x="224028" y="568960"/>
                </a:lnTo>
                <a:lnTo>
                  <a:pt x="202692" y="567690"/>
                </a:lnTo>
                <a:lnTo>
                  <a:pt x="181356" y="565150"/>
                </a:lnTo>
                <a:lnTo>
                  <a:pt x="161544" y="561340"/>
                </a:lnTo>
                <a:lnTo>
                  <a:pt x="143256" y="560070"/>
                </a:lnTo>
                <a:lnTo>
                  <a:pt x="124968" y="557530"/>
                </a:lnTo>
                <a:lnTo>
                  <a:pt x="91440" y="551180"/>
                </a:lnTo>
                <a:lnTo>
                  <a:pt x="64008" y="544830"/>
                </a:lnTo>
                <a:lnTo>
                  <a:pt x="51816" y="542290"/>
                </a:lnTo>
                <a:lnTo>
                  <a:pt x="30480" y="534670"/>
                </a:lnTo>
                <a:lnTo>
                  <a:pt x="15240" y="528320"/>
                </a:lnTo>
                <a:lnTo>
                  <a:pt x="9144" y="523240"/>
                </a:lnTo>
                <a:lnTo>
                  <a:pt x="4572" y="520700"/>
                </a:lnTo>
                <a:lnTo>
                  <a:pt x="4572" y="519430"/>
                </a:lnTo>
                <a:lnTo>
                  <a:pt x="1524" y="515620"/>
                </a:lnTo>
                <a:lnTo>
                  <a:pt x="1524" y="514350"/>
                </a:lnTo>
                <a:lnTo>
                  <a:pt x="0" y="509270"/>
                </a:lnTo>
                <a:lnTo>
                  <a:pt x="0" y="77470"/>
                </a:lnTo>
                <a:lnTo>
                  <a:pt x="1524" y="81280"/>
                </a:lnTo>
                <a:lnTo>
                  <a:pt x="1524" y="83820"/>
                </a:lnTo>
                <a:lnTo>
                  <a:pt x="4572" y="86360"/>
                </a:lnTo>
                <a:lnTo>
                  <a:pt x="4572" y="87630"/>
                </a:lnTo>
                <a:lnTo>
                  <a:pt x="9144" y="90170"/>
                </a:lnTo>
                <a:lnTo>
                  <a:pt x="10668" y="91440"/>
                </a:lnTo>
                <a:lnTo>
                  <a:pt x="10668" y="511810"/>
                </a:lnTo>
                <a:lnTo>
                  <a:pt x="11684" y="511810"/>
                </a:lnTo>
                <a:lnTo>
                  <a:pt x="12192" y="513080"/>
                </a:lnTo>
                <a:lnTo>
                  <a:pt x="19812" y="519430"/>
                </a:lnTo>
                <a:lnTo>
                  <a:pt x="25908" y="521970"/>
                </a:lnTo>
                <a:lnTo>
                  <a:pt x="33528" y="527050"/>
                </a:lnTo>
                <a:lnTo>
                  <a:pt x="42672" y="529590"/>
                </a:lnTo>
                <a:lnTo>
                  <a:pt x="53340" y="532130"/>
                </a:lnTo>
                <a:lnTo>
                  <a:pt x="65532" y="535940"/>
                </a:lnTo>
                <a:lnTo>
                  <a:pt x="92964" y="542290"/>
                </a:lnTo>
                <a:lnTo>
                  <a:pt x="182880" y="556260"/>
                </a:lnTo>
                <a:lnTo>
                  <a:pt x="204216" y="557530"/>
                </a:lnTo>
                <a:lnTo>
                  <a:pt x="225552" y="560070"/>
                </a:lnTo>
                <a:lnTo>
                  <a:pt x="248412" y="561340"/>
                </a:lnTo>
                <a:lnTo>
                  <a:pt x="272796" y="565150"/>
                </a:lnTo>
                <a:lnTo>
                  <a:pt x="347472" y="568960"/>
                </a:lnTo>
                <a:lnTo>
                  <a:pt x="429768" y="574040"/>
                </a:lnTo>
                <a:lnTo>
                  <a:pt x="458724" y="574040"/>
                </a:lnTo>
                <a:lnTo>
                  <a:pt x="487680" y="575310"/>
                </a:lnTo>
                <a:lnTo>
                  <a:pt x="547116" y="575310"/>
                </a:lnTo>
                <a:lnTo>
                  <a:pt x="609600" y="576580"/>
                </a:lnTo>
                <a:lnTo>
                  <a:pt x="904113" y="576580"/>
                </a:lnTo>
                <a:lnTo>
                  <a:pt x="845820" y="580390"/>
                </a:lnTo>
                <a:lnTo>
                  <a:pt x="789432" y="582930"/>
                </a:lnTo>
                <a:close/>
              </a:path>
              <a:path w="1219200" h="585470">
                <a:moveTo>
                  <a:pt x="789432" y="149860"/>
                </a:moveTo>
                <a:lnTo>
                  <a:pt x="429768" y="149860"/>
                </a:lnTo>
                <a:lnTo>
                  <a:pt x="347472" y="146050"/>
                </a:lnTo>
                <a:lnTo>
                  <a:pt x="295656" y="142240"/>
                </a:lnTo>
                <a:lnTo>
                  <a:pt x="248412" y="139700"/>
                </a:lnTo>
                <a:lnTo>
                  <a:pt x="224028" y="137160"/>
                </a:lnTo>
                <a:lnTo>
                  <a:pt x="181356" y="132080"/>
                </a:lnTo>
                <a:lnTo>
                  <a:pt x="161544" y="128270"/>
                </a:lnTo>
                <a:lnTo>
                  <a:pt x="143256" y="127000"/>
                </a:lnTo>
                <a:lnTo>
                  <a:pt x="124968" y="124460"/>
                </a:lnTo>
                <a:lnTo>
                  <a:pt x="91440" y="118110"/>
                </a:lnTo>
                <a:lnTo>
                  <a:pt x="64008" y="111760"/>
                </a:lnTo>
                <a:lnTo>
                  <a:pt x="51816" y="109220"/>
                </a:lnTo>
                <a:lnTo>
                  <a:pt x="41148" y="106680"/>
                </a:lnTo>
                <a:lnTo>
                  <a:pt x="30480" y="101600"/>
                </a:lnTo>
                <a:lnTo>
                  <a:pt x="15240" y="95250"/>
                </a:lnTo>
                <a:lnTo>
                  <a:pt x="10668" y="91440"/>
                </a:lnTo>
                <a:lnTo>
                  <a:pt x="10668" y="77470"/>
                </a:lnTo>
                <a:lnTo>
                  <a:pt x="12192" y="80010"/>
                </a:lnTo>
                <a:lnTo>
                  <a:pt x="15240" y="83820"/>
                </a:lnTo>
                <a:lnTo>
                  <a:pt x="19812" y="86360"/>
                </a:lnTo>
                <a:lnTo>
                  <a:pt x="25908" y="88900"/>
                </a:lnTo>
                <a:lnTo>
                  <a:pt x="33528" y="92710"/>
                </a:lnTo>
                <a:lnTo>
                  <a:pt x="42672" y="96520"/>
                </a:lnTo>
                <a:lnTo>
                  <a:pt x="53340" y="100330"/>
                </a:lnTo>
                <a:lnTo>
                  <a:pt x="65532" y="102870"/>
                </a:lnTo>
                <a:lnTo>
                  <a:pt x="92964" y="109220"/>
                </a:lnTo>
                <a:lnTo>
                  <a:pt x="126492" y="115570"/>
                </a:lnTo>
                <a:lnTo>
                  <a:pt x="143256" y="116840"/>
                </a:lnTo>
                <a:lnTo>
                  <a:pt x="182880" y="123190"/>
                </a:lnTo>
                <a:lnTo>
                  <a:pt x="204216" y="124460"/>
                </a:lnTo>
                <a:lnTo>
                  <a:pt x="225552" y="127000"/>
                </a:lnTo>
                <a:lnTo>
                  <a:pt x="248412" y="128270"/>
                </a:lnTo>
                <a:lnTo>
                  <a:pt x="272796" y="132080"/>
                </a:lnTo>
                <a:lnTo>
                  <a:pt x="321564" y="134620"/>
                </a:lnTo>
                <a:lnTo>
                  <a:pt x="347472" y="137160"/>
                </a:lnTo>
                <a:lnTo>
                  <a:pt x="402336" y="139700"/>
                </a:lnTo>
                <a:lnTo>
                  <a:pt x="429768" y="139700"/>
                </a:lnTo>
                <a:lnTo>
                  <a:pt x="487680" y="142240"/>
                </a:lnTo>
                <a:lnTo>
                  <a:pt x="547116" y="142240"/>
                </a:lnTo>
                <a:lnTo>
                  <a:pt x="609600" y="144780"/>
                </a:lnTo>
                <a:lnTo>
                  <a:pt x="884682" y="144780"/>
                </a:lnTo>
                <a:lnTo>
                  <a:pt x="845820" y="147320"/>
                </a:lnTo>
                <a:lnTo>
                  <a:pt x="789432" y="149860"/>
                </a:lnTo>
                <a:close/>
              </a:path>
              <a:path w="1219200" h="585470">
                <a:moveTo>
                  <a:pt x="884682" y="144780"/>
                </a:moveTo>
                <a:lnTo>
                  <a:pt x="609600" y="144780"/>
                </a:lnTo>
                <a:lnTo>
                  <a:pt x="672084" y="142240"/>
                </a:lnTo>
                <a:lnTo>
                  <a:pt x="731520" y="142240"/>
                </a:lnTo>
                <a:lnTo>
                  <a:pt x="789432" y="139700"/>
                </a:lnTo>
                <a:lnTo>
                  <a:pt x="816864" y="139700"/>
                </a:lnTo>
                <a:lnTo>
                  <a:pt x="871728" y="137160"/>
                </a:lnTo>
                <a:lnTo>
                  <a:pt x="897636" y="134620"/>
                </a:lnTo>
                <a:lnTo>
                  <a:pt x="946404" y="132080"/>
                </a:lnTo>
                <a:lnTo>
                  <a:pt x="970788" y="128270"/>
                </a:lnTo>
                <a:lnTo>
                  <a:pt x="993648" y="127000"/>
                </a:lnTo>
                <a:lnTo>
                  <a:pt x="1014984" y="124460"/>
                </a:lnTo>
                <a:lnTo>
                  <a:pt x="1036320" y="123190"/>
                </a:lnTo>
                <a:lnTo>
                  <a:pt x="1075944" y="116840"/>
                </a:lnTo>
                <a:lnTo>
                  <a:pt x="1092708" y="115570"/>
                </a:lnTo>
                <a:lnTo>
                  <a:pt x="1126236" y="109220"/>
                </a:lnTo>
                <a:lnTo>
                  <a:pt x="1153668" y="102870"/>
                </a:lnTo>
                <a:lnTo>
                  <a:pt x="1185672" y="93980"/>
                </a:lnTo>
                <a:lnTo>
                  <a:pt x="1193292" y="88900"/>
                </a:lnTo>
                <a:lnTo>
                  <a:pt x="1199388" y="86360"/>
                </a:lnTo>
                <a:lnTo>
                  <a:pt x="1203960" y="83820"/>
                </a:lnTo>
                <a:lnTo>
                  <a:pt x="1207008" y="80010"/>
                </a:lnTo>
                <a:lnTo>
                  <a:pt x="1208532" y="77470"/>
                </a:lnTo>
                <a:lnTo>
                  <a:pt x="1208532" y="91440"/>
                </a:lnTo>
                <a:lnTo>
                  <a:pt x="1203960" y="95250"/>
                </a:lnTo>
                <a:lnTo>
                  <a:pt x="1197864" y="99060"/>
                </a:lnTo>
                <a:lnTo>
                  <a:pt x="1188720" y="101600"/>
                </a:lnTo>
                <a:lnTo>
                  <a:pt x="1179576" y="106680"/>
                </a:lnTo>
                <a:lnTo>
                  <a:pt x="1155192" y="111760"/>
                </a:lnTo>
                <a:lnTo>
                  <a:pt x="1127760" y="118110"/>
                </a:lnTo>
                <a:lnTo>
                  <a:pt x="1077468" y="127000"/>
                </a:lnTo>
                <a:lnTo>
                  <a:pt x="1057656" y="128270"/>
                </a:lnTo>
                <a:lnTo>
                  <a:pt x="1037844" y="132080"/>
                </a:lnTo>
                <a:lnTo>
                  <a:pt x="972312" y="139700"/>
                </a:lnTo>
                <a:lnTo>
                  <a:pt x="923544" y="142240"/>
                </a:lnTo>
                <a:lnTo>
                  <a:pt x="884682" y="144780"/>
                </a:lnTo>
                <a:close/>
              </a:path>
              <a:path w="1219200" h="585470">
                <a:moveTo>
                  <a:pt x="1218438" y="511810"/>
                </a:moveTo>
                <a:lnTo>
                  <a:pt x="1208532" y="511810"/>
                </a:lnTo>
                <a:lnTo>
                  <a:pt x="1208532" y="91440"/>
                </a:lnTo>
                <a:lnTo>
                  <a:pt x="1210056" y="90170"/>
                </a:lnTo>
                <a:lnTo>
                  <a:pt x="1214628" y="87630"/>
                </a:lnTo>
                <a:lnTo>
                  <a:pt x="1214628" y="86360"/>
                </a:lnTo>
                <a:lnTo>
                  <a:pt x="1217676" y="83820"/>
                </a:lnTo>
                <a:lnTo>
                  <a:pt x="1217676" y="81280"/>
                </a:lnTo>
                <a:lnTo>
                  <a:pt x="1219200" y="77470"/>
                </a:lnTo>
                <a:lnTo>
                  <a:pt x="1219200" y="509270"/>
                </a:lnTo>
                <a:lnTo>
                  <a:pt x="1218438" y="511810"/>
                </a:lnTo>
                <a:close/>
              </a:path>
              <a:path w="1219200" h="585470">
                <a:moveTo>
                  <a:pt x="672084" y="153670"/>
                </a:moveTo>
                <a:lnTo>
                  <a:pt x="547116" y="153670"/>
                </a:lnTo>
                <a:lnTo>
                  <a:pt x="487680" y="152400"/>
                </a:lnTo>
                <a:lnTo>
                  <a:pt x="458724" y="149860"/>
                </a:lnTo>
                <a:lnTo>
                  <a:pt x="760476" y="149860"/>
                </a:lnTo>
                <a:lnTo>
                  <a:pt x="731520" y="152400"/>
                </a:lnTo>
                <a:lnTo>
                  <a:pt x="672084" y="153670"/>
                </a:lnTo>
                <a:close/>
              </a:path>
              <a:path w="1219200" h="585470">
                <a:moveTo>
                  <a:pt x="11684" y="511810"/>
                </a:moveTo>
                <a:lnTo>
                  <a:pt x="10668" y="511810"/>
                </a:lnTo>
                <a:lnTo>
                  <a:pt x="10668" y="509270"/>
                </a:lnTo>
                <a:lnTo>
                  <a:pt x="11684" y="511810"/>
                </a:lnTo>
                <a:close/>
              </a:path>
              <a:path w="1219200" h="585470">
                <a:moveTo>
                  <a:pt x="1217676" y="514350"/>
                </a:moveTo>
                <a:lnTo>
                  <a:pt x="1207008" y="514350"/>
                </a:lnTo>
                <a:lnTo>
                  <a:pt x="1208532" y="509270"/>
                </a:lnTo>
                <a:lnTo>
                  <a:pt x="1208532" y="511810"/>
                </a:lnTo>
                <a:lnTo>
                  <a:pt x="1218438" y="511810"/>
                </a:lnTo>
                <a:lnTo>
                  <a:pt x="1217676" y="514350"/>
                </a:lnTo>
                <a:close/>
              </a:path>
              <a:path w="1219200" h="585470">
                <a:moveTo>
                  <a:pt x="904113" y="576580"/>
                </a:moveTo>
                <a:lnTo>
                  <a:pt x="609600" y="576580"/>
                </a:lnTo>
                <a:lnTo>
                  <a:pt x="672084" y="575310"/>
                </a:lnTo>
                <a:lnTo>
                  <a:pt x="731520" y="575310"/>
                </a:lnTo>
                <a:lnTo>
                  <a:pt x="760476" y="574040"/>
                </a:lnTo>
                <a:lnTo>
                  <a:pt x="789432" y="574040"/>
                </a:lnTo>
                <a:lnTo>
                  <a:pt x="871728" y="568960"/>
                </a:lnTo>
                <a:lnTo>
                  <a:pt x="946404" y="565150"/>
                </a:lnTo>
                <a:lnTo>
                  <a:pt x="970788" y="561340"/>
                </a:lnTo>
                <a:lnTo>
                  <a:pt x="993648" y="560070"/>
                </a:lnTo>
                <a:lnTo>
                  <a:pt x="1014984" y="557530"/>
                </a:lnTo>
                <a:lnTo>
                  <a:pt x="1036320" y="556260"/>
                </a:lnTo>
                <a:lnTo>
                  <a:pt x="1126236" y="542290"/>
                </a:lnTo>
                <a:lnTo>
                  <a:pt x="1153668" y="535940"/>
                </a:lnTo>
                <a:lnTo>
                  <a:pt x="1165860" y="532130"/>
                </a:lnTo>
                <a:lnTo>
                  <a:pt x="1175004" y="529590"/>
                </a:lnTo>
                <a:lnTo>
                  <a:pt x="1185672" y="527050"/>
                </a:lnTo>
                <a:lnTo>
                  <a:pt x="1193292" y="521970"/>
                </a:lnTo>
                <a:lnTo>
                  <a:pt x="1199388" y="519430"/>
                </a:lnTo>
                <a:lnTo>
                  <a:pt x="1207008" y="513080"/>
                </a:lnTo>
                <a:lnTo>
                  <a:pt x="1207008" y="514350"/>
                </a:lnTo>
                <a:lnTo>
                  <a:pt x="1217676" y="514350"/>
                </a:lnTo>
                <a:lnTo>
                  <a:pt x="1217676" y="515620"/>
                </a:lnTo>
                <a:lnTo>
                  <a:pt x="1214628" y="519430"/>
                </a:lnTo>
                <a:lnTo>
                  <a:pt x="1214628" y="520700"/>
                </a:lnTo>
                <a:lnTo>
                  <a:pt x="1210056" y="523240"/>
                </a:lnTo>
                <a:lnTo>
                  <a:pt x="1203960" y="528320"/>
                </a:lnTo>
                <a:lnTo>
                  <a:pt x="1179576" y="538480"/>
                </a:lnTo>
                <a:lnTo>
                  <a:pt x="1155192" y="544830"/>
                </a:lnTo>
                <a:lnTo>
                  <a:pt x="1127760" y="551180"/>
                </a:lnTo>
                <a:lnTo>
                  <a:pt x="1077468" y="560070"/>
                </a:lnTo>
                <a:lnTo>
                  <a:pt x="1057656" y="561340"/>
                </a:lnTo>
                <a:lnTo>
                  <a:pt x="1037844" y="565150"/>
                </a:lnTo>
                <a:lnTo>
                  <a:pt x="1016508" y="567690"/>
                </a:lnTo>
                <a:lnTo>
                  <a:pt x="995172" y="568960"/>
                </a:lnTo>
                <a:lnTo>
                  <a:pt x="972312" y="572770"/>
                </a:lnTo>
                <a:lnTo>
                  <a:pt x="923544" y="575310"/>
                </a:lnTo>
                <a:lnTo>
                  <a:pt x="904113" y="576580"/>
                </a:lnTo>
                <a:close/>
              </a:path>
              <a:path w="1219200" h="585470">
                <a:moveTo>
                  <a:pt x="672084" y="585470"/>
                </a:moveTo>
                <a:lnTo>
                  <a:pt x="547116" y="585470"/>
                </a:lnTo>
                <a:lnTo>
                  <a:pt x="487680" y="584200"/>
                </a:lnTo>
                <a:lnTo>
                  <a:pt x="458724" y="582930"/>
                </a:lnTo>
                <a:lnTo>
                  <a:pt x="760476" y="582930"/>
                </a:lnTo>
                <a:lnTo>
                  <a:pt x="731520" y="584200"/>
                </a:lnTo>
                <a:lnTo>
                  <a:pt x="672084" y="5854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 txBox="1"/>
          <p:nvPr/>
        </p:nvSpPr>
        <p:spPr>
          <a:xfrm>
            <a:off x="4923990" y="6384991"/>
            <a:ext cx="5257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85" dirty="0">
                <a:latin typeface="Times New Roman"/>
                <a:cs typeface="Times New Roman"/>
              </a:rPr>
              <a:t>Database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4319016" y="5689092"/>
            <a:ext cx="614680" cy="312420"/>
          </a:xfrm>
          <a:custGeom>
            <a:avLst/>
            <a:gdLst/>
            <a:ahLst/>
            <a:cxnLst/>
            <a:rect l="l" t="t" r="r" b="b"/>
            <a:pathLst>
              <a:path w="614679" h="312420">
                <a:moveTo>
                  <a:pt x="0" y="0"/>
                </a:moveTo>
                <a:lnTo>
                  <a:pt x="614172" y="0"/>
                </a:lnTo>
                <a:lnTo>
                  <a:pt x="614172" y="312420"/>
                </a:lnTo>
                <a:lnTo>
                  <a:pt x="0" y="312420"/>
                </a:lnTo>
                <a:lnTo>
                  <a:pt x="0" y="0"/>
                </a:lnTo>
                <a:close/>
              </a:path>
            </a:pathLst>
          </a:custGeom>
          <a:solidFill>
            <a:srgbClr val="E8F0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314444" y="5686044"/>
            <a:ext cx="622300" cy="318770"/>
          </a:xfrm>
          <a:custGeom>
            <a:avLst/>
            <a:gdLst/>
            <a:ahLst/>
            <a:cxnLst/>
            <a:rect l="l" t="t" r="r" b="b"/>
            <a:pathLst>
              <a:path w="622300" h="318770">
                <a:moveTo>
                  <a:pt x="621792" y="318516"/>
                </a:moveTo>
                <a:lnTo>
                  <a:pt x="0" y="318516"/>
                </a:lnTo>
                <a:lnTo>
                  <a:pt x="0" y="0"/>
                </a:lnTo>
                <a:lnTo>
                  <a:pt x="621792" y="0"/>
                </a:lnTo>
                <a:lnTo>
                  <a:pt x="621792" y="3048"/>
                </a:lnTo>
                <a:lnTo>
                  <a:pt x="7620" y="3048"/>
                </a:lnTo>
                <a:lnTo>
                  <a:pt x="4572" y="6096"/>
                </a:lnTo>
                <a:lnTo>
                  <a:pt x="7620" y="6096"/>
                </a:lnTo>
                <a:lnTo>
                  <a:pt x="7620" y="312420"/>
                </a:lnTo>
                <a:lnTo>
                  <a:pt x="4572" y="312420"/>
                </a:lnTo>
                <a:lnTo>
                  <a:pt x="7620" y="315468"/>
                </a:lnTo>
                <a:lnTo>
                  <a:pt x="621792" y="315468"/>
                </a:lnTo>
                <a:lnTo>
                  <a:pt x="621792" y="318516"/>
                </a:lnTo>
                <a:close/>
              </a:path>
              <a:path w="622300" h="318770">
                <a:moveTo>
                  <a:pt x="7620" y="6096"/>
                </a:moveTo>
                <a:lnTo>
                  <a:pt x="4572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622300" h="318770">
                <a:moveTo>
                  <a:pt x="615696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615696" y="3048"/>
                </a:lnTo>
                <a:lnTo>
                  <a:pt x="615696" y="6096"/>
                </a:lnTo>
                <a:close/>
              </a:path>
              <a:path w="622300" h="318770">
                <a:moveTo>
                  <a:pt x="615696" y="315468"/>
                </a:moveTo>
                <a:lnTo>
                  <a:pt x="615696" y="3048"/>
                </a:lnTo>
                <a:lnTo>
                  <a:pt x="618744" y="6096"/>
                </a:lnTo>
                <a:lnTo>
                  <a:pt x="621792" y="6096"/>
                </a:lnTo>
                <a:lnTo>
                  <a:pt x="621792" y="312420"/>
                </a:lnTo>
                <a:lnTo>
                  <a:pt x="618744" y="312420"/>
                </a:lnTo>
                <a:lnTo>
                  <a:pt x="615696" y="315468"/>
                </a:lnTo>
                <a:close/>
              </a:path>
              <a:path w="622300" h="318770">
                <a:moveTo>
                  <a:pt x="621792" y="6096"/>
                </a:moveTo>
                <a:lnTo>
                  <a:pt x="618744" y="6096"/>
                </a:lnTo>
                <a:lnTo>
                  <a:pt x="615696" y="3048"/>
                </a:lnTo>
                <a:lnTo>
                  <a:pt x="621792" y="3048"/>
                </a:lnTo>
                <a:lnTo>
                  <a:pt x="621792" y="6096"/>
                </a:lnTo>
                <a:close/>
              </a:path>
              <a:path w="622300" h="318770">
                <a:moveTo>
                  <a:pt x="7620" y="315468"/>
                </a:moveTo>
                <a:lnTo>
                  <a:pt x="4572" y="312420"/>
                </a:lnTo>
                <a:lnTo>
                  <a:pt x="7620" y="312420"/>
                </a:lnTo>
                <a:lnTo>
                  <a:pt x="7620" y="315468"/>
                </a:lnTo>
                <a:close/>
              </a:path>
              <a:path w="622300" h="318770">
                <a:moveTo>
                  <a:pt x="615696" y="315468"/>
                </a:moveTo>
                <a:lnTo>
                  <a:pt x="7620" y="315468"/>
                </a:lnTo>
                <a:lnTo>
                  <a:pt x="7620" y="312420"/>
                </a:lnTo>
                <a:lnTo>
                  <a:pt x="615696" y="312420"/>
                </a:lnTo>
                <a:lnTo>
                  <a:pt x="615696" y="315468"/>
                </a:lnTo>
                <a:close/>
              </a:path>
              <a:path w="622300" h="318770">
                <a:moveTo>
                  <a:pt x="621792" y="315468"/>
                </a:moveTo>
                <a:lnTo>
                  <a:pt x="615696" y="315468"/>
                </a:lnTo>
                <a:lnTo>
                  <a:pt x="618744" y="312420"/>
                </a:lnTo>
                <a:lnTo>
                  <a:pt x="621792" y="312420"/>
                </a:lnTo>
                <a:lnTo>
                  <a:pt x="621792" y="31546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4319016" y="5689092"/>
            <a:ext cx="144780" cy="312420"/>
          </a:xfrm>
          <a:prstGeom prst="rect">
            <a:avLst/>
          </a:prstGeom>
          <a:solidFill>
            <a:srgbClr val="E8F0F6"/>
          </a:solidFill>
        </p:spPr>
        <p:txBody>
          <a:bodyPr vert="horz" wrap="square" lIns="0" tIns="8382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660"/>
              </a:spcBef>
            </a:pPr>
            <a:r>
              <a:rPr sz="900" spc="-50" dirty="0">
                <a:latin typeface="Times New Roman"/>
                <a:cs typeface="Times New Roman"/>
              </a:rPr>
              <a:t>I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4463796" y="5689092"/>
            <a:ext cx="469900" cy="312420"/>
          </a:xfrm>
          <a:prstGeom prst="rect">
            <a:avLst/>
          </a:prstGeom>
          <a:solidFill>
            <a:srgbClr val="E8F0F6"/>
          </a:solidFill>
        </p:spPr>
        <p:txBody>
          <a:bodyPr vert="horz" wrap="square" lIns="0" tIns="838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r>
              <a:rPr sz="900" spc="20" dirty="0">
                <a:latin typeface="Times New Roman"/>
                <a:cs typeface="Times New Roman"/>
              </a:rPr>
              <a:t>/F</a:t>
            </a:r>
            <a:r>
              <a:rPr sz="900" spc="1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개발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9414205" y="5315886"/>
            <a:ext cx="45650" cy="13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241535" y="4879848"/>
            <a:ext cx="409956" cy="4419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246107" y="4885944"/>
            <a:ext cx="400811" cy="990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241535" y="4879848"/>
            <a:ext cx="410209" cy="441959"/>
          </a:xfrm>
          <a:custGeom>
            <a:avLst/>
            <a:gdLst/>
            <a:ahLst/>
            <a:cxnLst/>
            <a:rect l="l" t="t" r="r" b="b"/>
            <a:pathLst>
              <a:path w="410209" h="441960">
                <a:moveTo>
                  <a:pt x="225552" y="1524"/>
                </a:moveTo>
                <a:lnTo>
                  <a:pt x="184404" y="1524"/>
                </a:lnTo>
                <a:lnTo>
                  <a:pt x="204216" y="0"/>
                </a:lnTo>
                <a:lnTo>
                  <a:pt x="225552" y="1524"/>
                </a:lnTo>
                <a:close/>
              </a:path>
              <a:path w="410209" h="441960">
                <a:moveTo>
                  <a:pt x="10668" y="73152"/>
                </a:moveTo>
                <a:lnTo>
                  <a:pt x="6096" y="68580"/>
                </a:lnTo>
                <a:lnTo>
                  <a:pt x="4572" y="68580"/>
                </a:lnTo>
                <a:lnTo>
                  <a:pt x="1524" y="62484"/>
                </a:lnTo>
                <a:lnTo>
                  <a:pt x="1524" y="60960"/>
                </a:lnTo>
                <a:lnTo>
                  <a:pt x="0" y="56388"/>
                </a:lnTo>
                <a:lnTo>
                  <a:pt x="0" y="54864"/>
                </a:lnTo>
                <a:lnTo>
                  <a:pt x="1524" y="48768"/>
                </a:lnTo>
                <a:lnTo>
                  <a:pt x="1524" y="47244"/>
                </a:lnTo>
                <a:lnTo>
                  <a:pt x="4572" y="42672"/>
                </a:lnTo>
                <a:lnTo>
                  <a:pt x="6096" y="42672"/>
                </a:lnTo>
                <a:lnTo>
                  <a:pt x="6096" y="41148"/>
                </a:lnTo>
                <a:lnTo>
                  <a:pt x="10668" y="36576"/>
                </a:lnTo>
                <a:lnTo>
                  <a:pt x="48768" y="18288"/>
                </a:lnTo>
                <a:lnTo>
                  <a:pt x="109728" y="6096"/>
                </a:lnTo>
                <a:lnTo>
                  <a:pt x="164592" y="1524"/>
                </a:lnTo>
                <a:lnTo>
                  <a:pt x="245364" y="1524"/>
                </a:lnTo>
                <a:lnTo>
                  <a:pt x="283464" y="4572"/>
                </a:lnTo>
                <a:lnTo>
                  <a:pt x="300228" y="6096"/>
                </a:lnTo>
                <a:lnTo>
                  <a:pt x="325374" y="10668"/>
                </a:lnTo>
                <a:lnTo>
                  <a:pt x="164592" y="10668"/>
                </a:lnTo>
                <a:lnTo>
                  <a:pt x="128016" y="13716"/>
                </a:lnTo>
                <a:lnTo>
                  <a:pt x="111252" y="16764"/>
                </a:lnTo>
                <a:lnTo>
                  <a:pt x="94488" y="18288"/>
                </a:lnTo>
                <a:lnTo>
                  <a:pt x="79248" y="21336"/>
                </a:lnTo>
                <a:lnTo>
                  <a:pt x="51816" y="27432"/>
                </a:lnTo>
                <a:lnTo>
                  <a:pt x="41148" y="32004"/>
                </a:lnTo>
                <a:lnTo>
                  <a:pt x="32004" y="36576"/>
                </a:lnTo>
                <a:lnTo>
                  <a:pt x="22860" y="39624"/>
                </a:lnTo>
                <a:lnTo>
                  <a:pt x="16764" y="44196"/>
                </a:lnTo>
                <a:lnTo>
                  <a:pt x="12192" y="48768"/>
                </a:lnTo>
                <a:lnTo>
                  <a:pt x="12954" y="48768"/>
                </a:lnTo>
                <a:lnTo>
                  <a:pt x="11430" y="51816"/>
                </a:lnTo>
                <a:lnTo>
                  <a:pt x="10668" y="51816"/>
                </a:lnTo>
                <a:lnTo>
                  <a:pt x="9652" y="54864"/>
                </a:lnTo>
                <a:lnTo>
                  <a:pt x="9144" y="54864"/>
                </a:lnTo>
                <a:lnTo>
                  <a:pt x="9144" y="56388"/>
                </a:lnTo>
                <a:lnTo>
                  <a:pt x="9652" y="56388"/>
                </a:lnTo>
                <a:lnTo>
                  <a:pt x="10668" y="59436"/>
                </a:lnTo>
                <a:lnTo>
                  <a:pt x="10668" y="73152"/>
                </a:lnTo>
                <a:close/>
              </a:path>
              <a:path w="410209" h="441960">
                <a:moveTo>
                  <a:pt x="408432" y="48768"/>
                </a:moveTo>
                <a:lnTo>
                  <a:pt x="397764" y="48768"/>
                </a:lnTo>
                <a:lnTo>
                  <a:pt x="393192" y="44196"/>
                </a:lnTo>
                <a:lnTo>
                  <a:pt x="387096" y="39624"/>
                </a:lnTo>
                <a:lnTo>
                  <a:pt x="379476" y="36576"/>
                </a:lnTo>
                <a:lnTo>
                  <a:pt x="368808" y="32004"/>
                </a:lnTo>
                <a:lnTo>
                  <a:pt x="358140" y="28956"/>
                </a:lnTo>
                <a:lnTo>
                  <a:pt x="345948" y="24384"/>
                </a:lnTo>
                <a:lnTo>
                  <a:pt x="315468" y="18288"/>
                </a:lnTo>
                <a:lnTo>
                  <a:pt x="300228" y="16764"/>
                </a:lnTo>
                <a:lnTo>
                  <a:pt x="281940" y="13716"/>
                </a:lnTo>
                <a:lnTo>
                  <a:pt x="245364" y="10668"/>
                </a:lnTo>
                <a:lnTo>
                  <a:pt x="325374" y="10668"/>
                </a:lnTo>
                <a:lnTo>
                  <a:pt x="382524" y="27432"/>
                </a:lnTo>
                <a:lnTo>
                  <a:pt x="403860" y="41148"/>
                </a:lnTo>
                <a:lnTo>
                  <a:pt x="403860" y="42672"/>
                </a:lnTo>
                <a:lnTo>
                  <a:pt x="405384" y="42672"/>
                </a:lnTo>
                <a:lnTo>
                  <a:pt x="408432" y="47244"/>
                </a:lnTo>
                <a:lnTo>
                  <a:pt x="408432" y="48768"/>
                </a:lnTo>
                <a:close/>
              </a:path>
              <a:path w="410209" h="441960">
                <a:moveTo>
                  <a:pt x="12954" y="48768"/>
                </a:moveTo>
                <a:lnTo>
                  <a:pt x="12192" y="48768"/>
                </a:lnTo>
                <a:lnTo>
                  <a:pt x="13716" y="47244"/>
                </a:lnTo>
                <a:lnTo>
                  <a:pt x="12954" y="48768"/>
                </a:lnTo>
                <a:close/>
              </a:path>
              <a:path w="410209" h="441960">
                <a:moveTo>
                  <a:pt x="399288" y="53340"/>
                </a:moveTo>
                <a:lnTo>
                  <a:pt x="396240" y="47244"/>
                </a:lnTo>
                <a:lnTo>
                  <a:pt x="397764" y="48768"/>
                </a:lnTo>
                <a:lnTo>
                  <a:pt x="408432" y="48768"/>
                </a:lnTo>
                <a:lnTo>
                  <a:pt x="409194" y="51816"/>
                </a:lnTo>
                <a:lnTo>
                  <a:pt x="399288" y="51816"/>
                </a:lnTo>
                <a:lnTo>
                  <a:pt x="399288" y="53340"/>
                </a:lnTo>
                <a:close/>
              </a:path>
              <a:path w="410209" h="441960">
                <a:moveTo>
                  <a:pt x="10668" y="53340"/>
                </a:moveTo>
                <a:lnTo>
                  <a:pt x="10668" y="51816"/>
                </a:lnTo>
                <a:lnTo>
                  <a:pt x="11430" y="51816"/>
                </a:lnTo>
                <a:lnTo>
                  <a:pt x="10668" y="53340"/>
                </a:lnTo>
                <a:close/>
              </a:path>
              <a:path w="410209" h="441960">
                <a:moveTo>
                  <a:pt x="400558" y="55626"/>
                </a:moveTo>
                <a:lnTo>
                  <a:pt x="399288" y="51816"/>
                </a:lnTo>
                <a:lnTo>
                  <a:pt x="409194" y="51816"/>
                </a:lnTo>
                <a:lnTo>
                  <a:pt x="409956" y="54864"/>
                </a:lnTo>
                <a:lnTo>
                  <a:pt x="400812" y="54864"/>
                </a:lnTo>
                <a:lnTo>
                  <a:pt x="400558" y="55626"/>
                </a:lnTo>
                <a:close/>
              </a:path>
              <a:path w="410209" h="441960">
                <a:moveTo>
                  <a:pt x="9144" y="56388"/>
                </a:moveTo>
                <a:lnTo>
                  <a:pt x="9144" y="54864"/>
                </a:lnTo>
                <a:lnTo>
                  <a:pt x="9398" y="55626"/>
                </a:lnTo>
                <a:lnTo>
                  <a:pt x="9144" y="56388"/>
                </a:lnTo>
                <a:close/>
              </a:path>
              <a:path w="410209" h="441960">
                <a:moveTo>
                  <a:pt x="9398" y="55626"/>
                </a:moveTo>
                <a:lnTo>
                  <a:pt x="9144" y="54864"/>
                </a:lnTo>
                <a:lnTo>
                  <a:pt x="9652" y="54864"/>
                </a:lnTo>
                <a:lnTo>
                  <a:pt x="9398" y="55626"/>
                </a:lnTo>
                <a:close/>
              </a:path>
              <a:path w="410209" h="441960">
                <a:moveTo>
                  <a:pt x="10668" y="59436"/>
                </a:moveTo>
                <a:lnTo>
                  <a:pt x="9398" y="55626"/>
                </a:lnTo>
                <a:lnTo>
                  <a:pt x="9652" y="54864"/>
                </a:lnTo>
                <a:lnTo>
                  <a:pt x="10668" y="54864"/>
                </a:lnTo>
                <a:lnTo>
                  <a:pt x="10668" y="59436"/>
                </a:lnTo>
                <a:close/>
              </a:path>
              <a:path w="410209" h="441960">
                <a:moveTo>
                  <a:pt x="400812" y="56388"/>
                </a:moveTo>
                <a:lnTo>
                  <a:pt x="400558" y="55626"/>
                </a:lnTo>
                <a:lnTo>
                  <a:pt x="400812" y="54864"/>
                </a:lnTo>
                <a:lnTo>
                  <a:pt x="400812" y="56388"/>
                </a:lnTo>
                <a:close/>
              </a:path>
              <a:path w="410209" h="441960">
                <a:moveTo>
                  <a:pt x="400812" y="71628"/>
                </a:moveTo>
                <a:lnTo>
                  <a:pt x="400812" y="54864"/>
                </a:lnTo>
                <a:lnTo>
                  <a:pt x="409956" y="54864"/>
                </a:lnTo>
                <a:lnTo>
                  <a:pt x="409956" y="56388"/>
                </a:lnTo>
                <a:lnTo>
                  <a:pt x="408432" y="60960"/>
                </a:lnTo>
                <a:lnTo>
                  <a:pt x="408432" y="62484"/>
                </a:lnTo>
                <a:lnTo>
                  <a:pt x="405384" y="68580"/>
                </a:lnTo>
                <a:lnTo>
                  <a:pt x="403860" y="68580"/>
                </a:lnTo>
                <a:lnTo>
                  <a:pt x="400812" y="71628"/>
                </a:lnTo>
                <a:close/>
              </a:path>
              <a:path w="410209" h="441960">
                <a:moveTo>
                  <a:pt x="9652" y="56388"/>
                </a:moveTo>
                <a:lnTo>
                  <a:pt x="9144" y="56388"/>
                </a:lnTo>
                <a:lnTo>
                  <a:pt x="9398" y="55626"/>
                </a:lnTo>
                <a:lnTo>
                  <a:pt x="9652" y="56388"/>
                </a:lnTo>
                <a:close/>
              </a:path>
              <a:path w="410209" h="441960">
                <a:moveTo>
                  <a:pt x="400812" y="59436"/>
                </a:moveTo>
                <a:lnTo>
                  <a:pt x="399288" y="59436"/>
                </a:lnTo>
                <a:lnTo>
                  <a:pt x="400558" y="55626"/>
                </a:lnTo>
                <a:lnTo>
                  <a:pt x="400812" y="56388"/>
                </a:lnTo>
                <a:lnTo>
                  <a:pt x="400812" y="59436"/>
                </a:lnTo>
                <a:close/>
              </a:path>
              <a:path w="410209" h="441960">
                <a:moveTo>
                  <a:pt x="245364" y="441960"/>
                </a:moveTo>
                <a:lnTo>
                  <a:pt x="164592" y="441960"/>
                </a:lnTo>
                <a:lnTo>
                  <a:pt x="126492" y="438912"/>
                </a:lnTo>
                <a:lnTo>
                  <a:pt x="109728" y="435864"/>
                </a:lnTo>
                <a:lnTo>
                  <a:pt x="92964" y="434340"/>
                </a:lnTo>
                <a:lnTo>
                  <a:pt x="62484" y="428244"/>
                </a:lnTo>
                <a:lnTo>
                  <a:pt x="48768" y="423672"/>
                </a:lnTo>
                <a:lnTo>
                  <a:pt x="38100" y="420624"/>
                </a:lnTo>
                <a:lnTo>
                  <a:pt x="27432" y="416052"/>
                </a:lnTo>
                <a:lnTo>
                  <a:pt x="18288" y="411480"/>
                </a:lnTo>
                <a:lnTo>
                  <a:pt x="10668" y="406908"/>
                </a:lnTo>
                <a:lnTo>
                  <a:pt x="10668" y="405384"/>
                </a:lnTo>
                <a:lnTo>
                  <a:pt x="6096" y="400812"/>
                </a:lnTo>
                <a:lnTo>
                  <a:pt x="4572" y="400812"/>
                </a:lnTo>
                <a:lnTo>
                  <a:pt x="1524" y="394716"/>
                </a:lnTo>
                <a:lnTo>
                  <a:pt x="1524" y="393192"/>
                </a:lnTo>
                <a:lnTo>
                  <a:pt x="0" y="388620"/>
                </a:lnTo>
                <a:lnTo>
                  <a:pt x="0" y="56388"/>
                </a:lnTo>
                <a:lnTo>
                  <a:pt x="1524" y="60960"/>
                </a:lnTo>
                <a:lnTo>
                  <a:pt x="1524" y="62484"/>
                </a:lnTo>
                <a:lnTo>
                  <a:pt x="4572" y="68580"/>
                </a:lnTo>
                <a:lnTo>
                  <a:pt x="6096" y="68580"/>
                </a:lnTo>
                <a:lnTo>
                  <a:pt x="10668" y="73152"/>
                </a:lnTo>
                <a:lnTo>
                  <a:pt x="10668" y="387096"/>
                </a:lnTo>
                <a:lnTo>
                  <a:pt x="9144" y="387096"/>
                </a:lnTo>
                <a:lnTo>
                  <a:pt x="10668" y="391668"/>
                </a:lnTo>
                <a:lnTo>
                  <a:pt x="11684" y="391668"/>
                </a:lnTo>
                <a:lnTo>
                  <a:pt x="13716" y="394716"/>
                </a:lnTo>
                <a:lnTo>
                  <a:pt x="12192" y="394716"/>
                </a:lnTo>
                <a:lnTo>
                  <a:pt x="16764" y="399288"/>
                </a:lnTo>
                <a:lnTo>
                  <a:pt x="22860" y="402336"/>
                </a:lnTo>
                <a:lnTo>
                  <a:pt x="30480" y="406908"/>
                </a:lnTo>
                <a:lnTo>
                  <a:pt x="41148" y="411480"/>
                </a:lnTo>
                <a:lnTo>
                  <a:pt x="51816" y="414528"/>
                </a:lnTo>
                <a:lnTo>
                  <a:pt x="64008" y="417576"/>
                </a:lnTo>
                <a:lnTo>
                  <a:pt x="79248" y="422148"/>
                </a:lnTo>
                <a:lnTo>
                  <a:pt x="94488" y="423672"/>
                </a:lnTo>
                <a:lnTo>
                  <a:pt x="109728" y="426720"/>
                </a:lnTo>
                <a:lnTo>
                  <a:pt x="128016" y="428244"/>
                </a:lnTo>
                <a:lnTo>
                  <a:pt x="146304" y="431292"/>
                </a:lnTo>
                <a:lnTo>
                  <a:pt x="164592" y="431292"/>
                </a:lnTo>
                <a:lnTo>
                  <a:pt x="184404" y="432816"/>
                </a:lnTo>
                <a:lnTo>
                  <a:pt x="325374" y="432816"/>
                </a:lnTo>
                <a:lnTo>
                  <a:pt x="316992" y="434340"/>
                </a:lnTo>
                <a:lnTo>
                  <a:pt x="301752" y="435864"/>
                </a:lnTo>
                <a:lnTo>
                  <a:pt x="283464" y="438912"/>
                </a:lnTo>
                <a:lnTo>
                  <a:pt x="245364" y="441960"/>
                </a:lnTo>
                <a:close/>
              </a:path>
              <a:path w="410209" h="441960">
                <a:moveTo>
                  <a:pt x="408940" y="391668"/>
                </a:moveTo>
                <a:lnTo>
                  <a:pt x="399288" y="391668"/>
                </a:lnTo>
                <a:lnTo>
                  <a:pt x="400812" y="387096"/>
                </a:lnTo>
                <a:lnTo>
                  <a:pt x="400812" y="71628"/>
                </a:lnTo>
                <a:lnTo>
                  <a:pt x="403860" y="68580"/>
                </a:lnTo>
                <a:lnTo>
                  <a:pt x="405384" y="68580"/>
                </a:lnTo>
                <a:lnTo>
                  <a:pt x="408432" y="62484"/>
                </a:lnTo>
                <a:lnTo>
                  <a:pt x="408432" y="60960"/>
                </a:lnTo>
                <a:lnTo>
                  <a:pt x="409956" y="56388"/>
                </a:lnTo>
                <a:lnTo>
                  <a:pt x="409956" y="388620"/>
                </a:lnTo>
                <a:lnTo>
                  <a:pt x="408940" y="391668"/>
                </a:lnTo>
                <a:close/>
              </a:path>
              <a:path w="410209" h="441960">
                <a:moveTo>
                  <a:pt x="245364" y="109728"/>
                </a:moveTo>
                <a:lnTo>
                  <a:pt x="164592" y="109728"/>
                </a:lnTo>
                <a:lnTo>
                  <a:pt x="126492" y="106680"/>
                </a:lnTo>
                <a:lnTo>
                  <a:pt x="109728" y="103632"/>
                </a:lnTo>
                <a:lnTo>
                  <a:pt x="92964" y="102108"/>
                </a:lnTo>
                <a:lnTo>
                  <a:pt x="62484" y="96012"/>
                </a:lnTo>
                <a:lnTo>
                  <a:pt x="48768" y="91440"/>
                </a:lnTo>
                <a:lnTo>
                  <a:pt x="38100" y="88392"/>
                </a:lnTo>
                <a:lnTo>
                  <a:pt x="27432" y="83820"/>
                </a:lnTo>
                <a:lnTo>
                  <a:pt x="18288" y="79248"/>
                </a:lnTo>
                <a:lnTo>
                  <a:pt x="10668" y="74676"/>
                </a:lnTo>
                <a:lnTo>
                  <a:pt x="10668" y="57912"/>
                </a:lnTo>
                <a:lnTo>
                  <a:pt x="13716" y="62484"/>
                </a:lnTo>
                <a:lnTo>
                  <a:pt x="12192" y="62484"/>
                </a:lnTo>
                <a:lnTo>
                  <a:pt x="16764" y="67056"/>
                </a:lnTo>
                <a:lnTo>
                  <a:pt x="18796" y="67056"/>
                </a:lnTo>
                <a:lnTo>
                  <a:pt x="22860" y="70104"/>
                </a:lnTo>
                <a:lnTo>
                  <a:pt x="30480" y="74676"/>
                </a:lnTo>
                <a:lnTo>
                  <a:pt x="41148" y="79248"/>
                </a:lnTo>
                <a:lnTo>
                  <a:pt x="51816" y="82296"/>
                </a:lnTo>
                <a:lnTo>
                  <a:pt x="64008" y="85344"/>
                </a:lnTo>
                <a:lnTo>
                  <a:pt x="79248" y="89916"/>
                </a:lnTo>
                <a:lnTo>
                  <a:pt x="94488" y="91440"/>
                </a:lnTo>
                <a:lnTo>
                  <a:pt x="109728" y="94488"/>
                </a:lnTo>
                <a:lnTo>
                  <a:pt x="128016" y="96012"/>
                </a:lnTo>
                <a:lnTo>
                  <a:pt x="146304" y="99060"/>
                </a:lnTo>
                <a:lnTo>
                  <a:pt x="164592" y="99060"/>
                </a:lnTo>
                <a:lnTo>
                  <a:pt x="184404" y="100584"/>
                </a:lnTo>
                <a:lnTo>
                  <a:pt x="325374" y="100584"/>
                </a:lnTo>
                <a:lnTo>
                  <a:pt x="316992" y="102108"/>
                </a:lnTo>
                <a:lnTo>
                  <a:pt x="301752" y="103632"/>
                </a:lnTo>
                <a:lnTo>
                  <a:pt x="283464" y="106680"/>
                </a:lnTo>
                <a:lnTo>
                  <a:pt x="245364" y="109728"/>
                </a:lnTo>
                <a:close/>
              </a:path>
              <a:path w="410209" h="441960">
                <a:moveTo>
                  <a:pt x="400812" y="67056"/>
                </a:moveTo>
                <a:lnTo>
                  <a:pt x="393192" y="67056"/>
                </a:lnTo>
                <a:lnTo>
                  <a:pt x="397764" y="62484"/>
                </a:lnTo>
                <a:lnTo>
                  <a:pt x="396240" y="62484"/>
                </a:lnTo>
                <a:lnTo>
                  <a:pt x="399288" y="57912"/>
                </a:lnTo>
                <a:lnTo>
                  <a:pt x="399288" y="59436"/>
                </a:lnTo>
                <a:lnTo>
                  <a:pt x="400812" y="59436"/>
                </a:lnTo>
                <a:lnTo>
                  <a:pt x="400812" y="67056"/>
                </a:lnTo>
                <a:close/>
              </a:path>
              <a:path w="410209" h="441960">
                <a:moveTo>
                  <a:pt x="18796" y="67056"/>
                </a:moveTo>
                <a:lnTo>
                  <a:pt x="16764" y="67056"/>
                </a:lnTo>
                <a:lnTo>
                  <a:pt x="16764" y="65532"/>
                </a:lnTo>
                <a:lnTo>
                  <a:pt x="18796" y="67056"/>
                </a:lnTo>
                <a:close/>
              </a:path>
              <a:path w="410209" h="441960">
                <a:moveTo>
                  <a:pt x="325374" y="100584"/>
                </a:moveTo>
                <a:lnTo>
                  <a:pt x="225552" y="100584"/>
                </a:lnTo>
                <a:lnTo>
                  <a:pt x="245364" y="99060"/>
                </a:lnTo>
                <a:lnTo>
                  <a:pt x="263652" y="99060"/>
                </a:lnTo>
                <a:lnTo>
                  <a:pt x="281940" y="96012"/>
                </a:lnTo>
                <a:lnTo>
                  <a:pt x="300228" y="94488"/>
                </a:lnTo>
                <a:lnTo>
                  <a:pt x="315468" y="91440"/>
                </a:lnTo>
                <a:lnTo>
                  <a:pt x="330708" y="89916"/>
                </a:lnTo>
                <a:lnTo>
                  <a:pt x="344424" y="85344"/>
                </a:lnTo>
                <a:lnTo>
                  <a:pt x="358140" y="82296"/>
                </a:lnTo>
                <a:lnTo>
                  <a:pt x="368808" y="79248"/>
                </a:lnTo>
                <a:lnTo>
                  <a:pt x="387096" y="70104"/>
                </a:lnTo>
                <a:lnTo>
                  <a:pt x="393192" y="65532"/>
                </a:lnTo>
                <a:lnTo>
                  <a:pt x="393192" y="67056"/>
                </a:lnTo>
                <a:lnTo>
                  <a:pt x="400812" y="67056"/>
                </a:lnTo>
                <a:lnTo>
                  <a:pt x="400812" y="71628"/>
                </a:lnTo>
                <a:lnTo>
                  <a:pt x="399288" y="73152"/>
                </a:lnTo>
                <a:lnTo>
                  <a:pt x="399288" y="74676"/>
                </a:lnTo>
                <a:lnTo>
                  <a:pt x="391668" y="79248"/>
                </a:lnTo>
                <a:lnTo>
                  <a:pt x="373380" y="88392"/>
                </a:lnTo>
                <a:lnTo>
                  <a:pt x="361188" y="91440"/>
                </a:lnTo>
                <a:lnTo>
                  <a:pt x="347472" y="96012"/>
                </a:lnTo>
                <a:lnTo>
                  <a:pt x="333756" y="99060"/>
                </a:lnTo>
                <a:lnTo>
                  <a:pt x="325374" y="100584"/>
                </a:lnTo>
                <a:close/>
              </a:path>
              <a:path w="410209" h="441960">
                <a:moveTo>
                  <a:pt x="11684" y="391668"/>
                </a:moveTo>
                <a:lnTo>
                  <a:pt x="10668" y="391668"/>
                </a:lnTo>
                <a:lnTo>
                  <a:pt x="10668" y="390144"/>
                </a:lnTo>
                <a:lnTo>
                  <a:pt x="11684" y="391668"/>
                </a:lnTo>
                <a:close/>
              </a:path>
              <a:path w="410209" h="441960">
                <a:moveTo>
                  <a:pt x="325374" y="432816"/>
                </a:moveTo>
                <a:lnTo>
                  <a:pt x="225552" y="432816"/>
                </a:lnTo>
                <a:lnTo>
                  <a:pt x="245364" y="431292"/>
                </a:lnTo>
                <a:lnTo>
                  <a:pt x="263652" y="431292"/>
                </a:lnTo>
                <a:lnTo>
                  <a:pt x="281940" y="428244"/>
                </a:lnTo>
                <a:lnTo>
                  <a:pt x="300228" y="426720"/>
                </a:lnTo>
                <a:lnTo>
                  <a:pt x="315468" y="423672"/>
                </a:lnTo>
                <a:lnTo>
                  <a:pt x="330708" y="422148"/>
                </a:lnTo>
                <a:lnTo>
                  <a:pt x="344424" y="417576"/>
                </a:lnTo>
                <a:lnTo>
                  <a:pt x="358140" y="414528"/>
                </a:lnTo>
                <a:lnTo>
                  <a:pt x="368808" y="411480"/>
                </a:lnTo>
                <a:lnTo>
                  <a:pt x="377952" y="406908"/>
                </a:lnTo>
                <a:lnTo>
                  <a:pt x="387096" y="403860"/>
                </a:lnTo>
                <a:lnTo>
                  <a:pt x="393192" y="399288"/>
                </a:lnTo>
                <a:lnTo>
                  <a:pt x="397764" y="394716"/>
                </a:lnTo>
                <a:lnTo>
                  <a:pt x="396240" y="394716"/>
                </a:lnTo>
                <a:lnTo>
                  <a:pt x="399288" y="390144"/>
                </a:lnTo>
                <a:lnTo>
                  <a:pt x="399288" y="391668"/>
                </a:lnTo>
                <a:lnTo>
                  <a:pt x="408940" y="391668"/>
                </a:lnTo>
                <a:lnTo>
                  <a:pt x="408432" y="393192"/>
                </a:lnTo>
                <a:lnTo>
                  <a:pt x="408432" y="394716"/>
                </a:lnTo>
                <a:lnTo>
                  <a:pt x="405384" y="400812"/>
                </a:lnTo>
                <a:lnTo>
                  <a:pt x="403860" y="400812"/>
                </a:lnTo>
                <a:lnTo>
                  <a:pt x="399288" y="405384"/>
                </a:lnTo>
                <a:lnTo>
                  <a:pt x="399288" y="406908"/>
                </a:lnTo>
                <a:lnTo>
                  <a:pt x="391668" y="411480"/>
                </a:lnTo>
                <a:lnTo>
                  <a:pt x="373380" y="420624"/>
                </a:lnTo>
                <a:lnTo>
                  <a:pt x="361188" y="423672"/>
                </a:lnTo>
                <a:lnTo>
                  <a:pt x="347472" y="428244"/>
                </a:lnTo>
                <a:lnTo>
                  <a:pt x="333756" y="431292"/>
                </a:lnTo>
                <a:lnTo>
                  <a:pt x="325374" y="4328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290304" y="6408420"/>
            <a:ext cx="426720" cy="201295"/>
          </a:xfrm>
          <a:custGeom>
            <a:avLst/>
            <a:gdLst/>
            <a:ahLst/>
            <a:cxnLst/>
            <a:rect l="l" t="t" r="r" b="b"/>
            <a:pathLst>
              <a:path w="426720" h="201295">
                <a:moveTo>
                  <a:pt x="422148" y="201168"/>
                </a:moveTo>
                <a:lnTo>
                  <a:pt x="4572" y="201168"/>
                </a:lnTo>
                <a:lnTo>
                  <a:pt x="0" y="196596"/>
                </a:lnTo>
                <a:lnTo>
                  <a:pt x="0" y="4572"/>
                </a:lnTo>
                <a:lnTo>
                  <a:pt x="4572" y="0"/>
                </a:lnTo>
                <a:lnTo>
                  <a:pt x="422148" y="0"/>
                </a:lnTo>
                <a:lnTo>
                  <a:pt x="426720" y="4572"/>
                </a:lnTo>
                <a:lnTo>
                  <a:pt x="426720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181356"/>
                </a:lnTo>
                <a:lnTo>
                  <a:pt x="9144" y="181356"/>
                </a:lnTo>
                <a:lnTo>
                  <a:pt x="19812" y="190500"/>
                </a:lnTo>
                <a:lnTo>
                  <a:pt x="426720" y="190500"/>
                </a:lnTo>
                <a:lnTo>
                  <a:pt x="426720" y="196596"/>
                </a:lnTo>
                <a:lnTo>
                  <a:pt x="422148" y="201168"/>
                </a:lnTo>
                <a:close/>
              </a:path>
              <a:path w="426720" h="201295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426720" h="201295">
                <a:moveTo>
                  <a:pt x="406908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406908" y="9144"/>
                </a:lnTo>
                <a:lnTo>
                  <a:pt x="406908" y="19812"/>
                </a:lnTo>
                <a:close/>
              </a:path>
              <a:path w="426720" h="201295">
                <a:moveTo>
                  <a:pt x="406908" y="190500"/>
                </a:moveTo>
                <a:lnTo>
                  <a:pt x="406908" y="9144"/>
                </a:lnTo>
                <a:lnTo>
                  <a:pt x="416052" y="19812"/>
                </a:lnTo>
                <a:lnTo>
                  <a:pt x="426720" y="19812"/>
                </a:lnTo>
                <a:lnTo>
                  <a:pt x="426720" y="181356"/>
                </a:lnTo>
                <a:lnTo>
                  <a:pt x="416052" y="181356"/>
                </a:lnTo>
                <a:lnTo>
                  <a:pt x="406908" y="190500"/>
                </a:lnTo>
                <a:close/>
              </a:path>
              <a:path w="426720" h="201295">
                <a:moveTo>
                  <a:pt x="426720" y="19812"/>
                </a:moveTo>
                <a:lnTo>
                  <a:pt x="416052" y="19812"/>
                </a:lnTo>
                <a:lnTo>
                  <a:pt x="406908" y="9144"/>
                </a:lnTo>
                <a:lnTo>
                  <a:pt x="426720" y="9144"/>
                </a:lnTo>
                <a:lnTo>
                  <a:pt x="426720" y="19812"/>
                </a:lnTo>
                <a:close/>
              </a:path>
              <a:path w="426720" h="201295">
                <a:moveTo>
                  <a:pt x="19812" y="190500"/>
                </a:moveTo>
                <a:lnTo>
                  <a:pt x="9144" y="181356"/>
                </a:lnTo>
                <a:lnTo>
                  <a:pt x="19812" y="181356"/>
                </a:lnTo>
                <a:lnTo>
                  <a:pt x="19812" y="190500"/>
                </a:lnTo>
                <a:close/>
              </a:path>
              <a:path w="426720" h="201295">
                <a:moveTo>
                  <a:pt x="406908" y="190500"/>
                </a:moveTo>
                <a:lnTo>
                  <a:pt x="19812" y="190500"/>
                </a:lnTo>
                <a:lnTo>
                  <a:pt x="19812" y="181356"/>
                </a:lnTo>
                <a:lnTo>
                  <a:pt x="406908" y="181356"/>
                </a:lnTo>
                <a:lnTo>
                  <a:pt x="406908" y="190500"/>
                </a:lnTo>
                <a:close/>
              </a:path>
              <a:path w="426720" h="201295">
                <a:moveTo>
                  <a:pt x="426720" y="190500"/>
                </a:moveTo>
                <a:lnTo>
                  <a:pt x="406908" y="190500"/>
                </a:lnTo>
                <a:lnTo>
                  <a:pt x="416052" y="181356"/>
                </a:lnTo>
                <a:lnTo>
                  <a:pt x="426720" y="181356"/>
                </a:lnTo>
                <a:lnTo>
                  <a:pt x="426720" y="1905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299448" y="6417564"/>
            <a:ext cx="407034" cy="181610"/>
          </a:xfrm>
          <a:custGeom>
            <a:avLst/>
            <a:gdLst/>
            <a:ahLst/>
            <a:cxnLst/>
            <a:rect l="l" t="t" r="r" b="b"/>
            <a:pathLst>
              <a:path w="407034" h="181609">
                <a:moveTo>
                  <a:pt x="0" y="0"/>
                </a:moveTo>
                <a:lnTo>
                  <a:pt x="406908" y="0"/>
                </a:lnTo>
                <a:lnTo>
                  <a:pt x="406908" y="181356"/>
                </a:lnTo>
                <a:lnTo>
                  <a:pt x="0" y="181356"/>
                </a:lnTo>
                <a:lnTo>
                  <a:pt x="0" y="0"/>
                </a:lnTo>
                <a:close/>
              </a:path>
            </a:pathLst>
          </a:custGeom>
          <a:solidFill>
            <a:srgbClr val="FF660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290304" y="6408420"/>
            <a:ext cx="426720" cy="201295"/>
          </a:xfrm>
          <a:custGeom>
            <a:avLst/>
            <a:gdLst/>
            <a:ahLst/>
            <a:cxnLst/>
            <a:rect l="l" t="t" r="r" b="b"/>
            <a:pathLst>
              <a:path w="426720" h="201295">
                <a:moveTo>
                  <a:pt x="422148" y="201168"/>
                </a:moveTo>
                <a:lnTo>
                  <a:pt x="4572" y="201168"/>
                </a:lnTo>
                <a:lnTo>
                  <a:pt x="0" y="196596"/>
                </a:lnTo>
                <a:lnTo>
                  <a:pt x="0" y="4572"/>
                </a:lnTo>
                <a:lnTo>
                  <a:pt x="4572" y="0"/>
                </a:lnTo>
                <a:lnTo>
                  <a:pt x="422148" y="0"/>
                </a:lnTo>
                <a:lnTo>
                  <a:pt x="426720" y="4572"/>
                </a:lnTo>
                <a:lnTo>
                  <a:pt x="426720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181356"/>
                </a:lnTo>
                <a:lnTo>
                  <a:pt x="9144" y="181356"/>
                </a:lnTo>
                <a:lnTo>
                  <a:pt x="19812" y="190500"/>
                </a:lnTo>
                <a:lnTo>
                  <a:pt x="426720" y="190500"/>
                </a:lnTo>
                <a:lnTo>
                  <a:pt x="426720" y="196596"/>
                </a:lnTo>
                <a:lnTo>
                  <a:pt x="422148" y="201168"/>
                </a:lnTo>
                <a:close/>
              </a:path>
              <a:path w="426720" h="201295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426720" h="201295">
                <a:moveTo>
                  <a:pt x="406908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406908" y="9144"/>
                </a:lnTo>
                <a:lnTo>
                  <a:pt x="406908" y="19812"/>
                </a:lnTo>
                <a:close/>
              </a:path>
              <a:path w="426720" h="201295">
                <a:moveTo>
                  <a:pt x="406908" y="190500"/>
                </a:moveTo>
                <a:lnTo>
                  <a:pt x="406908" y="9144"/>
                </a:lnTo>
                <a:lnTo>
                  <a:pt x="416052" y="19812"/>
                </a:lnTo>
                <a:lnTo>
                  <a:pt x="426720" y="19812"/>
                </a:lnTo>
                <a:lnTo>
                  <a:pt x="426720" y="181356"/>
                </a:lnTo>
                <a:lnTo>
                  <a:pt x="416052" y="181356"/>
                </a:lnTo>
                <a:lnTo>
                  <a:pt x="406908" y="190500"/>
                </a:lnTo>
                <a:close/>
              </a:path>
              <a:path w="426720" h="201295">
                <a:moveTo>
                  <a:pt x="426720" y="19812"/>
                </a:moveTo>
                <a:lnTo>
                  <a:pt x="416052" y="19812"/>
                </a:lnTo>
                <a:lnTo>
                  <a:pt x="406908" y="9144"/>
                </a:lnTo>
                <a:lnTo>
                  <a:pt x="426720" y="9144"/>
                </a:lnTo>
                <a:lnTo>
                  <a:pt x="426720" y="19812"/>
                </a:lnTo>
                <a:close/>
              </a:path>
              <a:path w="426720" h="201295">
                <a:moveTo>
                  <a:pt x="19812" y="190500"/>
                </a:moveTo>
                <a:lnTo>
                  <a:pt x="9144" y="181356"/>
                </a:lnTo>
                <a:lnTo>
                  <a:pt x="19812" y="181356"/>
                </a:lnTo>
                <a:lnTo>
                  <a:pt x="19812" y="190500"/>
                </a:lnTo>
                <a:close/>
              </a:path>
              <a:path w="426720" h="201295">
                <a:moveTo>
                  <a:pt x="406908" y="190500"/>
                </a:moveTo>
                <a:lnTo>
                  <a:pt x="19812" y="190500"/>
                </a:lnTo>
                <a:lnTo>
                  <a:pt x="19812" y="181356"/>
                </a:lnTo>
                <a:lnTo>
                  <a:pt x="406908" y="181356"/>
                </a:lnTo>
                <a:lnTo>
                  <a:pt x="406908" y="190500"/>
                </a:lnTo>
                <a:close/>
              </a:path>
              <a:path w="426720" h="201295">
                <a:moveTo>
                  <a:pt x="426720" y="190500"/>
                </a:moveTo>
                <a:lnTo>
                  <a:pt x="406908" y="190500"/>
                </a:lnTo>
                <a:lnTo>
                  <a:pt x="416052" y="181356"/>
                </a:lnTo>
                <a:lnTo>
                  <a:pt x="426720" y="181356"/>
                </a:lnTo>
                <a:lnTo>
                  <a:pt x="426720" y="19050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9271481" y="6647142"/>
            <a:ext cx="44005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수행범위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2270760" y="4907280"/>
            <a:ext cx="350520" cy="512445"/>
          </a:xfrm>
          <a:custGeom>
            <a:avLst/>
            <a:gdLst/>
            <a:ahLst/>
            <a:cxnLst/>
            <a:rect l="l" t="t" r="r" b="b"/>
            <a:pathLst>
              <a:path w="350519" h="512445">
                <a:moveTo>
                  <a:pt x="0" y="512064"/>
                </a:moveTo>
                <a:lnTo>
                  <a:pt x="0" y="0"/>
                </a:lnTo>
                <a:lnTo>
                  <a:pt x="350520" y="0"/>
                </a:lnTo>
                <a:lnTo>
                  <a:pt x="350520" y="512064"/>
                </a:lnTo>
                <a:lnTo>
                  <a:pt x="0" y="512064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2304152" y="4948691"/>
            <a:ext cx="292735" cy="43053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73660">
              <a:lnSpc>
                <a:spcPct val="100000"/>
              </a:lnSpc>
              <a:spcBef>
                <a:spcPts val="10"/>
              </a:spcBef>
            </a:pPr>
            <a:r>
              <a:rPr sz="900" spc="-10" dirty="0">
                <a:latin typeface="Times New Roman"/>
                <a:cs typeface="Times New Roman"/>
              </a:rPr>
              <a:t>EDMi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900" spc="35" dirty="0">
                <a:latin typeface="Times New Roman"/>
                <a:cs typeface="Times New Roman"/>
              </a:rPr>
              <a:t>Adapter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3339084" y="768095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39" h="256540">
                <a:moveTo>
                  <a:pt x="128016" y="256032"/>
                </a:moveTo>
                <a:lnTo>
                  <a:pt x="77795" y="246102"/>
                </a:lnTo>
                <a:lnTo>
                  <a:pt x="37147" y="218884"/>
                </a:lnTo>
                <a:lnTo>
                  <a:pt x="9929" y="178236"/>
                </a:lnTo>
                <a:lnTo>
                  <a:pt x="0" y="128016"/>
                </a:lnTo>
                <a:lnTo>
                  <a:pt x="9929" y="78438"/>
                </a:lnTo>
                <a:lnTo>
                  <a:pt x="37147" y="37719"/>
                </a:lnTo>
                <a:lnTo>
                  <a:pt x="77795" y="10144"/>
                </a:lnTo>
                <a:lnTo>
                  <a:pt x="128016" y="0"/>
                </a:lnTo>
                <a:lnTo>
                  <a:pt x="177593" y="10144"/>
                </a:lnTo>
                <a:lnTo>
                  <a:pt x="218313" y="37719"/>
                </a:lnTo>
                <a:lnTo>
                  <a:pt x="245887" y="78438"/>
                </a:lnTo>
                <a:lnTo>
                  <a:pt x="256032" y="128016"/>
                </a:lnTo>
                <a:lnTo>
                  <a:pt x="245887" y="178236"/>
                </a:lnTo>
                <a:lnTo>
                  <a:pt x="218313" y="218884"/>
                </a:lnTo>
                <a:lnTo>
                  <a:pt x="177593" y="246102"/>
                </a:lnTo>
                <a:lnTo>
                  <a:pt x="128016" y="25603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329940" y="760476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7160" y="272796"/>
                </a:moveTo>
                <a:lnTo>
                  <a:pt x="96012" y="266700"/>
                </a:lnTo>
                <a:lnTo>
                  <a:pt x="50292" y="240792"/>
                </a:lnTo>
                <a:lnTo>
                  <a:pt x="16764" y="201168"/>
                </a:lnTo>
                <a:lnTo>
                  <a:pt x="3048" y="164592"/>
                </a:lnTo>
                <a:lnTo>
                  <a:pt x="0" y="137160"/>
                </a:lnTo>
                <a:lnTo>
                  <a:pt x="3048" y="109728"/>
                </a:lnTo>
                <a:lnTo>
                  <a:pt x="16764" y="71628"/>
                </a:lnTo>
                <a:lnTo>
                  <a:pt x="39624" y="39624"/>
                </a:lnTo>
                <a:lnTo>
                  <a:pt x="50292" y="32004"/>
                </a:lnTo>
                <a:lnTo>
                  <a:pt x="60960" y="22860"/>
                </a:lnTo>
                <a:lnTo>
                  <a:pt x="96012" y="6096"/>
                </a:lnTo>
                <a:lnTo>
                  <a:pt x="135636" y="0"/>
                </a:lnTo>
                <a:lnTo>
                  <a:pt x="150876" y="1524"/>
                </a:lnTo>
                <a:lnTo>
                  <a:pt x="163068" y="3048"/>
                </a:lnTo>
                <a:lnTo>
                  <a:pt x="176784" y="6096"/>
                </a:lnTo>
                <a:lnTo>
                  <a:pt x="188976" y="10668"/>
                </a:lnTo>
                <a:lnTo>
                  <a:pt x="201168" y="16764"/>
                </a:lnTo>
                <a:lnTo>
                  <a:pt x="124968" y="16764"/>
                </a:lnTo>
                <a:lnTo>
                  <a:pt x="112776" y="18288"/>
                </a:lnTo>
                <a:lnTo>
                  <a:pt x="60960" y="42672"/>
                </a:lnTo>
                <a:lnTo>
                  <a:pt x="25908" y="89916"/>
                </a:lnTo>
                <a:lnTo>
                  <a:pt x="16764" y="123444"/>
                </a:lnTo>
                <a:lnTo>
                  <a:pt x="16764" y="147828"/>
                </a:lnTo>
                <a:lnTo>
                  <a:pt x="19812" y="160020"/>
                </a:lnTo>
                <a:lnTo>
                  <a:pt x="21336" y="170688"/>
                </a:lnTo>
                <a:lnTo>
                  <a:pt x="51816" y="220980"/>
                </a:lnTo>
                <a:lnTo>
                  <a:pt x="70104" y="234696"/>
                </a:lnTo>
                <a:lnTo>
                  <a:pt x="79248" y="240792"/>
                </a:lnTo>
                <a:lnTo>
                  <a:pt x="89916" y="246888"/>
                </a:lnTo>
                <a:lnTo>
                  <a:pt x="100584" y="249936"/>
                </a:lnTo>
                <a:lnTo>
                  <a:pt x="112776" y="252984"/>
                </a:lnTo>
                <a:lnTo>
                  <a:pt x="123444" y="256032"/>
                </a:lnTo>
                <a:lnTo>
                  <a:pt x="202692" y="256032"/>
                </a:lnTo>
                <a:lnTo>
                  <a:pt x="178308" y="265176"/>
                </a:lnTo>
                <a:lnTo>
                  <a:pt x="164592" y="269748"/>
                </a:lnTo>
                <a:lnTo>
                  <a:pt x="137160" y="272796"/>
                </a:lnTo>
                <a:close/>
              </a:path>
              <a:path w="273050" h="273050">
                <a:moveTo>
                  <a:pt x="202692" y="256032"/>
                </a:moveTo>
                <a:lnTo>
                  <a:pt x="149352" y="256032"/>
                </a:lnTo>
                <a:lnTo>
                  <a:pt x="160020" y="252984"/>
                </a:lnTo>
                <a:lnTo>
                  <a:pt x="172212" y="251460"/>
                </a:lnTo>
                <a:lnTo>
                  <a:pt x="193548" y="242316"/>
                </a:lnTo>
                <a:lnTo>
                  <a:pt x="228600" y="213360"/>
                </a:lnTo>
                <a:lnTo>
                  <a:pt x="251460" y="172212"/>
                </a:lnTo>
                <a:lnTo>
                  <a:pt x="256032" y="149352"/>
                </a:lnTo>
                <a:lnTo>
                  <a:pt x="256032" y="124968"/>
                </a:lnTo>
                <a:lnTo>
                  <a:pt x="254508" y="112776"/>
                </a:lnTo>
                <a:lnTo>
                  <a:pt x="251460" y="100584"/>
                </a:lnTo>
                <a:lnTo>
                  <a:pt x="242316" y="79248"/>
                </a:lnTo>
                <a:lnTo>
                  <a:pt x="236220" y="70104"/>
                </a:lnTo>
                <a:lnTo>
                  <a:pt x="230124" y="59436"/>
                </a:lnTo>
                <a:lnTo>
                  <a:pt x="220980" y="51816"/>
                </a:lnTo>
                <a:lnTo>
                  <a:pt x="213360" y="44196"/>
                </a:lnTo>
                <a:lnTo>
                  <a:pt x="204216" y="36576"/>
                </a:lnTo>
                <a:lnTo>
                  <a:pt x="161544" y="18288"/>
                </a:lnTo>
                <a:lnTo>
                  <a:pt x="149352" y="16764"/>
                </a:lnTo>
                <a:lnTo>
                  <a:pt x="201168" y="16764"/>
                </a:lnTo>
                <a:lnTo>
                  <a:pt x="211836" y="22860"/>
                </a:lnTo>
                <a:lnTo>
                  <a:pt x="222504" y="30480"/>
                </a:lnTo>
                <a:lnTo>
                  <a:pt x="233172" y="39624"/>
                </a:lnTo>
                <a:lnTo>
                  <a:pt x="240792" y="48768"/>
                </a:lnTo>
                <a:lnTo>
                  <a:pt x="249936" y="59436"/>
                </a:lnTo>
                <a:lnTo>
                  <a:pt x="256032" y="71628"/>
                </a:lnTo>
                <a:lnTo>
                  <a:pt x="262128" y="82296"/>
                </a:lnTo>
                <a:lnTo>
                  <a:pt x="266700" y="94488"/>
                </a:lnTo>
                <a:lnTo>
                  <a:pt x="269748" y="108204"/>
                </a:lnTo>
                <a:lnTo>
                  <a:pt x="272796" y="135636"/>
                </a:lnTo>
                <a:lnTo>
                  <a:pt x="272796" y="149352"/>
                </a:lnTo>
                <a:lnTo>
                  <a:pt x="262128" y="188976"/>
                </a:lnTo>
                <a:lnTo>
                  <a:pt x="242316" y="222504"/>
                </a:lnTo>
                <a:lnTo>
                  <a:pt x="224028" y="240792"/>
                </a:lnTo>
                <a:lnTo>
                  <a:pt x="202692" y="256032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640835" y="768095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39" h="256540">
                <a:moveTo>
                  <a:pt x="128016" y="256032"/>
                </a:moveTo>
                <a:lnTo>
                  <a:pt x="78438" y="246102"/>
                </a:lnTo>
                <a:lnTo>
                  <a:pt x="37719" y="218884"/>
                </a:lnTo>
                <a:lnTo>
                  <a:pt x="10144" y="178236"/>
                </a:lnTo>
                <a:lnTo>
                  <a:pt x="0" y="128016"/>
                </a:lnTo>
                <a:lnTo>
                  <a:pt x="10144" y="78438"/>
                </a:lnTo>
                <a:lnTo>
                  <a:pt x="37719" y="37719"/>
                </a:lnTo>
                <a:lnTo>
                  <a:pt x="78438" y="10144"/>
                </a:lnTo>
                <a:lnTo>
                  <a:pt x="128016" y="0"/>
                </a:lnTo>
                <a:lnTo>
                  <a:pt x="177593" y="10144"/>
                </a:lnTo>
                <a:lnTo>
                  <a:pt x="218313" y="37719"/>
                </a:lnTo>
                <a:lnTo>
                  <a:pt x="245887" y="78438"/>
                </a:lnTo>
                <a:lnTo>
                  <a:pt x="256032" y="128016"/>
                </a:lnTo>
                <a:lnTo>
                  <a:pt x="245887" y="178236"/>
                </a:lnTo>
                <a:lnTo>
                  <a:pt x="218313" y="218884"/>
                </a:lnTo>
                <a:lnTo>
                  <a:pt x="177593" y="246102"/>
                </a:lnTo>
                <a:lnTo>
                  <a:pt x="128016" y="25603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633215" y="760476"/>
            <a:ext cx="271780" cy="273050"/>
          </a:xfrm>
          <a:custGeom>
            <a:avLst/>
            <a:gdLst/>
            <a:ahLst/>
            <a:cxnLst/>
            <a:rect l="l" t="t" r="r" b="b"/>
            <a:pathLst>
              <a:path w="271779" h="273050">
                <a:moveTo>
                  <a:pt x="135636" y="272796"/>
                </a:moveTo>
                <a:lnTo>
                  <a:pt x="96012" y="266700"/>
                </a:lnTo>
                <a:lnTo>
                  <a:pt x="59436" y="248412"/>
                </a:lnTo>
                <a:lnTo>
                  <a:pt x="30480" y="222504"/>
                </a:lnTo>
                <a:lnTo>
                  <a:pt x="10668" y="188976"/>
                </a:lnTo>
                <a:lnTo>
                  <a:pt x="0" y="150876"/>
                </a:lnTo>
                <a:lnTo>
                  <a:pt x="0" y="123444"/>
                </a:lnTo>
                <a:lnTo>
                  <a:pt x="15240" y="71628"/>
                </a:lnTo>
                <a:lnTo>
                  <a:pt x="39624" y="39624"/>
                </a:lnTo>
                <a:lnTo>
                  <a:pt x="48768" y="32004"/>
                </a:lnTo>
                <a:lnTo>
                  <a:pt x="59436" y="22860"/>
                </a:lnTo>
                <a:lnTo>
                  <a:pt x="94488" y="6096"/>
                </a:lnTo>
                <a:lnTo>
                  <a:pt x="135636" y="0"/>
                </a:lnTo>
                <a:lnTo>
                  <a:pt x="163068" y="3048"/>
                </a:lnTo>
                <a:lnTo>
                  <a:pt x="175260" y="6096"/>
                </a:lnTo>
                <a:lnTo>
                  <a:pt x="187452" y="10668"/>
                </a:lnTo>
                <a:lnTo>
                  <a:pt x="199644" y="16764"/>
                </a:lnTo>
                <a:lnTo>
                  <a:pt x="123444" y="16764"/>
                </a:lnTo>
                <a:lnTo>
                  <a:pt x="111252" y="18288"/>
                </a:lnTo>
                <a:lnTo>
                  <a:pt x="68580" y="36576"/>
                </a:lnTo>
                <a:lnTo>
                  <a:pt x="36576" y="68580"/>
                </a:lnTo>
                <a:lnTo>
                  <a:pt x="18288" y="111252"/>
                </a:lnTo>
                <a:lnTo>
                  <a:pt x="15240" y="135636"/>
                </a:lnTo>
                <a:lnTo>
                  <a:pt x="18288" y="160020"/>
                </a:lnTo>
                <a:lnTo>
                  <a:pt x="21336" y="170688"/>
                </a:lnTo>
                <a:lnTo>
                  <a:pt x="24384" y="182880"/>
                </a:lnTo>
                <a:lnTo>
                  <a:pt x="50292" y="220980"/>
                </a:lnTo>
                <a:lnTo>
                  <a:pt x="88392" y="246888"/>
                </a:lnTo>
                <a:lnTo>
                  <a:pt x="123444" y="256032"/>
                </a:lnTo>
                <a:lnTo>
                  <a:pt x="201168" y="256032"/>
                </a:lnTo>
                <a:lnTo>
                  <a:pt x="176784" y="265176"/>
                </a:lnTo>
                <a:lnTo>
                  <a:pt x="163068" y="269748"/>
                </a:lnTo>
                <a:lnTo>
                  <a:pt x="135636" y="272796"/>
                </a:lnTo>
                <a:close/>
              </a:path>
              <a:path w="271779" h="273050">
                <a:moveTo>
                  <a:pt x="201168" y="256032"/>
                </a:moveTo>
                <a:lnTo>
                  <a:pt x="147828" y="256032"/>
                </a:lnTo>
                <a:lnTo>
                  <a:pt x="160020" y="252984"/>
                </a:lnTo>
                <a:lnTo>
                  <a:pt x="170688" y="251460"/>
                </a:lnTo>
                <a:lnTo>
                  <a:pt x="192024" y="242316"/>
                </a:lnTo>
                <a:lnTo>
                  <a:pt x="227076" y="213360"/>
                </a:lnTo>
                <a:lnTo>
                  <a:pt x="249936" y="172212"/>
                </a:lnTo>
                <a:lnTo>
                  <a:pt x="256032" y="137160"/>
                </a:lnTo>
                <a:lnTo>
                  <a:pt x="252984" y="112776"/>
                </a:lnTo>
                <a:lnTo>
                  <a:pt x="249936" y="100584"/>
                </a:lnTo>
                <a:lnTo>
                  <a:pt x="240792" y="79248"/>
                </a:lnTo>
                <a:lnTo>
                  <a:pt x="234696" y="70104"/>
                </a:lnTo>
                <a:lnTo>
                  <a:pt x="228600" y="59436"/>
                </a:lnTo>
                <a:lnTo>
                  <a:pt x="193548" y="30480"/>
                </a:lnTo>
                <a:lnTo>
                  <a:pt x="147828" y="16764"/>
                </a:lnTo>
                <a:lnTo>
                  <a:pt x="199644" y="16764"/>
                </a:lnTo>
                <a:lnTo>
                  <a:pt x="231648" y="39624"/>
                </a:lnTo>
                <a:lnTo>
                  <a:pt x="254508" y="71628"/>
                </a:lnTo>
                <a:lnTo>
                  <a:pt x="260604" y="82296"/>
                </a:lnTo>
                <a:lnTo>
                  <a:pt x="265176" y="94488"/>
                </a:lnTo>
                <a:lnTo>
                  <a:pt x="271272" y="121920"/>
                </a:lnTo>
                <a:lnTo>
                  <a:pt x="271272" y="149352"/>
                </a:lnTo>
                <a:lnTo>
                  <a:pt x="265176" y="176784"/>
                </a:lnTo>
                <a:lnTo>
                  <a:pt x="256032" y="201168"/>
                </a:lnTo>
                <a:lnTo>
                  <a:pt x="240792" y="222504"/>
                </a:lnTo>
                <a:lnTo>
                  <a:pt x="222504" y="240792"/>
                </a:lnTo>
                <a:lnTo>
                  <a:pt x="201168" y="256032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772795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195955" algn="l"/>
                <a:tab pos="3497579" algn="l"/>
              </a:tabLst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</a:t>
            </a:r>
            <a:r>
              <a:rPr spc="55" dirty="0"/>
              <a:t> </a:t>
            </a:r>
            <a:r>
              <a:rPr spc="204" dirty="0"/>
              <a:t>방안</a:t>
            </a:r>
            <a:r>
              <a:rPr spc="130" dirty="0"/>
              <a:t> </a:t>
            </a:r>
            <a:r>
              <a:rPr spc="60" dirty="0">
                <a:latin typeface="Times New Roman"/>
                <a:cs typeface="Times New Roman"/>
              </a:rPr>
              <a:t>&gt;	</a:t>
            </a:r>
            <a:r>
              <a:rPr sz="1500" spc="97" baseline="22222" dirty="0">
                <a:solidFill>
                  <a:srgbClr val="FFFFFF"/>
                </a:solidFill>
                <a:latin typeface="Times New Roman"/>
                <a:cs typeface="Times New Roman"/>
              </a:rPr>
              <a:t>5	6 </a:t>
            </a:r>
            <a:r>
              <a:rPr sz="2200" spc="15" dirty="0">
                <a:latin typeface="Times New Roman"/>
                <a:cs typeface="Times New Roman"/>
              </a:rPr>
              <a:t>EDMi </a:t>
            </a:r>
            <a:r>
              <a:rPr sz="2200" spc="204" dirty="0"/>
              <a:t>활용 </a:t>
            </a:r>
            <a:r>
              <a:rPr sz="2200" spc="45" dirty="0">
                <a:latin typeface="Times New Roman"/>
                <a:cs typeface="Times New Roman"/>
              </a:rPr>
              <a:t>KAIS </a:t>
            </a:r>
            <a:r>
              <a:rPr sz="2200" spc="110" dirty="0">
                <a:latin typeface="Times New Roman"/>
                <a:cs typeface="Times New Roman"/>
              </a:rPr>
              <a:t>OLTP </a:t>
            </a:r>
            <a:r>
              <a:rPr sz="2200" spc="10" dirty="0">
                <a:latin typeface="Times New Roman"/>
                <a:cs typeface="Times New Roman"/>
              </a:rPr>
              <a:t>I/F</a:t>
            </a:r>
            <a:r>
              <a:rPr sz="2200" spc="-110" dirty="0">
                <a:latin typeface="Times New Roman"/>
                <a:cs typeface="Times New Roman"/>
              </a:rPr>
              <a:t> </a:t>
            </a:r>
            <a:r>
              <a:rPr sz="2200" spc="204" dirty="0"/>
              <a:t>개발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48" name="object 1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12</a:t>
            </a:fld>
            <a:endParaRPr spc="55" dirty="0"/>
          </a:p>
        </p:txBody>
      </p:sp>
      <p:sp>
        <p:nvSpPr>
          <p:cNvPr id="149" name="object 1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575627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 방안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140" dirty="0">
                <a:latin typeface="Times New Roman"/>
                <a:cs typeface="Times New Roman"/>
              </a:rPr>
              <a:t>To-Be </a:t>
            </a:r>
            <a:r>
              <a:rPr spc="204" dirty="0"/>
              <a:t>시스템</a:t>
            </a:r>
            <a:r>
              <a:rPr spc="-200" dirty="0"/>
              <a:t> </a:t>
            </a:r>
            <a:r>
              <a:rPr spc="204" dirty="0"/>
              <a:t>구성도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2636" y="1441230"/>
            <a:ext cx="9586595" cy="4578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55" dirty="0">
                <a:latin typeface="Times New Roman"/>
                <a:cs typeface="Times New Roman"/>
              </a:rPr>
              <a:t>Front-End, </a:t>
            </a:r>
            <a:r>
              <a:rPr sz="1400" spc="45" dirty="0">
                <a:latin typeface="Times New Roman"/>
                <a:cs typeface="Times New Roman"/>
              </a:rPr>
              <a:t>Online, </a:t>
            </a:r>
            <a:r>
              <a:rPr sz="1400" spc="75" dirty="0">
                <a:latin typeface="Times New Roman"/>
                <a:cs typeface="Times New Roman"/>
              </a:rPr>
              <a:t>Data, </a:t>
            </a:r>
            <a:r>
              <a:rPr sz="1400" spc="65" dirty="0">
                <a:latin typeface="Times New Roman"/>
                <a:cs typeface="Times New Roman"/>
              </a:rPr>
              <a:t>Batch </a:t>
            </a:r>
            <a:r>
              <a:rPr sz="1400" spc="135" dirty="0">
                <a:latin typeface="Noto Sans CJK JP Regular"/>
                <a:cs typeface="Noto Sans CJK JP Regular"/>
              </a:rPr>
              <a:t>서비스 </a:t>
            </a:r>
            <a:r>
              <a:rPr sz="1400" spc="140" dirty="0">
                <a:latin typeface="Noto Sans CJK JP Regular"/>
                <a:cs typeface="Noto Sans CJK JP Regular"/>
              </a:rPr>
              <a:t>영역으로 구분하여 </a:t>
            </a:r>
            <a:r>
              <a:rPr sz="1400" spc="120" dirty="0">
                <a:latin typeface="Noto Sans CJK JP Regular"/>
                <a:cs typeface="Noto Sans CJK JP Regular"/>
              </a:rPr>
              <a:t>생산성</a:t>
            </a:r>
            <a:r>
              <a:rPr sz="1400" spc="120" dirty="0">
                <a:latin typeface="Times New Roman"/>
                <a:cs typeface="Times New Roman"/>
              </a:rPr>
              <a:t>, </a:t>
            </a:r>
            <a:r>
              <a:rPr sz="1400" spc="114" dirty="0">
                <a:latin typeface="Noto Sans CJK JP Regular"/>
                <a:cs typeface="Noto Sans CJK JP Regular"/>
              </a:rPr>
              <a:t>효율성</a:t>
            </a:r>
            <a:r>
              <a:rPr sz="1400" spc="114" dirty="0">
                <a:latin typeface="Times New Roman"/>
                <a:cs typeface="Times New Roman"/>
              </a:rPr>
              <a:t>, </a:t>
            </a:r>
            <a:r>
              <a:rPr sz="1400" spc="140" dirty="0">
                <a:latin typeface="Noto Sans CJK JP Regular"/>
                <a:cs typeface="Noto Sans CJK JP Regular"/>
              </a:rPr>
              <a:t>통합성을 강화하는 방향으로 </a:t>
            </a:r>
            <a:r>
              <a:rPr sz="1400" spc="55" dirty="0">
                <a:latin typeface="Times New Roman"/>
                <a:cs typeface="Times New Roman"/>
              </a:rPr>
              <a:t>To-Be</a:t>
            </a:r>
            <a:r>
              <a:rPr sz="1400" spc="200" dirty="0">
                <a:latin typeface="Times New Roman"/>
                <a:cs typeface="Times New Roman"/>
              </a:rPr>
              <a:t> </a:t>
            </a:r>
            <a:r>
              <a:rPr sz="1400" spc="-40" dirty="0">
                <a:latin typeface="Times New Roman"/>
                <a:cs typeface="Times New Roman"/>
              </a:rPr>
              <a:t>IT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시스템을</a:t>
            </a:r>
            <a:r>
              <a:rPr sz="1400" spc="90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구성합니다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940" y="1938527"/>
            <a:ext cx="2976880" cy="4617720"/>
          </a:xfrm>
          <a:custGeom>
            <a:avLst/>
            <a:gdLst/>
            <a:ahLst/>
            <a:cxnLst/>
            <a:rect l="l" t="t" r="r" b="b"/>
            <a:pathLst>
              <a:path w="2976879" h="4617720">
                <a:moveTo>
                  <a:pt x="0" y="0"/>
                </a:moveTo>
                <a:lnTo>
                  <a:pt x="2976372" y="0"/>
                </a:lnTo>
                <a:lnTo>
                  <a:pt x="2976372" y="4617720"/>
                </a:lnTo>
                <a:lnTo>
                  <a:pt x="0" y="4617720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19855" y="1935480"/>
            <a:ext cx="2959735" cy="3206750"/>
          </a:xfrm>
          <a:custGeom>
            <a:avLst/>
            <a:gdLst/>
            <a:ahLst/>
            <a:cxnLst/>
            <a:rect l="l" t="t" r="r" b="b"/>
            <a:pathLst>
              <a:path w="2959735" h="3206750">
                <a:moveTo>
                  <a:pt x="0" y="0"/>
                </a:moveTo>
                <a:lnTo>
                  <a:pt x="2959608" y="0"/>
                </a:lnTo>
                <a:lnTo>
                  <a:pt x="2959608" y="3206496"/>
                </a:lnTo>
                <a:lnTo>
                  <a:pt x="0" y="3206496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91272" y="1935480"/>
            <a:ext cx="1884045" cy="3206750"/>
          </a:xfrm>
          <a:custGeom>
            <a:avLst/>
            <a:gdLst/>
            <a:ahLst/>
            <a:cxnLst/>
            <a:rect l="l" t="t" r="r" b="b"/>
            <a:pathLst>
              <a:path w="1884045" h="3206750">
                <a:moveTo>
                  <a:pt x="0" y="0"/>
                </a:moveTo>
                <a:lnTo>
                  <a:pt x="1883664" y="0"/>
                </a:lnTo>
                <a:lnTo>
                  <a:pt x="1883664" y="3206496"/>
                </a:lnTo>
                <a:lnTo>
                  <a:pt x="0" y="3206496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99860" y="1935480"/>
            <a:ext cx="1271270" cy="3206750"/>
          </a:xfrm>
          <a:custGeom>
            <a:avLst/>
            <a:gdLst/>
            <a:ahLst/>
            <a:cxnLst/>
            <a:rect l="l" t="t" r="r" b="b"/>
            <a:pathLst>
              <a:path w="1271270" h="3206750">
                <a:moveTo>
                  <a:pt x="0" y="0"/>
                </a:moveTo>
                <a:lnTo>
                  <a:pt x="1271016" y="0"/>
                </a:lnTo>
                <a:lnTo>
                  <a:pt x="1271016" y="3206496"/>
                </a:lnTo>
                <a:lnTo>
                  <a:pt x="0" y="3206496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68590" y="6629400"/>
            <a:ext cx="2012950" cy="439420"/>
          </a:xfrm>
          <a:prstGeom prst="rect">
            <a:avLst/>
          </a:prstGeom>
          <a:solidFill>
            <a:srgbClr val="386997"/>
          </a:solidFill>
        </p:spPr>
        <p:txBody>
          <a:bodyPr vert="horz" wrap="square" lIns="0" tIns="126364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994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배치작업 관리</a:t>
            </a:r>
            <a:r>
              <a:rPr sz="1200" spc="14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효율화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80988" y="6629400"/>
            <a:ext cx="1271270" cy="439420"/>
          </a:xfrm>
          <a:custGeom>
            <a:avLst/>
            <a:gdLst/>
            <a:ahLst/>
            <a:cxnLst/>
            <a:rect l="l" t="t" r="r" b="b"/>
            <a:pathLst>
              <a:path w="1271270" h="439420">
                <a:moveTo>
                  <a:pt x="0" y="0"/>
                </a:moveTo>
                <a:lnTo>
                  <a:pt x="1271016" y="0"/>
                </a:lnTo>
                <a:lnTo>
                  <a:pt x="1271016" y="438912"/>
                </a:lnTo>
                <a:lnTo>
                  <a:pt x="0" y="438912"/>
                </a:lnTo>
                <a:lnTo>
                  <a:pt x="0" y="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380226" y="6647260"/>
            <a:ext cx="1271905" cy="396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80695" marR="135890" indent="-337185">
              <a:lnSpc>
                <a:spcPct val="100800"/>
              </a:lnSpc>
              <a:spcBef>
                <a:spcPts val="110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데이터</a:t>
            </a:r>
            <a:r>
              <a:rPr sz="1200" spc="3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통합성  강화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42276" y="6958584"/>
            <a:ext cx="109728" cy="109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07664" y="6629400"/>
            <a:ext cx="2859405" cy="439420"/>
          </a:xfrm>
          <a:custGeom>
            <a:avLst/>
            <a:gdLst/>
            <a:ahLst/>
            <a:cxnLst/>
            <a:rect l="l" t="t" r="r" b="b"/>
            <a:pathLst>
              <a:path w="2859404" h="439420">
                <a:moveTo>
                  <a:pt x="0" y="0"/>
                </a:moveTo>
                <a:lnTo>
                  <a:pt x="2859024" y="0"/>
                </a:lnTo>
                <a:lnTo>
                  <a:pt x="2859024" y="438912"/>
                </a:lnTo>
                <a:lnTo>
                  <a:pt x="0" y="438912"/>
                </a:lnTo>
                <a:lnTo>
                  <a:pt x="0" y="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89065" y="6647260"/>
            <a:ext cx="2450465" cy="396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3505" marR="5080" indent="-104139">
              <a:lnSpc>
                <a:spcPct val="100800"/>
              </a:lnSpc>
              <a:spcBef>
                <a:spcPts val="110"/>
              </a:spcBef>
              <a:tabLst>
                <a:tab pos="723900" algn="l"/>
              </a:tabLst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	적용을 통한 기능</a:t>
            </a:r>
            <a:r>
              <a:rPr sz="1200" spc="9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모듈화  및 재사용성 증대로 개발</a:t>
            </a:r>
            <a:r>
              <a:rPr sz="1200" spc="1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효율화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56960" y="6958584"/>
            <a:ext cx="109728" cy="109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940" y="6629400"/>
            <a:ext cx="3011805" cy="439420"/>
          </a:xfrm>
          <a:custGeom>
            <a:avLst/>
            <a:gdLst/>
            <a:ahLst/>
            <a:cxnLst/>
            <a:rect l="l" t="t" r="r" b="b"/>
            <a:pathLst>
              <a:path w="3011804" h="439420">
                <a:moveTo>
                  <a:pt x="0" y="0"/>
                </a:moveTo>
                <a:lnTo>
                  <a:pt x="3011424" y="0"/>
                </a:lnTo>
                <a:lnTo>
                  <a:pt x="3011424" y="438912"/>
                </a:lnTo>
                <a:lnTo>
                  <a:pt x="0" y="438912"/>
                </a:lnTo>
                <a:lnTo>
                  <a:pt x="0" y="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1940" y="6647260"/>
            <a:ext cx="3011805" cy="396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14094" marR="795020" indent="334645">
              <a:lnSpc>
                <a:spcPct val="100800"/>
              </a:lnSpc>
              <a:spcBef>
                <a:spcPts val="110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활용을 통한  개발 생산성</a:t>
            </a:r>
            <a:r>
              <a:rPr sz="12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향상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83636" y="6958584"/>
            <a:ext cx="109728" cy="109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3480" y="2933700"/>
            <a:ext cx="2026920" cy="2941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84783" y="3027701"/>
            <a:ext cx="2717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서버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2231" y="2947416"/>
            <a:ext cx="672465" cy="2933700"/>
          </a:xfrm>
          <a:custGeom>
            <a:avLst/>
            <a:gdLst/>
            <a:ahLst/>
            <a:cxnLst/>
            <a:rect l="l" t="t" r="r" b="b"/>
            <a:pathLst>
              <a:path w="672465" h="2933700">
                <a:moveTo>
                  <a:pt x="0" y="0"/>
                </a:moveTo>
                <a:lnTo>
                  <a:pt x="672084" y="0"/>
                </a:lnTo>
                <a:lnTo>
                  <a:pt x="672084" y="2933700"/>
                </a:lnTo>
                <a:lnTo>
                  <a:pt x="0" y="2933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7959" y="3195319"/>
            <a:ext cx="2717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환경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3943" y="2450592"/>
            <a:ext cx="2886456" cy="4114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50543" y="2677158"/>
            <a:ext cx="5308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통합개발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298192" y="3369564"/>
            <a:ext cx="737870" cy="2286000"/>
          </a:xfrm>
          <a:custGeom>
            <a:avLst/>
            <a:gdLst/>
            <a:ahLst/>
            <a:cxnLst/>
            <a:rect l="l" t="t" r="r" b="b"/>
            <a:pathLst>
              <a:path w="737869" h="2286000">
                <a:moveTo>
                  <a:pt x="0" y="0"/>
                </a:moveTo>
                <a:lnTo>
                  <a:pt x="737616" y="0"/>
                </a:lnTo>
                <a:lnTo>
                  <a:pt x="737616" y="2286000"/>
                </a:lnTo>
                <a:lnTo>
                  <a:pt x="0" y="2286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95144" y="3366515"/>
            <a:ext cx="744220" cy="2292350"/>
          </a:xfrm>
          <a:custGeom>
            <a:avLst/>
            <a:gdLst/>
            <a:ahLst/>
            <a:cxnLst/>
            <a:rect l="l" t="t" r="r" b="b"/>
            <a:pathLst>
              <a:path w="744219" h="2292350">
                <a:moveTo>
                  <a:pt x="743712" y="2292096"/>
                </a:moveTo>
                <a:lnTo>
                  <a:pt x="0" y="2292096"/>
                </a:lnTo>
                <a:lnTo>
                  <a:pt x="0" y="0"/>
                </a:lnTo>
                <a:lnTo>
                  <a:pt x="743712" y="0"/>
                </a:lnTo>
                <a:lnTo>
                  <a:pt x="743712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284476"/>
                </a:lnTo>
                <a:lnTo>
                  <a:pt x="3048" y="2284476"/>
                </a:lnTo>
                <a:lnTo>
                  <a:pt x="6096" y="2289048"/>
                </a:lnTo>
                <a:lnTo>
                  <a:pt x="743712" y="2289048"/>
                </a:lnTo>
                <a:lnTo>
                  <a:pt x="743712" y="2292096"/>
                </a:lnTo>
                <a:close/>
              </a:path>
              <a:path w="744219" h="229235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744219" h="2292350">
                <a:moveTo>
                  <a:pt x="737616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737616" y="3048"/>
                </a:lnTo>
                <a:lnTo>
                  <a:pt x="737616" y="6096"/>
                </a:lnTo>
                <a:close/>
              </a:path>
              <a:path w="744219" h="2292350">
                <a:moveTo>
                  <a:pt x="737616" y="2289048"/>
                </a:moveTo>
                <a:lnTo>
                  <a:pt x="737616" y="3048"/>
                </a:lnTo>
                <a:lnTo>
                  <a:pt x="740664" y="6096"/>
                </a:lnTo>
                <a:lnTo>
                  <a:pt x="743712" y="6096"/>
                </a:lnTo>
                <a:lnTo>
                  <a:pt x="743712" y="2284476"/>
                </a:lnTo>
                <a:lnTo>
                  <a:pt x="740664" y="2284476"/>
                </a:lnTo>
                <a:lnTo>
                  <a:pt x="737616" y="2289048"/>
                </a:lnTo>
                <a:close/>
              </a:path>
              <a:path w="744219" h="2292350">
                <a:moveTo>
                  <a:pt x="743712" y="6096"/>
                </a:moveTo>
                <a:lnTo>
                  <a:pt x="740664" y="6096"/>
                </a:lnTo>
                <a:lnTo>
                  <a:pt x="737616" y="3048"/>
                </a:lnTo>
                <a:lnTo>
                  <a:pt x="743712" y="3048"/>
                </a:lnTo>
                <a:lnTo>
                  <a:pt x="743712" y="6096"/>
                </a:lnTo>
                <a:close/>
              </a:path>
              <a:path w="744219" h="2292350">
                <a:moveTo>
                  <a:pt x="6096" y="2289048"/>
                </a:moveTo>
                <a:lnTo>
                  <a:pt x="3048" y="2284476"/>
                </a:lnTo>
                <a:lnTo>
                  <a:pt x="6096" y="2284476"/>
                </a:lnTo>
                <a:lnTo>
                  <a:pt x="6096" y="2289048"/>
                </a:lnTo>
                <a:close/>
              </a:path>
              <a:path w="744219" h="2292350">
                <a:moveTo>
                  <a:pt x="737616" y="2289048"/>
                </a:moveTo>
                <a:lnTo>
                  <a:pt x="6096" y="2289048"/>
                </a:lnTo>
                <a:lnTo>
                  <a:pt x="6096" y="2284476"/>
                </a:lnTo>
                <a:lnTo>
                  <a:pt x="737616" y="2284476"/>
                </a:lnTo>
                <a:lnTo>
                  <a:pt x="737616" y="2289048"/>
                </a:lnTo>
                <a:close/>
              </a:path>
              <a:path w="744219" h="2292350">
                <a:moveTo>
                  <a:pt x="743712" y="2289048"/>
                </a:moveTo>
                <a:lnTo>
                  <a:pt x="737616" y="2289048"/>
                </a:lnTo>
                <a:lnTo>
                  <a:pt x="740664" y="2284476"/>
                </a:lnTo>
                <a:lnTo>
                  <a:pt x="743712" y="2284476"/>
                </a:lnTo>
                <a:lnTo>
                  <a:pt x="743712" y="228904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86583" y="3995928"/>
            <a:ext cx="553720" cy="245745"/>
          </a:xfrm>
          <a:custGeom>
            <a:avLst/>
            <a:gdLst/>
            <a:ahLst/>
            <a:cxnLst/>
            <a:rect l="l" t="t" r="r" b="b"/>
            <a:pathLst>
              <a:path w="553719" h="245745">
                <a:moveTo>
                  <a:pt x="0" y="0"/>
                </a:moveTo>
                <a:lnTo>
                  <a:pt x="553212" y="0"/>
                </a:lnTo>
                <a:lnTo>
                  <a:pt x="553212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82011" y="3991355"/>
            <a:ext cx="562610" cy="254635"/>
          </a:xfrm>
          <a:custGeom>
            <a:avLst/>
            <a:gdLst/>
            <a:ahLst/>
            <a:cxnLst/>
            <a:rect l="l" t="t" r="r" b="b"/>
            <a:pathLst>
              <a:path w="562610" h="254635">
                <a:moveTo>
                  <a:pt x="562356" y="254508"/>
                </a:moveTo>
                <a:lnTo>
                  <a:pt x="0" y="254508"/>
                </a:lnTo>
                <a:lnTo>
                  <a:pt x="0" y="0"/>
                </a:lnTo>
                <a:lnTo>
                  <a:pt x="562356" y="0"/>
                </a:lnTo>
                <a:lnTo>
                  <a:pt x="56235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5364"/>
                </a:lnTo>
                <a:lnTo>
                  <a:pt x="4572" y="245364"/>
                </a:lnTo>
                <a:lnTo>
                  <a:pt x="9144" y="249936"/>
                </a:lnTo>
                <a:lnTo>
                  <a:pt x="562356" y="249936"/>
                </a:lnTo>
                <a:lnTo>
                  <a:pt x="562356" y="254508"/>
                </a:lnTo>
                <a:close/>
              </a:path>
              <a:path w="562610" h="25463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62610" h="254635">
                <a:moveTo>
                  <a:pt x="55321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553212" y="4572"/>
                </a:lnTo>
                <a:lnTo>
                  <a:pt x="553212" y="9144"/>
                </a:lnTo>
                <a:close/>
              </a:path>
              <a:path w="562610" h="254635">
                <a:moveTo>
                  <a:pt x="553212" y="249936"/>
                </a:moveTo>
                <a:lnTo>
                  <a:pt x="553212" y="4572"/>
                </a:lnTo>
                <a:lnTo>
                  <a:pt x="557784" y="9144"/>
                </a:lnTo>
                <a:lnTo>
                  <a:pt x="562356" y="9144"/>
                </a:lnTo>
                <a:lnTo>
                  <a:pt x="562356" y="245364"/>
                </a:lnTo>
                <a:lnTo>
                  <a:pt x="557784" y="245364"/>
                </a:lnTo>
                <a:lnTo>
                  <a:pt x="553212" y="249936"/>
                </a:lnTo>
                <a:close/>
              </a:path>
              <a:path w="562610" h="254635">
                <a:moveTo>
                  <a:pt x="562356" y="9144"/>
                </a:moveTo>
                <a:lnTo>
                  <a:pt x="557784" y="9144"/>
                </a:lnTo>
                <a:lnTo>
                  <a:pt x="553212" y="4572"/>
                </a:lnTo>
                <a:lnTo>
                  <a:pt x="562356" y="4572"/>
                </a:lnTo>
                <a:lnTo>
                  <a:pt x="562356" y="9144"/>
                </a:lnTo>
                <a:close/>
              </a:path>
              <a:path w="562610" h="254635">
                <a:moveTo>
                  <a:pt x="9144" y="249936"/>
                </a:moveTo>
                <a:lnTo>
                  <a:pt x="4572" y="245364"/>
                </a:lnTo>
                <a:lnTo>
                  <a:pt x="9144" y="245364"/>
                </a:lnTo>
                <a:lnTo>
                  <a:pt x="9144" y="249936"/>
                </a:lnTo>
                <a:close/>
              </a:path>
              <a:path w="562610" h="254635">
                <a:moveTo>
                  <a:pt x="553212" y="249936"/>
                </a:moveTo>
                <a:lnTo>
                  <a:pt x="9144" y="249936"/>
                </a:lnTo>
                <a:lnTo>
                  <a:pt x="9144" y="245364"/>
                </a:lnTo>
                <a:lnTo>
                  <a:pt x="553212" y="245364"/>
                </a:lnTo>
                <a:lnTo>
                  <a:pt x="553212" y="249936"/>
                </a:lnTo>
                <a:close/>
              </a:path>
              <a:path w="562610" h="254635">
                <a:moveTo>
                  <a:pt x="562356" y="249936"/>
                </a:moveTo>
                <a:lnTo>
                  <a:pt x="553212" y="249936"/>
                </a:lnTo>
                <a:lnTo>
                  <a:pt x="557784" y="245364"/>
                </a:lnTo>
                <a:lnTo>
                  <a:pt x="562356" y="245364"/>
                </a:lnTo>
                <a:lnTo>
                  <a:pt x="562356" y="24993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86583" y="4311396"/>
            <a:ext cx="553720" cy="247015"/>
          </a:xfrm>
          <a:custGeom>
            <a:avLst/>
            <a:gdLst/>
            <a:ahLst/>
            <a:cxnLst/>
            <a:rect l="l" t="t" r="r" b="b"/>
            <a:pathLst>
              <a:path w="553719" h="247014">
                <a:moveTo>
                  <a:pt x="0" y="0"/>
                </a:moveTo>
                <a:lnTo>
                  <a:pt x="553212" y="0"/>
                </a:lnTo>
                <a:lnTo>
                  <a:pt x="553212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82011" y="4306823"/>
            <a:ext cx="562610" cy="257810"/>
          </a:xfrm>
          <a:custGeom>
            <a:avLst/>
            <a:gdLst/>
            <a:ahLst/>
            <a:cxnLst/>
            <a:rect l="l" t="t" r="r" b="b"/>
            <a:pathLst>
              <a:path w="562610" h="257810">
                <a:moveTo>
                  <a:pt x="562356" y="257556"/>
                </a:moveTo>
                <a:lnTo>
                  <a:pt x="0" y="257556"/>
                </a:lnTo>
                <a:lnTo>
                  <a:pt x="0" y="0"/>
                </a:lnTo>
                <a:lnTo>
                  <a:pt x="562356" y="0"/>
                </a:lnTo>
                <a:lnTo>
                  <a:pt x="56235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6888"/>
                </a:lnTo>
                <a:lnTo>
                  <a:pt x="4572" y="246888"/>
                </a:lnTo>
                <a:lnTo>
                  <a:pt x="9144" y="251460"/>
                </a:lnTo>
                <a:lnTo>
                  <a:pt x="562356" y="251460"/>
                </a:lnTo>
                <a:lnTo>
                  <a:pt x="562356" y="257556"/>
                </a:lnTo>
                <a:close/>
              </a:path>
              <a:path w="562610" h="25781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62610" h="257810">
                <a:moveTo>
                  <a:pt x="55321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553212" y="4572"/>
                </a:lnTo>
                <a:lnTo>
                  <a:pt x="553212" y="9144"/>
                </a:lnTo>
                <a:close/>
              </a:path>
              <a:path w="562610" h="257810">
                <a:moveTo>
                  <a:pt x="553212" y="251460"/>
                </a:moveTo>
                <a:lnTo>
                  <a:pt x="553212" y="4572"/>
                </a:lnTo>
                <a:lnTo>
                  <a:pt x="557784" y="9144"/>
                </a:lnTo>
                <a:lnTo>
                  <a:pt x="562356" y="9144"/>
                </a:lnTo>
                <a:lnTo>
                  <a:pt x="562356" y="246888"/>
                </a:lnTo>
                <a:lnTo>
                  <a:pt x="557784" y="246888"/>
                </a:lnTo>
                <a:lnTo>
                  <a:pt x="553212" y="251460"/>
                </a:lnTo>
                <a:close/>
              </a:path>
              <a:path w="562610" h="257810">
                <a:moveTo>
                  <a:pt x="562356" y="9144"/>
                </a:moveTo>
                <a:lnTo>
                  <a:pt x="557784" y="9144"/>
                </a:lnTo>
                <a:lnTo>
                  <a:pt x="553212" y="4572"/>
                </a:lnTo>
                <a:lnTo>
                  <a:pt x="562356" y="4572"/>
                </a:lnTo>
                <a:lnTo>
                  <a:pt x="562356" y="9144"/>
                </a:lnTo>
                <a:close/>
              </a:path>
              <a:path w="562610" h="257810">
                <a:moveTo>
                  <a:pt x="9144" y="251460"/>
                </a:moveTo>
                <a:lnTo>
                  <a:pt x="4572" y="246888"/>
                </a:lnTo>
                <a:lnTo>
                  <a:pt x="9144" y="246888"/>
                </a:lnTo>
                <a:lnTo>
                  <a:pt x="9144" y="251460"/>
                </a:lnTo>
                <a:close/>
              </a:path>
              <a:path w="562610" h="257810">
                <a:moveTo>
                  <a:pt x="553212" y="251460"/>
                </a:moveTo>
                <a:lnTo>
                  <a:pt x="9144" y="251460"/>
                </a:lnTo>
                <a:lnTo>
                  <a:pt x="9144" y="246888"/>
                </a:lnTo>
                <a:lnTo>
                  <a:pt x="553212" y="246888"/>
                </a:lnTo>
                <a:lnTo>
                  <a:pt x="553212" y="251460"/>
                </a:lnTo>
                <a:close/>
              </a:path>
              <a:path w="562610" h="257810">
                <a:moveTo>
                  <a:pt x="562356" y="251460"/>
                </a:moveTo>
                <a:lnTo>
                  <a:pt x="553212" y="251460"/>
                </a:lnTo>
                <a:lnTo>
                  <a:pt x="557784" y="246888"/>
                </a:lnTo>
                <a:lnTo>
                  <a:pt x="562356" y="246888"/>
                </a:lnTo>
                <a:lnTo>
                  <a:pt x="562356" y="25146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86583" y="4628388"/>
            <a:ext cx="553720" cy="250190"/>
          </a:xfrm>
          <a:custGeom>
            <a:avLst/>
            <a:gdLst/>
            <a:ahLst/>
            <a:cxnLst/>
            <a:rect l="l" t="t" r="r" b="b"/>
            <a:pathLst>
              <a:path w="553719" h="250189">
                <a:moveTo>
                  <a:pt x="0" y="0"/>
                </a:moveTo>
                <a:lnTo>
                  <a:pt x="553212" y="0"/>
                </a:lnTo>
                <a:lnTo>
                  <a:pt x="553212" y="249936"/>
                </a:lnTo>
                <a:lnTo>
                  <a:pt x="0" y="2499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82011" y="4623815"/>
            <a:ext cx="562610" cy="259079"/>
          </a:xfrm>
          <a:custGeom>
            <a:avLst/>
            <a:gdLst/>
            <a:ahLst/>
            <a:cxnLst/>
            <a:rect l="l" t="t" r="r" b="b"/>
            <a:pathLst>
              <a:path w="562610" h="259079">
                <a:moveTo>
                  <a:pt x="562356" y="259080"/>
                </a:moveTo>
                <a:lnTo>
                  <a:pt x="0" y="259080"/>
                </a:lnTo>
                <a:lnTo>
                  <a:pt x="0" y="0"/>
                </a:lnTo>
                <a:lnTo>
                  <a:pt x="562356" y="0"/>
                </a:lnTo>
                <a:lnTo>
                  <a:pt x="56235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9936"/>
                </a:lnTo>
                <a:lnTo>
                  <a:pt x="4572" y="249936"/>
                </a:lnTo>
                <a:lnTo>
                  <a:pt x="9144" y="254508"/>
                </a:lnTo>
                <a:lnTo>
                  <a:pt x="562356" y="254508"/>
                </a:lnTo>
                <a:lnTo>
                  <a:pt x="562356" y="259080"/>
                </a:lnTo>
                <a:close/>
              </a:path>
              <a:path w="562610" h="2590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62610" h="259079">
                <a:moveTo>
                  <a:pt x="55168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551688" y="4572"/>
                </a:lnTo>
                <a:lnTo>
                  <a:pt x="551688" y="9144"/>
                </a:lnTo>
                <a:close/>
              </a:path>
              <a:path w="562610" h="259079">
                <a:moveTo>
                  <a:pt x="551688" y="254508"/>
                </a:moveTo>
                <a:lnTo>
                  <a:pt x="551688" y="4572"/>
                </a:lnTo>
                <a:lnTo>
                  <a:pt x="557784" y="9144"/>
                </a:lnTo>
                <a:lnTo>
                  <a:pt x="562356" y="9144"/>
                </a:lnTo>
                <a:lnTo>
                  <a:pt x="562356" y="249936"/>
                </a:lnTo>
                <a:lnTo>
                  <a:pt x="557784" y="249936"/>
                </a:lnTo>
                <a:lnTo>
                  <a:pt x="551688" y="254508"/>
                </a:lnTo>
                <a:close/>
              </a:path>
              <a:path w="562610" h="259079">
                <a:moveTo>
                  <a:pt x="562356" y="9144"/>
                </a:moveTo>
                <a:lnTo>
                  <a:pt x="557784" y="9144"/>
                </a:lnTo>
                <a:lnTo>
                  <a:pt x="551688" y="4572"/>
                </a:lnTo>
                <a:lnTo>
                  <a:pt x="562356" y="4572"/>
                </a:lnTo>
                <a:lnTo>
                  <a:pt x="562356" y="9144"/>
                </a:lnTo>
                <a:close/>
              </a:path>
              <a:path w="562610" h="259079">
                <a:moveTo>
                  <a:pt x="9144" y="254508"/>
                </a:moveTo>
                <a:lnTo>
                  <a:pt x="4572" y="249936"/>
                </a:lnTo>
                <a:lnTo>
                  <a:pt x="9144" y="249936"/>
                </a:lnTo>
                <a:lnTo>
                  <a:pt x="9144" y="254508"/>
                </a:lnTo>
                <a:close/>
              </a:path>
              <a:path w="562610" h="259079">
                <a:moveTo>
                  <a:pt x="551688" y="254508"/>
                </a:moveTo>
                <a:lnTo>
                  <a:pt x="9144" y="254508"/>
                </a:lnTo>
                <a:lnTo>
                  <a:pt x="9144" y="249936"/>
                </a:lnTo>
                <a:lnTo>
                  <a:pt x="551688" y="249936"/>
                </a:lnTo>
                <a:lnTo>
                  <a:pt x="551688" y="254508"/>
                </a:lnTo>
                <a:close/>
              </a:path>
              <a:path w="562610" h="259079">
                <a:moveTo>
                  <a:pt x="562356" y="254508"/>
                </a:moveTo>
                <a:lnTo>
                  <a:pt x="551688" y="254508"/>
                </a:lnTo>
                <a:lnTo>
                  <a:pt x="557784" y="249936"/>
                </a:lnTo>
                <a:lnTo>
                  <a:pt x="562356" y="249936"/>
                </a:lnTo>
                <a:lnTo>
                  <a:pt x="562356" y="2545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298192" y="3399561"/>
            <a:ext cx="737870" cy="1425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리소스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endParaRPr sz="10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R="1270" algn="ctr">
              <a:lnSpc>
                <a:spcPct val="100000"/>
              </a:lnSpc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이미지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386583" y="4948428"/>
            <a:ext cx="553720" cy="248920"/>
          </a:xfrm>
          <a:custGeom>
            <a:avLst/>
            <a:gdLst/>
            <a:ahLst/>
            <a:cxnLst/>
            <a:rect l="l" t="t" r="r" b="b"/>
            <a:pathLst>
              <a:path w="553719" h="248920">
                <a:moveTo>
                  <a:pt x="0" y="0"/>
                </a:moveTo>
                <a:lnTo>
                  <a:pt x="553212" y="0"/>
                </a:lnTo>
                <a:lnTo>
                  <a:pt x="553212" y="248412"/>
                </a:lnTo>
                <a:lnTo>
                  <a:pt x="0" y="2484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82011" y="4942332"/>
            <a:ext cx="562610" cy="259079"/>
          </a:xfrm>
          <a:custGeom>
            <a:avLst/>
            <a:gdLst/>
            <a:ahLst/>
            <a:cxnLst/>
            <a:rect l="l" t="t" r="r" b="b"/>
            <a:pathLst>
              <a:path w="562610" h="259079">
                <a:moveTo>
                  <a:pt x="562356" y="259080"/>
                </a:moveTo>
                <a:lnTo>
                  <a:pt x="0" y="259080"/>
                </a:lnTo>
                <a:lnTo>
                  <a:pt x="0" y="0"/>
                </a:lnTo>
                <a:lnTo>
                  <a:pt x="562356" y="0"/>
                </a:lnTo>
                <a:lnTo>
                  <a:pt x="562356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49936"/>
                </a:lnTo>
                <a:lnTo>
                  <a:pt x="4572" y="249936"/>
                </a:lnTo>
                <a:lnTo>
                  <a:pt x="9144" y="254508"/>
                </a:lnTo>
                <a:lnTo>
                  <a:pt x="562356" y="254508"/>
                </a:lnTo>
                <a:lnTo>
                  <a:pt x="562356" y="259080"/>
                </a:lnTo>
                <a:close/>
              </a:path>
              <a:path w="562610" h="259079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62610" h="259079">
                <a:moveTo>
                  <a:pt x="551688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51688" y="6096"/>
                </a:lnTo>
                <a:lnTo>
                  <a:pt x="551688" y="10668"/>
                </a:lnTo>
                <a:close/>
              </a:path>
              <a:path w="562610" h="259079">
                <a:moveTo>
                  <a:pt x="551688" y="254508"/>
                </a:moveTo>
                <a:lnTo>
                  <a:pt x="551688" y="6096"/>
                </a:lnTo>
                <a:lnTo>
                  <a:pt x="557784" y="10668"/>
                </a:lnTo>
                <a:lnTo>
                  <a:pt x="562356" y="10668"/>
                </a:lnTo>
                <a:lnTo>
                  <a:pt x="562356" y="249936"/>
                </a:lnTo>
                <a:lnTo>
                  <a:pt x="557784" y="249936"/>
                </a:lnTo>
                <a:lnTo>
                  <a:pt x="551688" y="254508"/>
                </a:lnTo>
                <a:close/>
              </a:path>
              <a:path w="562610" h="259079">
                <a:moveTo>
                  <a:pt x="562356" y="10668"/>
                </a:moveTo>
                <a:lnTo>
                  <a:pt x="557784" y="10668"/>
                </a:lnTo>
                <a:lnTo>
                  <a:pt x="551688" y="6096"/>
                </a:lnTo>
                <a:lnTo>
                  <a:pt x="562356" y="6096"/>
                </a:lnTo>
                <a:lnTo>
                  <a:pt x="562356" y="10668"/>
                </a:lnTo>
                <a:close/>
              </a:path>
              <a:path w="562610" h="259079">
                <a:moveTo>
                  <a:pt x="9144" y="254508"/>
                </a:moveTo>
                <a:lnTo>
                  <a:pt x="4572" y="249936"/>
                </a:lnTo>
                <a:lnTo>
                  <a:pt x="9144" y="249936"/>
                </a:lnTo>
                <a:lnTo>
                  <a:pt x="9144" y="254508"/>
                </a:lnTo>
                <a:close/>
              </a:path>
              <a:path w="562610" h="259079">
                <a:moveTo>
                  <a:pt x="551688" y="254508"/>
                </a:moveTo>
                <a:lnTo>
                  <a:pt x="9144" y="254508"/>
                </a:lnTo>
                <a:lnTo>
                  <a:pt x="9144" y="249936"/>
                </a:lnTo>
                <a:lnTo>
                  <a:pt x="551688" y="249936"/>
                </a:lnTo>
                <a:lnTo>
                  <a:pt x="551688" y="254508"/>
                </a:lnTo>
                <a:close/>
              </a:path>
              <a:path w="562610" h="259079">
                <a:moveTo>
                  <a:pt x="562356" y="254508"/>
                </a:moveTo>
                <a:lnTo>
                  <a:pt x="551688" y="254508"/>
                </a:lnTo>
                <a:lnTo>
                  <a:pt x="557784" y="249936"/>
                </a:lnTo>
                <a:lnTo>
                  <a:pt x="562356" y="249936"/>
                </a:lnTo>
                <a:lnTo>
                  <a:pt x="562356" y="2545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86583" y="5268468"/>
            <a:ext cx="553720" cy="247015"/>
          </a:xfrm>
          <a:custGeom>
            <a:avLst/>
            <a:gdLst/>
            <a:ahLst/>
            <a:cxnLst/>
            <a:rect l="l" t="t" r="r" b="b"/>
            <a:pathLst>
              <a:path w="553719" h="247014">
                <a:moveTo>
                  <a:pt x="0" y="0"/>
                </a:moveTo>
                <a:lnTo>
                  <a:pt x="553212" y="0"/>
                </a:lnTo>
                <a:lnTo>
                  <a:pt x="553212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82011" y="5263896"/>
            <a:ext cx="562610" cy="257810"/>
          </a:xfrm>
          <a:custGeom>
            <a:avLst/>
            <a:gdLst/>
            <a:ahLst/>
            <a:cxnLst/>
            <a:rect l="l" t="t" r="r" b="b"/>
            <a:pathLst>
              <a:path w="562610" h="257810">
                <a:moveTo>
                  <a:pt x="562356" y="257556"/>
                </a:moveTo>
                <a:lnTo>
                  <a:pt x="0" y="257556"/>
                </a:lnTo>
                <a:lnTo>
                  <a:pt x="0" y="0"/>
                </a:lnTo>
                <a:lnTo>
                  <a:pt x="562356" y="0"/>
                </a:lnTo>
                <a:lnTo>
                  <a:pt x="56235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6888"/>
                </a:lnTo>
                <a:lnTo>
                  <a:pt x="4572" y="246888"/>
                </a:lnTo>
                <a:lnTo>
                  <a:pt x="9144" y="251460"/>
                </a:lnTo>
                <a:lnTo>
                  <a:pt x="562356" y="251460"/>
                </a:lnTo>
                <a:lnTo>
                  <a:pt x="562356" y="257556"/>
                </a:lnTo>
                <a:close/>
              </a:path>
              <a:path w="562610" h="25781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62610" h="257810">
                <a:moveTo>
                  <a:pt x="55168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551688" y="4572"/>
                </a:lnTo>
                <a:lnTo>
                  <a:pt x="551688" y="9144"/>
                </a:lnTo>
                <a:close/>
              </a:path>
              <a:path w="562610" h="257810">
                <a:moveTo>
                  <a:pt x="551688" y="251460"/>
                </a:moveTo>
                <a:lnTo>
                  <a:pt x="551688" y="4572"/>
                </a:lnTo>
                <a:lnTo>
                  <a:pt x="557784" y="9144"/>
                </a:lnTo>
                <a:lnTo>
                  <a:pt x="562356" y="9144"/>
                </a:lnTo>
                <a:lnTo>
                  <a:pt x="562356" y="246888"/>
                </a:lnTo>
                <a:lnTo>
                  <a:pt x="557784" y="246888"/>
                </a:lnTo>
                <a:lnTo>
                  <a:pt x="551688" y="251460"/>
                </a:lnTo>
                <a:close/>
              </a:path>
              <a:path w="562610" h="257810">
                <a:moveTo>
                  <a:pt x="562356" y="9144"/>
                </a:moveTo>
                <a:lnTo>
                  <a:pt x="557784" y="9144"/>
                </a:lnTo>
                <a:lnTo>
                  <a:pt x="551688" y="4572"/>
                </a:lnTo>
                <a:lnTo>
                  <a:pt x="562356" y="4572"/>
                </a:lnTo>
                <a:lnTo>
                  <a:pt x="562356" y="9144"/>
                </a:lnTo>
                <a:close/>
              </a:path>
              <a:path w="562610" h="257810">
                <a:moveTo>
                  <a:pt x="9144" y="251460"/>
                </a:moveTo>
                <a:lnTo>
                  <a:pt x="4572" y="246888"/>
                </a:lnTo>
                <a:lnTo>
                  <a:pt x="9144" y="246888"/>
                </a:lnTo>
                <a:lnTo>
                  <a:pt x="9144" y="251460"/>
                </a:lnTo>
                <a:close/>
              </a:path>
              <a:path w="562610" h="257810">
                <a:moveTo>
                  <a:pt x="551688" y="251460"/>
                </a:moveTo>
                <a:lnTo>
                  <a:pt x="9144" y="251460"/>
                </a:lnTo>
                <a:lnTo>
                  <a:pt x="9144" y="246888"/>
                </a:lnTo>
                <a:lnTo>
                  <a:pt x="551688" y="246888"/>
                </a:lnTo>
                <a:lnTo>
                  <a:pt x="551688" y="251460"/>
                </a:lnTo>
                <a:close/>
              </a:path>
              <a:path w="562610" h="257810">
                <a:moveTo>
                  <a:pt x="562356" y="251460"/>
                </a:moveTo>
                <a:lnTo>
                  <a:pt x="551688" y="251460"/>
                </a:lnTo>
                <a:lnTo>
                  <a:pt x="557784" y="246888"/>
                </a:lnTo>
                <a:lnTo>
                  <a:pt x="562356" y="246888"/>
                </a:lnTo>
                <a:lnTo>
                  <a:pt x="562356" y="25146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48811" y="2913888"/>
            <a:ext cx="2894075" cy="20665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291352" y="3007903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서버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17392" y="3354323"/>
            <a:ext cx="2792095" cy="1015365"/>
          </a:xfrm>
          <a:custGeom>
            <a:avLst/>
            <a:gdLst/>
            <a:ahLst/>
            <a:cxnLst/>
            <a:rect l="l" t="t" r="r" b="b"/>
            <a:pathLst>
              <a:path w="2792095" h="1015364">
                <a:moveTo>
                  <a:pt x="0" y="0"/>
                </a:moveTo>
                <a:lnTo>
                  <a:pt x="2791968" y="0"/>
                </a:lnTo>
                <a:lnTo>
                  <a:pt x="2791968" y="1014984"/>
                </a:lnTo>
                <a:lnTo>
                  <a:pt x="0" y="10149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14344" y="3351276"/>
            <a:ext cx="2798445" cy="1021080"/>
          </a:xfrm>
          <a:custGeom>
            <a:avLst/>
            <a:gdLst/>
            <a:ahLst/>
            <a:cxnLst/>
            <a:rect l="l" t="t" r="r" b="b"/>
            <a:pathLst>
              <a:path w="2798445" h="1021079">
                <a:moveTo>
                  <a:pt x="2798064" y="1021080"/>
                </a:moveTo>
                <a:lnTo>
                  <a:pt x="0" y="1021080"/>
                </a:lnTo>
                <a:lnTo>
                  <a:pt x="0" y="0"/>
                </a:lnTo>
                <a:lnTo>
                  <a:pt x="2798064" y="0"/>
                </a:lnTo>
                <a:lnTo>
                  <a:pt x="2798064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1014984"/>
                </a:lnTo>
                <a:lnTo>
                  <a:pt x="3048" y="1014984"/>
                </a:lnTo>
                <a:lnTo>
                  <a:pt x="6096" y="1018032"/>
                </a:lnTo>
                <a:lnTo>
                  <a:pt x="2798064" y="1018032"/>
                </a:lnTo>
                <a:lnTo>
                  <a:pt x="2798064" y="1021080"/>
                </a:lnTo>
                <a:close/>
              </a:path>
              <a:path w="2798445" h="1021079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2798445" h="1021079">
                <a:moveTo>
                  <a:pt x="2790444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2790444" y="3048"/>
                </a:lnTo>
                <a:lnTo>
                  <a:pt x="2790444" y="6096"/>
                </a:lnTo>
                <a:close/>
              </a:path>
              <a:path w="2798445" h="1021079">
                <a:moveTo>
                  <a:pt x="2790444" y="1018032"/>
                </a:moveTo>
                <a:lnTo>
                  <a:pt x="2790444" y="3048"/>
                </a:lnTo>
                <a:lnTo>
                  <a:pt x="2795016" y="6096"/>
                </a:lnTo>
                <a:lnTo>
                  <a:pt x="2798064" y="6096"/>
                </a:lnTo>
                <a:lnTo>
                  <a:pt x="2798064" y="1014984"/>
                </a:lnTo>
                <a:lnTo>
                  <a:pt x="2795016" y="1014984"/>
                </a:lnTo>
                <a:lnTo>
                  <a:pt x="2790444" y="1018032"/>
                </a:lnTo>
                <a:close/>
              </a:path>
              <a:path w="2798445" h="1021079">
                <a:moveTo>
                  <a:pt x="2798064" y="6096"/>
                </a:moveTo>
                <a:lnTo>
                  <a:pt x="2795016" y="6096"/>
                </a:lnTo>
                <a:lnTo>
                  <a:pt x="2790444" y="3048"/>
                </a:lnTo>
                <a:lnTo>
                  <a:pt x="2798064" y="3048"/>
                </a:lnTo>
                <a:lnTo>
                  <a:pt x="2798064" y="6096"/>
                </a:lnTo>
                <a:close/>
              </a:path>
              <a:path w="2798445" h="1021079">
                <a:moveTo>
                  <a:pt x="6096" y="1018032"/>
                </a:moveTo>
                <a:lnTo>
                  <a:pt x="3048" y="1014984"/>
                </a:lnTo>
                <a:lnTo>
                  <a:pt x="6096" y="1014984"/>
                </a:lnTo>
                <a:lnTo>
                  <a:pt x="6096" y="1018032"/>
                </a:lnTo>
                <a:close/>
              </a:path>
              <a:path w="2798445" h="1021079">
                <a:moveTo>
                  <a:pt x="2790444" y="1018032"/>
                </a:moveTo>
                <a:lnTo>
                  <a:pt x="6096" y="1018032"/>
                </a:lnTo>
                <a:lnTo>
                  <a:pt x="6096" y="1014984"/>
                </a:lnTo>
                <a:lnTo>
                  <a:pt x="2790444" y="1014984"/>
                </a:lnTo>
                <a:lnTo>
                  <a:pt x="2790444" y="1018032"/>
                </a:lnTo>
                <a:close/>
              </a:path>
              <a:path w="2798445" h="1021079">
                <a:moveTo>
                  <a:pt x="2798064" y="1018032"/>
                </a:moveTo>
                <a:lnTo>
                  <a:pt x="2790444" y="1018032"/>
                </a:lnTo>
                <a:lnTo>
                  <a:pt x="2795016" y="1014984"/>
                </a:lnTo>
                <a:lnTo>
                  <a:pt x="2798064" y="1014984"/>
                </a:lnTo>
                <a:lnTo>
                  <a:pt x="2798064" y="1018032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18289" y="3384317"/>
            <a:ext cx="4013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서비스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23488" y="4442460"/>
            <a:ext cx="2786380" cy="489584"/>
          </a:xfrm>
          <a:custGeom>
            <a:avLst/>
            <a:gdLst/>
            <a:ahLst/>
            <a:cxnLst/>
            <a:rect l="l" t="t" r="r" b="b"/>
            <a:pathLst>
              <a:path w="2786379" h="489585">
                <a:moveTo>
                  <a:pt x="0" y="0"/>
                </a:moveTo>
                <a:lnTo>
                  <a:pt x="2785872" y="0"/>
                </a:lnTo>
                <a:lnTo>
                  <a:pt x="2785872" y="489204"/>
                </a:lnTo>
                <a:lnTo>
                  <a:pt x="0" y="4892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520440" y="4439411"/>
            <a:ext cx="2792095" cy="495300"/>
          </a:xfrm>
          <a:custGeom>
            <a:avLst/>
            <a:gdLst/>
            <a:ahLst/>
            <a:cxnLst/>
            <a:rect l="l" t="t" r="r" b="b"/>
            <a:pathLst>
              <a:path w="2792095" h="495300">
                <a:moveTo>
                  <a:pt x="2791968" y="495300"/>
                </a:moveTo>
                <a:lnTo>
                  <a:pt x="0" y="495300"/>
                </a:lnTo>
                <a:lnTo>
                  <a:pt x="0" y="0"/>
                </a:lnTo>
                <a:lnTo>
                  <a:pt x="2791968" y="0"/>
                </a:lnTo>
                <a:lnTo>
                  <a:pt x="2791968" y="3048"/>
                </a:lnTo>
                <a:lnTo>
                  <a:pt x="7620" y="3048"/>
                </a:lnTo>
                <a:lnTo>
                  <a:pt x="3048" y="6096"/>
                </a:lnTo>
                <a:lnTo>
                  <a:pt x="7620" y="6096"/>
                </a:lnTo>
                <a:lnTo>
                  <a:pt x="7620" y="489204"/>
                </a:lnTo>
                <a:lnTo>
                  <a:pt x="3048" y="489204"/>
                </a:lnTo>
                <a:lnTo>
                  <a:pt x="7620" y="492252"/>
                </a:lnTo>
                <a:lnTo>
                  <a:pt x="2791968" y="492252"/>
                </a:lnTo>
                <a:lnTo>
                  <a:pt x="2791968" y="495300"/>
                </a:lnTo>
                <a:close/>
              </a:path>
              <a:path w="2792095" h="495300">
                <a:moveTo>
                  <a:pt x="7620" y="6096"/>
                </a:moveTo>
                <a:lnTo>
                  <a:pt x="3048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2792095" h="495300">
                <a:moveTo>
                  <a:pt x="2784348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2784348" y="3048"/>
                </a:lnTo>
                <a:lnTo>
                  <a:pt x="2784348" y="6096"/>
                </a:lnTo>
                <a:close/>
              </a:path>
              <a:path w="2792095" h="495300">
                <a:moveTo>
                  <a:pt x="2784348" y="492252"/>
                </a:moveTo>
                <a:lnTo>
                  <a:pt x="2784348" y="3048"/>
                </a:lnTo>
                <a:lnTo>
                  <a:pt x="2788920" y="6096"/>
                </a:lnTo>
                <a:lnTo>
                  <a:pt x="2791968" y="6096"/>
                </a:lnTo>
                <a:lnTo>
                  <a:pt x="2791968" y="489204"/>
                </a:lnTo>
                <a:lnTo>
                  <a:pt x="2788920" y="489204"/>
                </a:lnTo>
                <a:lnTo>
                  <a:pt x="2784348" y="492252"/>
                </a:lnTo>
                <a:close/>
              </a:path>
              <a:path w="2792095" h="495300">
                <a:moveTo>
                  <a:pt x="2791968" y="6096"/>
                </a:moveTo>
                <a:lnTo>
                  <a:pt x="2788920" y="6096"/>
                </a:lnTo>
                <a:lnTo>
                  <a:pt x="2784348" y="3048"/>
                </a:lnTo>
                <a:lnTo>
                  <a:pt x="2791968" y="3048"/>
                </a:lnTo>
                <a:lnTo>
                  <a:pt x="2791968" y="6096"/>
                </a:lnTo>
                <a:close/>
              </a:path>
              <a:path w="2792095" h="495300">
                <a:moveTo>
                  <a:pt x="7620" y="492252"/>
                </a:moveTo>
                <a:lnTo>
                  <a:pt x="3048" y="489204"/>
                </a:lnTo>
                <a:lnTo>
                  <a:pt x="7620" y="489204"/>
                </a:lnTo>
                <a:lnTo>
                  <a:pt x="7620" y="492252"/>
                </a:lnTo>
                <a:close/>
              </a:path>
              <a:path w="2792095" h="495300">
                <a:moveTo>
                  <a:pt x="2784348" y="492252"/>
                </a:moveTo>
                <a:lnTo>
                  <a:pt x="7620" y="492252"/>
                </a:lnTo>
                <a:lnTo>
                  <a:pt x="7620" y="489204"/>
                </a:lnTo>
                <a:lnTo>
                  <a:pt x="2784348" y="489204"/>
                </a:lnTo>
                <a:lnTo>
                  <a:pt x="2784348" y="492252"/>
                </a:lnTo>
                <a:close/>
              </a:path>
              <a:path w="2792095" h="495300">
                <a:moveTo>
                  <a:pt x="2791968" y="492252"/>
                </a:moveTo>
                <a:lnTo>
                  <a:pt x="2784348" y="492252"/>
                </a:lnTo>
                <a:lnTo>
                  <a:pt x="2788920" y="489204"/>
                </a:lnTo>
                <a:lnTo>
                  <a:pt x="2791968" y="489204"/>
                </a:lnTo>
                <a:lnTo>
                  <a:pt x="2791968" y="492252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224110" y="4473921"/>
            <a:ext cx="2444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기반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31003" y="4473921"/>
            <a:ext cx="2444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개발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308348" y="4645152"/>
            <a:ext cx="554990" cy="245745"/>
          </a:xfrm>
          <a:custGeom>
            <a:avLst/>
            <a:gdLst/>
            <a:ahLst/>
            <a:cxnLst/>
            <a:rect l="l" t="t" r="r" b="b"/>
            <a:pathLst>
              <a:path w="554989" h="245745">
                <a:moveTo>
                  <a:pt x="0" y="0"/>
                </a:moveTo>
                <a:lnTo>
                  <a:pt x="554736" y="0"/>
                </a:lnTo>
                <a:lnTo>
                  <a:pt x="554736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03776" y="4639055"/>
            <a:ext cx="563880" cy="256540"/>
          </a:xfrm>
          <a:custGeom>
            <a:avLst/>
            <a:gdLst/>
            <a:ahLst/>
            <a:cxnLst/>
            <a:rect l="l" t="t" r="r" b="b"/>
            <a:pathLst>
              <a:path w="563879" h="256539">
                <a:moveTo>
                  <a:pt x="563880" y="256032"/>
                </a:moveTo>
                <a:lnTo>
                  <a:pt x="0" y="256032"/>
                </a:lnTo>
                <a:lnTo>
                  <a:pt x="0" y="0"/>
                </a:lnTo>
                <a:lnTo>
                  <a:pt x="563880" y="0"/>
                </a:lnTo>
                <a:lnTo>
                  <a:pt x="563880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246888"/>
                </a:lnTo>
                <a:lnTo>
                  <a:pt x="4572" y="246888"/>
                </a:lnTo>
                <a:lnTo>
                  <a:pt x="10668" y="251460"/>
                </a:lnTo>
                <a:lnTo>
                  <a:pt x="563880" y="251460"/>
                </a:lnTo>
                <a:lnTo>
                  <a:pt x="563880" y="256032"/>
                </a:lnTo>
                <a:close/>
              </a:path>
              <a:path w="563879" h="256539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563879" h="256539">
                <a:moveTo>
                  <a:pt x="554736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554736" y="6096"/>
                </a:lnTo>
                <a:lnTo>
                  <a:pt x="554736" y="10668"/>
                </a:lnTo>
                <a:close/>
              </a:path>
              <a:path w="563879" h="256539">
                <a:moveTo>
                  <a:pt x="554736" y="251460"/>
                </a:moveTo>
                <a:lnTo>
                  <a:pt x="554736" y="6096"/>
                </a:lnTo>
                <a:lnTo>
                  <a:pt x="559308" y="10668"/>
                </a:lnTo>
                <a:lnTo>
                  <a:pt x="563880" y="10668"/>
                </a:lnTo>
                <a:lnTo>
                  <a:pt x="563880" y="246888"/>
                </a:lnTo>
                <a:lnTo>
                  <a:pt x="559308" y="246888"/>
                </a:lnTo>
                <a:lnTo>
                  <a:pt x="554736" y="251460"/>
                </a:lnTo>
                <a:close/>
              </a:path>
              <a:path w="563879" h="256539">
                <a:moveTo>
                  <a:pt x="563880" y="10668"/>
                </a:moveTo>
                <a:lnTo>
                  <a:pt x="559308" y="10668"/>
                </a:lnTo>
                <a:lnTo>
                  <a:pt x="554736" y="6096"/>
                </a:lnTo>
                <a:lnTo>
                  <a:pt x="563880" y="6096"/>
                </a:lnTo>
                <a:lnTo>
                  <a:pt x="563880" y="10668"/>
                </a:lnTo>
                <a:close/>
              </a:path>
              <a:path w="563879" h="256539">
                <a:moveTo>
                  <a:pt x="10668" y="251460"/>
                </a:moveTo>
                <a:lnTo>
                  <a:pt x="4572" y="246888"/>
                </a:lnTo>
                <a:lnTo>
                  <a:pt x="10668" y="246888"/>
                </a:lnTo>
                <a:lnTo>
                  <a:pt x="10668" y="251460"/>
                </a:lnTo>
                <a:close/>
              </a:path>
              <a:path w="563879" h="256539">
                <a:moveTo>
                  <a:pt x="554736" y="251460"/>
                </a:moveTo>
                <a:lnTo>
                  <a:pt x="10668" y="251460"/>
                </a:lnTo>
                <a:lnTo>
                  <a:pt x="10668" y="246888"/>
                </a:lnTo>
                <a:lnTo>
                  <a:pt x="554736" y="246888"/>
                </a:lnTo>
                <a:lnTo>
                  <a:pt x="554736" y="251460"/>
                </a:lnTo>
                <a:close/>
              </a:path>
              <a:path w="563879" h="256539">
                <a:moveTo>
                  <a:pt x="563880" y="251460"/>
                </a:moveTo>
                <a:lnTo>
                  <a:pt x="554736" y="251460"/>
                </a:lnTo>
                <a:lnTo>
                  <a:pt x="559308" y="246888"/>
                </a:lnTo>
                <a:lnTo>
                  <a:pt x="563880" y="246888"/>
                </a:lnTo>
                <a:lnTo>
                  <a:pt x="563880" y="25146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09388" y="4645152"/>
            <a:ext cx="554990" cy="245745"/>
          </a:xfrm>
          <a:custGeom>
            <a:avLst/>
            <a:gdLst/>
            <a:ahLst/>
            <a:cxnLst/>
            <a:rect l="l" t="t" r="r" b="b"/>
            <a:pathLst>
              <a:path w="554989" h="245745">
                <a:moveTo>
                  <a:pt x="0" y="0"/>
                </a:moveTo>
                <a:lnTo>
                  <a:pt x="554736" y="0"/>
                </a:lnTo>
                <a:lnTo>
                  <a:pt x="554736" y="245364"/>
                </a:lnTo>
                <a:lnTo>
                  <a:pt x="0" y="2453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04815" y="4639055"/>
            <a:ext cx="563880" cy="256540"/>
          </a:xfrm>
          <a:custGeom>
            <a:avLst/>
            <a:gdLst/>
            <a:ahLst/>
            <a:cxnLst/>
            <a:rect l="l" t="t" r="r" b="b"/>
            <a:pathLst>
              <a:path w="563879" h="256539">
                <a:moveTo>
                  <a:pt x="563880" y="256032"/>
                </a:moveTo>
                <a:lnTo>
                  <a:pt x="0" y="256032"/>
                </a:lnTo>
                <a:lnTo>
                  <a:pt x="0" y="0"/>
                </a:lnTo>
                <a:lnTo>
                  <a:pt x="563880" y="0"/>
                </a:lnTo>
                <a:lnTo>
                  <a:pt x="563880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46888"/>
                </a:lnTo>
                <a:lnTo>
                  <a:pt x="4572" y="246888"/>
                </a:lnTo>
                <a:lnTo>
                  <a:pt x="9144" y="251460"/>
                </a:lnTo>
                <a:lnTo>
                  <a:pt x="563880" y="251460"/>
                </a:lnTo>
                <a:lnTo>
                  <a:pt x="563880" y="256032"/>
                </a:lnTo>
                <a:close/>
              </a:path>
              <a:path w="563879" h="256539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63879" h="256539">
                <a:moveTo>
                  <a:pt x="553212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53212" y="6096"/>
                </a:lnTo>
                <a:lnTo>
                  <a:pt x="553212" y="10668"/>
                </a:lnTo>
                <a:close/>
              </a:path>
              <a:path w="563879" h="256539">
                <a:moveTo>
                  <a:pt x="553212" y="251460"/>
                </a:moveTo>
                <a:lnTo>
                  <a:pt x="553212" y="6096"/>
                </a:lnTo>
                <a:lnTo>
                  <a:pt x="559308" y="10668"/>
                </a:lnTo>
                <a:lnTo>
                  <a:pt x="563880" y="10668"/>
                </a:lnTo>
                <a:lnTo>
                  <a:pt x="563880" y="246888"/>
                </a:lnTo>
                <a:lnTo>
                  <a:pt x="559308" y="246888"/>
                </a:lnTo>
                <a:lnTo>
                  <a:pt x="553212" y="251460"/>
                </a:lnTo>
                <a:close/>
              </a:path>
              <a:path w="563879" h="256539">
                <a:moveTo>
                  <a:pt x="563880" y="10668"/>
                </a:moveTo>
                <a:lnTo>
                  <a:pt x="559308" y="10668"/>
                </a:lnTo>
                <a:lnTo>
                  <a:pt x="553212" y="6096"/>
                </a:lnTo>
                <a:lnTo>
                  <a:pt x="563880" y="6096"/>
                </a:lnTo>
                <a:lnTo>
                  <a:pt x="563880" y="10668"/>
                </a:lnTo>
                <a:close/>
              </a:path>
              <a:path w="563879" h="256539">
                <a:moveTo>
                  <a:pt x="9144" y="251460"/>
                </a:moveTo>
                <a:lnTo>
                  <a:pt x="4572" y="246888"/>
                </a:lnTo>
                <a:lnTo>
                  <a:pt x="9144" y="246888"/>
                </a:lnTo>
                <a:lnTo>
                  <a:pt x="9144" y="251460"/>
                </a:lnTo>
                <a:close/>
              </a:path>
              <a:path w="563879" h="256539">
                <a:moveTo>
                  <a:pt x="553212" y="251460"/>
                </a:moveTo>
                <a:lnTo>
                  <a:pt x="9144" y="251460"/>
                </a:lnTo>
                <a:lnTo>
                  <a:pt x="9144" y="246888"/>
                </a:lnTo>
                <a:lnTo>
                  <a:pt x="553212" y="246888"/>
                </a:lnTo>
                <a:lnTo>
                  <a:pt x="553212" y="251460"/>
                </a:lnTo>
                <a:close/>
              </a:path>
              <a:path w="563879" h="256539">
                <a:moveTo>
                  <a:pt x="563880" y="251460"/>
                </a:moveTo>
                <a:lnTo>
                  <a:pt x="553212" y="251460"/>
                </a:lnTo>
                <a:lnTo>
                  <a:pt x="559308" y="246888"/>
                </a:lnTo>
                <a:lnTo>
                  <a:pt x="563880" y="246888"/>
                </a:lnTo>
                <a:lnTo>
                  <a:pt x="563880" y="25146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82996" y="4649724"/>
            <a:ext cx="554990" cy="247015"/>
          </a:xfrm>
          <a:custGeom>
            <a:avLst/>
            <a:gdLst/>
            <a:ahLst/>
            <a:cxnLst/>
            <a:rect l="l" t="t" r="r" b="b"/>
            <a:pathLst>
              <a:path w="554989" h="247014">
                <a:moveTo>
                  <a:pt x="0" y="0"/>
                </a:moveTo>
                <a:lnTo>
                  <a:pt x="554736" y="0"/>
                </a:lnTo>
                <a:lnTo>
                  <a:pt x="554736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78423" y="4645152"/>
            <a:ext cx="563880" cy="256540"/>
          </a:xfrm>
          <a:custGeom>
            <a:avLst/>
            <a:gdLst/>
            <a:ahLst/>
            <a:cxnLst/>
            <a:rect l="l" t="t" r="r" b="b"/>
            <a:pathLst>
              <a:path w="563879" h="256539">
                <a:moveTo>
                  <a:pt x="563880" y="256032"/>
                </a:moveTo>
                <a:lnTo>
                  <a:pt x="0" y="256032"/>
                </a:lnTo>
                <a:lnTo>
                  <a:pt x="0" y="0"/>
                </a:lnTo>
                <a:lnTo>
                  <a:pt x="563880" y="0"/>
                </a:lnTo>
                <a:lnTo>
                  <a:pt x="56388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5364"/>
                </a:lnTo>
                <a:lnTo>
                  <a:pt x="4572" y="245364"/>
                </a:lnTo>
                <a:lnTo>
                  <a:pt x="9144" y="251460"/>
                </a:lnTo>
                <a:lnTo>
                  <a:pt x="563880" y="251460"/>
                </a:lnTo>
                <a:lnTo>
                  <a:pt x="563880" y="256032"/>
                </a:lnTo>
                <a:close/>
              </a:path>
              <a:path w="563879" h="25653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63879" h="256539">
                <a:moveTo>
                  <a:pt x="55321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553212" y="4572"/>
                </a:lnTo>
                <a:lnTo>
                  <a:pt x="553212" y="9144"/>
                </a:lnTo>
                <a:close/>
              </a:path>
              <a:path w="563879" h="256539">
                <a:moveTo>
                  <a:pt x="553212" y="251460"/>
                </a:moveTo>
                <a:lnTo>
                  <a:pt x="553212" y="4572"/>
                </a:lnTo>
                <a:lnTo>
                  <a:pt x="559308" y="9144"/>
                </a:lnTo>
                <a:lnTo>
                  <a:pt x="563880" y="9144"/>
                </a:lnTo>
                <a:lnTo>
                  <a:pt x="563880" y="245364"/>
                </a:lnTo>
                <a:lnTo>
                  <a:pt x="559308" y="245364"/>
                </a:lnTo>
                <a:lnTo>
                  <a:pt x="553212" y="251460"/>
                </a:lnTo>
                <a:close/>
              </a:path>
              <a:path w="563879" h="256539">
                <a:moveTo>
                  <a:pt x="563880" y="9144"/>
                </a:moveTo>
                <a:lnTo>
                  <a:pt x="559308" y="9144"/>
                </a:lnTo>
                <a:lnTo>
                  <a:pt x="553212" y="4572"/>
                </a:lnTo>
                <a:lnTo>
                  <a:pt x="563880" y="4572"/>
                </a:lnTo>
                <a:lnTo>
                  <a:pt x="563880" y="9144"/>
                </a:lnTo>
                <a:close/>
              </a:path>
              <a:path w="563879" h="256539">
                <a:moveTo>
                  <a:pt x="9144" y="251460"/>
                </a:moveTo>
                <a:lnTo>
                  <a:pt x="4572" y="245364"/>
                </a:lnTo>
                <a:lnTo>
                  <a:pt x="9144" y="245364"/>
                </a:lnTo>
                <a:lnTo>
                  <a:pt x="9144" y="251460"/>
                </a:lnTo>
                <a:close/>
              </a:path>
              <a:path w="563879" h="256539">
                <a:moveTo>
                  <a:pt x="553212" y="251460"/>
                </a:moveTo>
                <a:lnTo>
                  <a:pt x="9144" y="251460"/>
                </a:lnTo>
                <a:lnTo>
                  <a:pt x="9144" y="245364"/>
                </a:lnTo>
                <a:lnTo>
                  <a:pt x="553212" y="245364"/>
                </a:lnTo>
                <a:lnTo>
                  <a:pt x="553212" y="251460"/>
                </a:lnTo>
                <a:close/>
              </a:path>
              <a:path w="563879" h="256539">
                <a:moveTo>
                  <a:pt x="563880" y="251460"/>
                </a:moveTo>
                <a:lnTo>
                  <a:pt x="553212" y="251460"/>
                </a:lnTo>
                <a:lnTo>
                  <a:pt x="559308" y="245364"/>
                </a:lnTo>
                <a:lnTo>
                  <a:pt x="563880" y="245364"/>
                </a:lnTo>
                <a:lnTo>
                  <a:pt x="563880" y="25146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82340" y="2452116"/>
            <a:ext cx="6196583" cy="3992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504685" y="2672604"/>
            <a:ext cx="58801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통합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개발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550920" y="4082796"/>
            <a:ext cx="2688590" cy="218440"/>
          </a:xfrm>
          <a:custGeom>
            <a:avLst/>
            <a:gdLst/>
            <a:ahLst/>
            <a:cxnLst/>
            <a:rect l="l" t="t" r="r" b="b"/>
            <a:pathLst>
              <a:path w="2688590" h="218439">
                <a:moveTo>
                  <a:pt x="0" y="0"/>
                </a:moveTo>
                <a:lnTo>
                  <a:pt x="2688336" y="0"/>
                </a:lnTo>
                <a:lnTo>
                  <a:pt x="2688336" y="217932"/>
                </a:lnTo>
                <a:lnTo>
                  <a:pt x="0" y="217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46347" y="4078223"/>
            <a:ext cx="2697480" cy="228600"/>
          </a:xfrm>
          <a:custGeom>
            <a:avLst/>
            <a:gdLst/>
            <a:ahLst/>
            <a:cxnLst/>
            <a:rect l="l" t="t" r="r" b="b"/>
            <a:pathLst>
              <a:path w="2697479" h="228600">
                <a:moveTo>
                  <a:pt x="2697480" y="228600"/>
                </a:moveTo>
                <a:lnTo>
                  <a:pt x="0" y="228600"/>
                </a:lnTo>
                <a:lnTo>
                  <a:pt x="0" y="0"/>
                </a:lnTo>
                <a:lnTo>
                  <a:pt x="2697480" y="0"/>
                </a:lnTo>
                <a:lnTo>
                  <a:pt x="269748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17932"/>
                </a:lnTo>
                <a:lnTo>
                  <a:pt x="4572" y="217932"/>
                </a:lnTo>
                <a:lnTo>
                  <a:pt x="9144" y="222504"/>
                </a:lnTo>
                <a:lnTo>
                  <a:pt x="2697480" y="222504"/>
                </a:lnTo>
                <a:lnTo>
                  <a:pt x="2697480" y="228600"/>
                </a:lnTo>
                <a:close/>
              </a:path>
              <a:path w="2697479" h="22860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697479" h="228600">
                <a:moveTo>
                  <a:pt x="268833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688336" y="4572"/>
                </a:lnTo>
                <a:lnTo>
                  <a:pt x="2688336" y="9144"/>
                </a:lnTo>
                <a:close/>
              </a:path>
              <a:path w="2697479" h="228600">
                <a:moveTo>
                  <a:pt x="2688336" y="222504"/>
                </a:moveTo>
                <a:lnTo>
                  <a:pt x="2688336" y="4572"/>
                </a:lnTo>
                <a:lnTo>
                  <a:pt x="2692908" y="9144"/>
                </a:lnTo>
                <a:lnTo>
                  <a:pt x="2697480" y="9144"/>
                </a:lnTo>
                <a:lnTo>
                  <a:pt x="2697480" y="217932"/>
                </a:lnTo>
                <a:lnTo>
                  <a:pt x="2692908" y="217932"/>
                </a:lnTo>
                <a:lnTo>
                  <a:pt x="2688336" y="222504"/>
                </a:lnTo>
                <a:close/>
              </a:path>
              <a:path w="2697479" h="228600">
                <a:moveTo>
                  <a:pt x="2697480" y="9144"/>
                </a:moveTo>
                <a:lnTo>
                  <a:pt x="2692908" y="9144"/>
                </a:lnTo>
                <a:lnTo>
                  <a:pt x="2688336" y="4572"/>
                </a:lnTo>
                <a:lnTo>
                  <a:pt x="2697480" y="4572"/>
                </a:lnTo>
                <a:lnTo>
                  <a:pt x="2697480" y="9144"/>
                </a:lnTo>
                <a:close/>
              </a:path>
              <a:path w="2697479" h="228600">
                <a:moveTo>
                  <a:pt x="9144" y="222504"/>
                </a:moveTo>
                <a:lnTo>
                  <a:pt x="4572" y="217932"/>
                </a:lnTo>
                <a:lnTo>
                  <a:pt x="9144" y="217932"/>
                </a:lnTo>
                <a:lnTo>
                  <a:pt x="9144" y="222504"/>
                </a:lnTo>
                <a:close/>
              </a:path>
              <a:path w="2697479" h="228600">
                <a:moveTo>
                  <a:pt x="2688336" y="222504"/>
                </a:moveTo>
                <a:lnTo>
                  <a:pt x="9144" y="222504"/>
                </a:lnTo>
                <a:lnTo>
                  <a:pt x="9144" y="217932"/>
                </a:lnTo>
                <a:lnTo>
                  <a:pt x="2688336" y="217932"/>
                </a:lnTo>
                <a:lnTo>
                  <a:pt x="2688336" y="222504"/>
                </a:lnTo>
                <a:close/>
              </a:path>
              <a:path w="2697479" h="228600">
                <a:moveTo>
                  <a:pt x="2697480" y="222504"/>
                </a:moveTo>
                <a:lnTo>
                  <a:pt x="2688336" y="222504"/>
                </a:lnTo>
                <a:lnTo>
                  <a:pt x="2692908" y="217932"/>
                </a:lnTo>
                <a:lnTo>
                  <a:pt x="2697480" y="217932"/>
                </a:lnTo>
                <a:lnTo>
                  <a:pt x="2697480" y="222504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570732" y="4114291"/>
            <a:ext cx="266890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38760" algn="ctr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공통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4105655" y="3669792"/>
            <a:ext cx="497205" cy="358140"/>
          </a:xfrm>
          <a:custGeom>
            <a:avLst/>
            <a:gdLst/>
            <a:ahLst/>
            <a:cxnLst/>
            <a:rect l="l" t="t" r="r" b="b"/>
            <a:pathLst>
              <a:path w="497204" h="358139">
                <a:moveTo>
                  <a:pt x="0" y="0"/>
                </a:moveTo>
                <a:lnTo>
                  <a:pt x="496824" y="0"/>
                </a:lnTo>
                <a:lnTo>
                  <a:pt x="496824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01084" y="3663696"/>
            <a:ext cx="508000" cy="368935"/>
          </a:xfrm>
          <a:custGeom>
            <a:avLst/>
            <a:gdLst/>
            <a:ahLst/>
            <a:cxnLst/>
            <a:rect l="l" t="t" r="r" b="b"/>
            <a:pathLst>
              <a:path w="508000" h="368935">
                <a:moveTo>
                  <a:pt x="507492" y="368808"/>
                </a:moveTo>
                <a:lnTo>
                  <a:pt x="0" y="368808"/>
                </a:lnTo>
                <a:lnTo>
                  <a:pt x="0" y="0"/>
                </a:lnTo>
                <a:lnTo>
                  <a:pt x="507492" y="0"/>
                </a:lnTo>
                <a:lnTo>
                  <a:pt x="507492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59664"/>
                </a:lnTo>
                <a:lnTo>
                  <a:pt x="4572" y="359664"/>
                </a:lnTo>
                <a:lnTo>
                  <a:pt x="9144" y="364236"/>
                </a:lnTo>
                <a:lnTo>
                  <a:pt x="507492" y="364236"/>
                </a:lnTo>
                <a:lnTo>
                  <a:pt x="507492" y="368808"/>
                </a:lnTo>
                <a:close/>
              </a:path>
              <a:path w="508000" h="368935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08000" h="368935">
                <a:moveTo>
                  <a:pt x="496824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496824" y="6096"/>
                </a:lnTo>
                <a:lnTo>
                  <a:pt x="496824" y="10668"/>
                </a:lnTo>
                <a:close/>
              </a:path>
              <a:path w="508000" h="368935">
                <a:moveTo>
                  <a:pt x="496824" y="364236"/>
                </a:moveTo>
                <a:lnTo>
                  <a:pt x="496824" y="6096"/>
                </a:lnTo>
                <a:lnTo>
                  <a:pt x="501396" y="10668"/>
                </a:lnTo>
                <a:lnTo>
                  <a:pt x="507492" y="10668"/>
                </a:lnTo>
                <a:lnTo>
                  <a:pt x="507492" y="359664"/>
                </a:lnTo>
                <a:lnTo>
                  <a:pt x="501396" y="359664"/>
                </a:lnTo>
                <a:lnTo>
                  <a:pt x="496824" y="364236"/>
                </a:lnTo>
                <a:close/>
              </a:path>
              <a:path w="508000" h="368935">
                <a:moveTo>
                  <a:pt x="507492" y="10668"/>
                </a:moveTo>
                <a:lnTo>
                  <a:pt x="501396" y="10668"/>
                </a:lnTo>
                <a:lnTo>
                  <a:pt x="496824" y="6096"/>
                </a:lnTo>
                <a:lnTo>
                  <a:pt x="507492" y="6096"/>
                </a:lnTo>
                <a:lnTo>
                  <a:pt x="507492" y="10668"/>
                </a:lnTo>
                <a:close/>
              </a:path>
              <a:path w="508000" h="368935">
                <a:moveTo>
                  <a:pt x="9144" y="364236"/>
                </a:moveTo>
                <a:lnTo>
                  <a:pt x="4572" y="359664"/>
                </a:lnTo>
                <a:lnTo>
                  <a:pt x="9144" y="359664"/>
                </a:lnTo>
                <a:lnTo>
                  <a:pt x="9144" y="364236"/>
                </a:lnTo>
                <a:close/>
              </a:path>
              <a:path w="508000" h="368935">
                <a:moveTo>
                  <a:pt x="496824" y="364236"/>
                </a:moveTo>
                <a:lnTo>
                  <a:pt x="9144" y="364236"/>
                </a:lnTo>
                <a:lnTo>
                  <a:pt x="9144" y="359664"/>
                </a:lnTo>
                <a:lnTo>
                  <a:pt x="496824" y="359664"/>
                </a:lnTo>
                <a:lnTo>
                  <a:pt x="496824" y="364236"/>
                </a:lnTo>
                <a:close/>
              </a:path>
              <a:path w="508000" h="368935">
                <a:moveTo>
                  <a:pt x="507492" y="364236"/>
                </a:moveTo>
                <a:lnTo>
                  <a:pt x="496824" y="364236"/>
                </a:lnTo>
                <a:lnTo>
                  <a:pt x="501396" y="359664"/>
                </a:lnTo>
                <a:lnTo>
                  <a:pt x="507492" y="359664"/>
                </a:lnTo>
                <a:lnTo>
                  <a:pt x="507492" y="36423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105655" y="3833864"/>
            <a:ext cx="49720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조회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187696" y="3669792"/>
            <a:ext cx="497205" cy="358140"/>
          </a:xfrm>
          <a:custGeom>
            <a:avLst/>
            <a:gdLst/>
            <a:ahLst/>
            <a:cxnLst/>
            <a:rect l="l" t="t" r="r" b="b"/>
            <a:pathLst>
              <a:path w="497204" h="358139">
                <a:moveTo>
                  <a:pt x="0" y="0"/>
                </a:moveTo>
                <a:lnTo>
                  <a:pt x="496824" y="0"/>
                </a:lnTo>
                <a:lnTo>
                  <a:pt x="496824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183123" y="3663696"/>
            <a:ext cx="506095" cy="368935"/>
          </a:xfrm>
          <a:custGeom>
            <a:avLst/>
            <a:gdLst/>
            <a:ahLst/>
            <a:cxnLst/>
            <a:rect l="l" t="t" r="r" b="b"/>
            <a:pathLst>
              <a:path w="506095" h="368935">
                <a:moveTo>
                  <a:pt x="505968" y="368808"/>
                </a:moveTo>
                <a:lnTo>
                  <a:pt x="0" y="368808"/>
                </a:lnTo>
                <a:lnTo>
                  <a:pt x="0" y="0"/>
                </a:lnTo>
                <a:lnTo>
                  <a:pt x="505968" y="0"/>
                </a:lnTo>
                <a:lnTo>
                  <a:pt x="505968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59664"/>
                </a:lnTo>
                <a:lnTo>
                  <a:pt x="4572" y="359664"/>
                </a:lnTo>
                <a:lnTo>
                  <a:pt x="9144" y="364236"/>
                </a:lnTo>
                <a:lnTo>
                  <a:pt x="505968" y="364236"/>
                </a:lnTo>
                <a:lnTo>
                  <a:pt x="505968" y="368808"/>
                </a:lnTo>
                <a:close/>
              </a:path>
              <a:path w="506095" h="368935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06095" h="368935">
                <a:moveTo>
                  <a:pt x="496824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496824" y="6096"/>
                </a:lnTo>
                <a:lnTo>
                  <a:pt x="496824" y="10668"/>
                </a:lnTo>
                <a:close/>
              </a:path>
              <a:path w="506095" h="368935">
                <a:moveTo>
                  <a:pt x="496824" y="364236"/>
                </a:moveTo>
                <a:lnTo>
                  <a:pt x="496824" y="6096"/>
                </a:lnTo>
                <a:lnTo>
                  <a:pt x="501396" y="10668"/>
                </a:lnTo>
                <a:lnTo>
                  <a:pt x="505968" y="10668"/>
                </a:lnTo>
                <a:lnTo>
                  <a:pt x="505968" y="359664"/>
                </a:lnTo>
                <a:lnTo>
                  <a:pt x="501396" y="359664"/>
                </a:lnTo>
                <a:lnTo>
                  <a:pt x="496824" y="364236"/>
                </a:lnTo>
                <a:close/>
              </a:path>
              <a:path w="506095" h="368935">
                <a:moveTo>
                  <a:pt x="505968" y="10668"/>
                </a:moveTo>
                <a:lnTo>
                  <a:pt x="501396" y="10668"/>
                </a:lnTo>
                <a:lnTo>
                  <a:pt x="496824" y="6096"/>
                </a:lnTo>
                <a:lnTo>
                  <a:pt x="505968" y="6096"/>
                </a:lnTo>
                <a:lnTo>
                  <a:pt x="505968" y="10668"/>
                </a:lnTo>
                <a:close/>
              </a:path>
              <a:path w="506095" h="368935">
                <a:moveTo>
                  <a:pt x="9144" y="364236"/>
                </a:moveTo>
                <a:lnTo>
                  <a:pt x="4572" y="359664"/>
                </a:lnTo>
                <a:lnTo>
                  <a:pt x="9144" y="359664"/>
                </a:lnTo>
                <a:lnTo>
                  <a:pt x="9144" y="364236"/>
                </a:lnTo>
                <a:close/>
              </a:path>
              <a:path w="506095" h="368935">
                <a:moveTo>
                  <a:pt x="496824" y="364236"/>
                </a:moveTo>
                <a:lnTo>
                  <a:pt x="9144" y="364236"/>
                </a:lnTo>
                <a:lnTo>
                  <a:pt x="9144" y="359664"/>
                </a:lnTo>
                <a:lnTo>
                  <a:pt x="496824" y="359664"/>
                </a:lnTo>
                <a:lnTo>
                  <a:pt x="496824" y="364236"/>
                </a:lnTo>
                <a:close/>
              </a:path>
              <a:path w="506095" h="368935">
                <a:moveTo>
                  <a:pt x="505968" y="364236"/>
                </a:moveTo>
                <a:lnTo>
                  <a:pt x="496824" y="364236"/>
                </a:lnTo>
                <a:lnTo>
                  <a:pt x="501396" y="359664"/>
                </a:lnTo>
                <a:lnTo>
                  <a:pt x="505968" y="359664"/>
                </a:lnTo>
                <a:lnTo>
                  <a:pt x="505968" y="36423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22620" y="3669792"/>
            <a:ext cx="497205" cy="358140"/>
          </a:xfrm>
          <a:custGeom>
            <a:avLst/>
            <a:gdLst/>
            <a:ahLst/>
            <a:cxnLst/>
            <a:rect l="l" t="t" r="r" b="b"/>
            <a:pathLst>
              <a:path w="497204" h="358139">
                <a:moveTo>
                  <a:pt x="0" y="0"/>
                </a:moveTo>
                <a:lnTo>
                  <a:pt x="496824" y="0"/>
                </a:lnTo>
                <a:lnTo>
                  <a:pt x="496824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718047" y="3663696"/>
            <a:ext cx="506095" cy="368935"/>
          </a:xfrm>
          <a:custGeom>
            <a:avLst/>
            <a:gdLst/>
            <a:ahLst/>
            <a:cxnLst/>
            <a:rect l="l" t="t" r="r" b="b"/>
            <a:pathLst>
              <a:path w="506095" h="368935">
                <a:moveTo>
                  <a:pt x="505968" y="368808"/>
                </a:moveTo>
                <a:lnTo>
                  <a:pt x="0" y="368808"/>
                </a:lnTo>
                <a:lnTo>
                  <a:pt x="0" y="0"/>
                </a:lnTo>
                <a:lnTo>
                  <a:pt x="505968" y="0"/>
                </a:lnTo>
                <a:lnTo>
                  <a:pt x="505968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59664"/>
                </a:lnTo>
                <a:lnTo>
                  <a:pt x="4572" y="359664"/>
                </a:lnTo>
                <a:lnTo>
                  <a:pt x="9144" y="364236"/>
                </a:lnTo>
                <a:lnTo>
                  <a:pt x="505968" y="364236"/>
                </a:lnTo>
                <a:lnTo>
                  <a:pt x="505968" y="368808"/>
                </a:lnTo>
                <a:close/>
              </a:path>
              <a:path w="506095" h="368935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06095" h="368935">
                <a:moveTo>
                  <a:pt x="496824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496824" y="6096"/>
                </a:lnTo>
                <a:lnTo>
                  <a:pt x="496824" y="10668"/>
                </a:lnTo>
                <a:close/>
              </a:path>
              <a:path w="506095" h="368935">
                <a:moveTo>
                  <a:pt x="496824" y="364236"/>
                </a:moveTo>
                <a:lnTo>
                  <a:pt x="496824" y="6096"/>
                </a:lnTo>
                <a:lnTo>
                  <a:pt x="501396" y="10668"/>
                </a:lnTo>
                <a:lnTo>
                  <a:pt x="505968" y="10668"/>
                </a:lnTo>
                <a:lnTo>
                  <a:pt x="505968" y="359664"/>
                </a:lnTo>
                <a:lnTo>
                  <a:pt x="501396" y="359664"/>
                </a:lnTo>
                <a:lnTo>
                  <a:pt x="496824" y="364236"/>
                </a:lnTo>
                <a:close/>
              </a:path>
              <a:path w="506095" h="368935">
                <a:moveTo>
                  <a:pt x="505968" y="10668"/>
                </a:moveTo>
                <a:lnTo>
                  <a:pt x="501396" y="10668"/>
                </a:lnTo>
                <a:lnTo>
                  <a:pt x="496824" y="6096"/>
                </a:lnTo>
                <a:lnTo>
                  <a:pt x="505968" y="6096"/>
                </a:lnTo>
                <a:lnTo>
                  <a:pt x="505968" y="10668"/>
                </a:lnTo>
                <a:close/>
              </a:path>
              <a:path w="506095" h="368935">
                <a:moveTo>
                  <a:pt x="9144" y="364236"/>
                </a:moveTo>
                <a:lnTo>
                  <a:pt x="4572" y="359664"/>
                </a:lnTo>
                <a:lnTo>
                  <a:pt x="9144" y="359664"/>
                </a:lnTo>
                <a:lnTo>
                  <a:pt x="9144" y="364236"/>
                </a:lnTo>
                <a:close/>
              </a:path>
              <a:path w="506095" h="368935">
                <a:moveTo>
                  <a:pt x="496824" y="364236"/>
                </a:moveTo>
                <a:lnTo>
                  <a:pt x="9144" y="364236"/>
                </a:lnTo>
                <a:lnTo>
                  <a:pt x="9144" y="359664"/>
                </a:lnTo>
                <a:lnTo>
                  <a:pt x="496824" y="359664"/>
                </a:lnTo>
                <a:lnTo>
                  <a:pt x="496824" y="364236"/>
                </a:lnTo>
                <a:close/>
              </a:path>
              <a:path w="506095" h="368935">
                <a:moveTo>
                  <a:pt x="505968" y="364236"/>
                </a:moveTo>
                <a:lnTo>
                  <a:pt x="496824" y="364236"/>
                </a:lnTo>
                <a:lnTo>
                  <a:pt x="501396" y="359664"/>
                </a:lnTo>
                <a:lnTo>
                  <a:pt x="505968" y="359664"/>
                </a:lnTo>
                <a:lnTo>
                  <a:pt x="505968" y="36423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57316" y="2526792"/>
            <a:ext cx="617220" cy="205740"/>
          </a:xfrm>
          <a:custGeom>
            <a:avLst/>
            <a:gdLst/>
            <a:ahLst/>
            <a:cxnLst/>
            <a:rect l="l" t="t" r="r" b="b"/>
            <a:pathLst>
              <a:path w="617220" h="205739">
                <a:moveTo>
                  <a:pt x="0" y="0"/>
                </a:moveTo>
                <a:lnTo>
                  <a:pt x="617220" y="0"/>
                </a:lnTo>
                <a:lnTo>
                  <a:pt x="617220" y="205740"/>
                </a:lnTo>
                <a:lnTo>
                  <a:pt x="0" y="2057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52744" y="2522220"/>
            <a:ext cx="626745" cy="215265"/>
          </a:xfrm>
          <a:custGeom>
            <a:avLst/>
            <a:gdLst/>
            <a:ahLst/>
            <a:cxnLst/>
            <a:rect l="l" t="t" r="r" b="b"/>
            <a:pathLst>
              <a:path w="626745" h="215264">
                <a:moveTo>
                  <a:pt x="626364" y="214884"/>
                </a:moveTo>
                <a:lnTo>
                  <a:pt x="0" y="214884"/>
                </a:lnTo>
                <a:lnTo>
                  <a:pt x="0" y="0"/>
                </a:lnTo>
                <a:lnTo>
                  <a:pt x="626364" y="0"/>
                </a:lnTo>
                <a:lnTo>
                  <a:pt x="62636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05740"/>
                </a:lnTo>
                <a:lnTo>
                  <a:pt x="4572" y="205740"/>
                </a:lnTo>
                <a:lnTo>
                  <a:pt x="9144" y="210312"/>
                </a:lnTo>
                <a:lnTo>
                  <a:pt x="626364" y="210312"/>
                </a:lnTo>
                <a:lnTo>
                  <a:pt x="626364" y="214884"/>
                </a:lnTo>
                <a:close/>
              </a:path>
              <a:path w="626745" h="21526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26745" h="215264">
                <a:moveTo>
                  <a:pt x="61722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17220" y="4572"/>
                </a:lnTo>
                <a:lnTo>
                  <a:pt x="617220" y="9144"/>
                </a:lnTo>
                <a:close/>
              </a:path>
              <a:path w="626745" h="215264">
                <a:moveTo>
                  <a:pt x="617220" y="210312"/>
                </a:moveTo>
                <a:lnTo>
                  <a:pt x="617220" y="4572"/>
                </a:lnTo>
                <a:lnTo>
                  <a:pt x="621792" y="9144"/>
                </a:lnTo>
                <a:lnTo>
                  <a:pt x="626364" y="9144"/>
                </a:lnTo>
                <a:lnTo>
                  <a:pt x="626364" y="205740"/>
                </a:lnTo>
                <a:lnTo>
                  <a:pt x="621792" y="205740"/>
                </a:lnTo>
                <a:lnTo>
                  <a:pt x="617220" y="210312"/>
                </a:lnTo>
                <a:close/>
              </a:path>
              <a:path w="626745" h="215264">
                <a:moveTo>
                  <a:pt x="626364" y="9144"/>
                </a:moveTo>
                <a:lnTo>
                  <a:pt x="621792" y="9144"/>
                </a:lnTo>
                <a:lnTo>
                  <a:pt x="617220" y="4572"/>
                </a:lnTo>
                <a:lnTo>
                  <a:pt x="626364" y="4572"/>
                </a:lnTo>
                <a:lnTo>
                  <a:pt x="626364" y="9144"/>
                </a:lnTo>
                <a:close/>
              </a:path>
              <a:path w="626745" h="215264">
                <a:moveTo>
                  <a:pt x="9144" y="210312"/>
                </a:moveTo>
                <a:lnTo>
                  <a:pt x="4572" y="205740"/>
                </a:lnTo>
                <a:lnTo>
                  <a:pt x="9144" y="205740"/>
                </a:lnTo>
                <a:lnTo>
                  <a:pt x="9144" y="210312"/>
                </a:lnTo>
                <a:close/>
              </a:path>
              <a:path w="626745" h="215264">
                <a:moveTo>
                  <a:pt x="617220" y="210312"/>
                </a:moveTo>
                <a:lnTo>
                  <a:pt x="9144" y="210312"/>
                </a:lnTo>
                <a:lnTo>
                  <a:pt x="9144" y="205740"/>
                </a:lnTo>
                <a:lnTo>
                  <a:pt x="617220" y="205740"/>
                </a:lnTo>
                <a:lnTo>
                  <a:pt x="617220" y="210312"/>
                </a:lnTo>
                <a:close/>
              </a:path>
              <a:path w="626745" h="215264">
                <a:moveTo>
                  <a:pt x="626364" y="210312"/>
                </a:moveTo>
                <a:lnTo>
                  <a:pt x="617220" y="210312"/>
                </a:lnTo>
                <a:lnTo>
                  <a:pt x="621792" y="205740"/>
                </a:lnTo>
                <a:lnTo>
                  <a:pt x="626364" y="205740"/>
                </a:lnTo>
                <a:lnTo>
                  <a:pt x="626364" y="21031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045201" y="2550664"/>
            <a:ext cx="33655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형상관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380226" y="2528316"/>
            <a:ext cx="120014" cy="205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68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90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리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629400" y="2529840"/>
            <a:ext cx="615950" cy="205740"/>
          </a:xfrm>
          <a:custGeom>
            <a:avLst/>
            <a:gdLst/>
            <a:ahLst/>
            <a:cxnLst/>
            <a:rect l="l" t="t" r="r" b="b"/>
            <a:pathLst>
              <a:path w="615950" h="205739">
                <a:moveTo>
                  <a:pt x="0" y="0"/>
                </a:moveTo>
                <a:lnTo>
                  <a:pt x="615696" y="0"/>
                </a:lnTo>
                <a:lnTo>
                  <a:pt x="615696" y="205740"/>
                </a:lnTo>
                <a:lnTo>
                  <a:pt x="0" y="2057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23304" y="2525267"/>
            <a:ext cx="626745" cy="215265"/>
          </a:xfrm>
          <a:custGeom>
            <a:avLst/>
            <a:gdLst/>
            <a:ahLst/>
            <a:cxnLst/>
            <a:rect l="l" t="t" r="r" b="b"/>
            <a:pathLst>
              <a:path w="626745" h="215264">
                <a:moveTo>
                  <a:pt x="626364" y="214884"/>
                </a:moveTo>
                <a:lnTo>
                  <a:pt x="0" y="214884"/>
                </a:lnTo>
                <a:lnTo>
                  <a:pt x="0" y="0"/>
                </a:lnTo>
                <a:lnTo>
                  <a:pt x="626364" y="0"/>
                </a:lnTo>
                <a:lnTo>
                  <a:pt x="626364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205740"/>
                </a:lnTo>
                <a:lnTo>
                  <a:pt x="6096" y="205740"/>
                </a:lnTo>
                <a:lnTo>
                  <a:pt x="10668" y="210312"/>
                </a:lnTo>
                <a:lnTo>
                  <a:pt x="626364" y="210312"/>
                </a:lnTo>
                <a:lnTo>
                  <a:pt x="626364" y="214884"/>
                </a:lnTo>
                <a:close/>
              </a:path>
              <a:path w="626745" h="215264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626745" h="215264">
                <a:moveTo>
                  <a:pt x="61722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617220" y="4572"/>
                </a:lnTo>
                <a:lnTo>
                  <a:pt x="617220" y="9144"/>
                </a:lnTo>
                <a:close/>
              </a:path>
              <a:path w="626745" h="215264">
                <a:moveTo>
                  <a:pt x="617220" y="210312"/>
                </a:moveTo>
                <a:lnTo>
                  <a:pt x="617220" y="4572"/>
                </a:lnTo>
                <a:lnTo>
                  <a:pt x="621792" y="9144"/>
                </a:lnTo>
                <a:lnTo>
                  <a:pt x="626364" y="9144"/>
                </a:lnTo>
                <a:lnTo>
                  <a:pt x="626364" y="205740"/>
                </a:lnTo>
                <a:lnTo>
                  <a:pt x="621792" y="205740"/>
                </a:lnTo>
                <a:lnTo>
                  <a:pt x="617220" y="210312"/>
                </a:lnTo>
                <a:close/>
              </a:path>
              <a:path w="626745" h="215264">
                <a:moveTo>
                  <a:pt x="626364" y="9144"/>
                </a:moveTo>
                <a:lnTo>
                  <a:pt x="621792" y="9144"/>
                </a:lnTo>
                <a:lnTo>
                  <a:pt x="617220" y="4572"/>
                </a:lnTo>
                <a:lnTo>
                  <a:pt x="626364" y="4572"/>
                </a:lnTo>
                <a:lnTo>
                  <a:pt x="626364" y="9144"/>
                </a:lnTo>
                <a:close/>
              </a:path>
              <a:path w="626745" h="215264">
                <a:moveTo>
                  <a:pt x="10668" y="210312"/>
                </a:moveTo>
                <a:lnTo>
                  <a:pt x="6096" y="205740"/>
                </a:lnTo>
                <a:lnTo>
                  <a:pt x="10668" y="205740"/>
                </a:lnTo>
                <a:lnTo>
                  <a:pt x="10668" y="210312"/>
                </a:lnTo>
                <a:close/>
              </a:path>
              <a:path w="626745" h="215264">
                <a:moveTo>
                  <a:pt x="617220" y="210312"/>
                </a:moveTo>
                <a:lnTo>
                  <a:pt x="10668" y="210312"/>
                </a:lnTo>
                <a:lnTo>
                  <a:pt x="10668" y="205740"/>
                </a:lnTo>
                <a:lnTo>
                  <a:pt x="617220" y="205740"/>
                </a:lnTo>
                <a:lnTo>
                  <a:pt x="617220" y="210312"/>
                </a:lnTo>
                <a:close/>
              </a:path>
              <a:path w="626745" h="215264">
                <a:moveTo>
                  <a:pt x="626364" y="210312"/>
                </a:moveTo>
                <a:lnTo>
                  <a:pt x="617220" y="210312"/>
                </a:lnTo>
                <a:lnTo>
                  <a:pt x="621792" y="205740"/>
                </a:lnTo>
                <a:lnTo>
                  <a:pt x="626364" y="205740"/>
                </a:lnTo>
                <a:lnTo>
                  <a:pt x="626364" y="21031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629400" y="2555218"/>
            <a:ext cx="61595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빌드</a:t>
            </a:r>
            <a:r>
              <a:rPr sz="800" spc="14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배포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572000" y="2529840"/>
            <a:ext cx="615950" cy="205740"/>
          </a:xfrm>
          <a:custGeom>
            <a:avLst/>
            <a:gdLst/>
            <a:ahLst/>
            <a:cxnLst/>
            <a:rect l="l" t="t" r="r" b="b"/>
            <a:pathLst>
              <a:path w="615950" h="205739">
                <a:moveTo>
                  <a:pt x="0" y="0"/>
                </a:moveTo>
                <a:lnTo>
                  <a:pt x="615696" y="0"/>
                </a:lnTo>
                <a:lnTo>
                  <a:pt x="615696" y="205740"/>
                </a:lnTo>
                <a:lnTo>
                  <a:pt x="0" y="2057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65903" y="2525267"/>
            <a:ext cx="626745" cy="215265"/>
          </a:xfrm>
          <a:custGeom>
            <a:avLst/>
            <a:gdLst/>
            <a:ahLst/>
            <a:cxnLst/>
            <a:rect l="l" t="t" r="r" b="b"/>
            <a:pathLst>
              <a:path w="626745" h="215264">
                <a:moveTo>
                  <a:pt x="626364" y="214884"/>
                </a:moveTo>
                <a:lnTo>
                  <a:pt x="0" y="214884"/>
                </a:lnTo>
                <a:lnTo>
                  <a:pt x="0" y="0"/>
                </a:lnTo>
                <a:lnTo>
                  <a:pt x="626364" y="0"/>
                </a:lnTo>
                <a:lnTo>
                  <a:pt x="626364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205740"/>
                </a:lnTo>
                <a:lnTo>
                  <a:pt x="6096" y="205740"/>
                </a:lnTo>
                <a:lnTo>
                  <a:pt x="10668" y="210312"/>
                </a:lnTo>
                <a:lnTo>
                  <a:pt x="626364" y="210312"/>
                </a:lnTo>
                <a:lnTo>
                  <a:pt x="626364" y="214884"/>
                </a:lnTo>
                <a:close/>
              </a:path>
              <a:path w="626745" h="215264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626745" h="215264">
                <a:moveTo>
                  <a:pt x="61722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617220" y="4572"/>
                </a:lnTo>
                <a:lnTo>
                  <a:pt x="617220" y="9144"/>
                </a:lnTo>
                <a:close/>
              </a:path>
              <a:path w="626745" h="215264">
                <a:moveTo>
                  <a:pt x="617220" y="210312"/>
                </a:moveTo>
                <a:lnTo>
                  <a:pt x="617220" y="4572"/>
                </a:lnTo>
                <a:lnTo>
                  <a:pt x="621792" y="9144"/>
                </a:lnTo>
                <a:lnTo>
                  <a:pt x="626364" y="9144"/>
                </a:lnTo>
                <a:lnTo>
                  <a:pt x="626364" y="205740"/>
                </a:lnTo>
                <a:lnTo>
                  <a:pt x="621792" y="205740"/>
                </a:lnTo>
                <a:lnTo>
                  <a:pt x="617220" y="210312"/>
                </a:lnTo>
                <a:close/>
              </a:path>
              <a:path w="626745" h="215264">
                <a:moveTo>
                  <a:pt x="626364" y="9144"/>
                </a:moveTo>
                <a:lnTo>
                  <a:pt x="621792" y="9144"/>
                </a:lnTo>
                <a:lnTo>
                  <a:pt x="617220" y="4572"/>
                </a:lnTo>
                <a:lnTo>
                  <a:pt x="626364" y="4572"/>
                </a:lnTo>
                <a:lnTo>
                  <a:pt x="626364" y="9144"/>
                </a:lnTo>
                <a:close/>
              </a:path>
              <a:path w="626745" h="215264">
                <a:moveTo>
                  <a:pt x="10668" y="210312"/>
                </a:moveTo>
                <a:lnTo>
                  <a:pt x="6096" y="205740"/>
                </a:lnTo>
                <a:lnTo>
                  <a:pt x="10668" y="205740"/>
                </a:lnTo>
                <a:lnTo>
                  <a:pt x="10668" y="210312"/>
                </a:lnTo>
                <a:close/>
              </a:path>
              <a:path w="626745" h="215264">
                <a:moveTo>
                  <a:pt x="617220" y="210312"/>
                </a:moveTo>
                <a:lnTo>
                  <a:pt x="10668" y="210312"/>
                </a:lnTo>
                <a:lnTo>
                  <a:pt x="10668" y="205740"/>
                </a:lnTo>
                <a:lnTo>
                  <a:pt x="617220" y="205740"/>
                </a:lnTo>
                <a:lnTo>
                  <a:pt x="617220" y="210312"/>
                </a:lnTo>
                <a:close/>
              </a:path>
              <a:path w="626745" h="215264">
                <a:moveTo>
                  <a:pt x="626364" y="210312"/>
                </a:moveTo>
                <a:lnTo>
                  <a:pt x="617220" y="210312"/>
                </a:lnTo>
                <a:lnTo>
                  <a:pt x="621792" y="205740"/>
                </a:lnTo>
                <a:lnTo>
                  <a:pt x="626364" y="205740"/>
                </a:lnTo>
                <a:lnTo>
                  <a:pt x="626364" y="21031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4572000" y="2555218"/>
            <a:ext cx="61595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구현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982711" y="2913888"/>
            <a:ext cx="1696211" cy="20665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9057667" y="3007903"/>
            <a:ext cx="2717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서버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3604260" y="4640580"/>
            <a:ext cx="554990" cy="247015"/>
          </a:xfrm>
          <a:custGeom>
            <a:avLst/>
            <a:gdLst/>
            <a:ahLst/>
            <a:cxnLst/>
            <a:rect l="l" t="t" r="r" b="b"/>
            <a:pathLst>
              <a:path w="554989" h="247014">
                <a:moveTo>
                  <a:pt x="0" y="0"/>
                </a:moveTo>
                <a:lnTo>
                  <a:pt x="554736" y="0"/>
                </a:lnTo>
                <a:lnTo>
                  <a:pt x="554736" y="246888"/>
                </a:lnTo>
                <a:lnTo>
                  <a:pt x="0" y="2468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99688" y="4636008"/>
            <a:ext cx="563880" cy="256540"/>
          </a:xfrm>
          <a:custGeom>
            <a:avLst/>
            <a:gdLst/>
            <a:ahLst/>
            <a:cxnLst/>
            <a:rect l="l" t="t" r="r" b="b"/>
            <a:pathLst>
              <a:path w="563879" h="256539">
                <a:moveTo>
                  <a:pt x="563880" y="256032"/>
                </a:moveTo>
                <a:lnTo>
                  <a:pt x="0" y="256032"/>
                </a:lnTo>
                <a:lnTo>
                  <a:pt x="0" y="0"/>
                </a:lnTo>
                <a:lnTo>
                  <a:pt x="563880" y="0"/>
                </a:lnTo>
                <a:lnTo>
                  <a:pt x="563880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45364"/>
                </a:lnTo>
                <a:lnTo>
                  <a:pt x="4572" y="245364"/>
                </a:lnTo>
                <a:lnTo>
                  <a:pt x="10668" y="251460"/>
                </a:lnTo>
                <a:lnTo>
                  <a:pt x="563880" y="251460"/>
                </a:lnTo>
                <a:lnTo>
                  <a:pt x="563880" y="256032"/>
                </a:lnTo>
                <a:close/>
              </a:path>
              <a:path w="563879" h="256539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563879" h="256539">
                <a:moveTo>
                  <a:pt x="554736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554736" y="4572"/>
                </a:lnTo>
                <a:lnTo>
                  <a:pt x="554736" y="9144"/>
                </a:lnTo>
                <a:close/>
              </a:path>
              <a:path w="563879" h="256539">
                <a:moveTo>
                  <a:pt x="554736" y="251460"/>
                </a:moveTo>
                <a:lnTo>
                  <a:pt x="554736" y="4572"/>
                </a:lnTo>
                <a:lnTo>
                  <a:pt x="559308" y="9144"/>
                </a:lnTo>
                <a:lnTo>
                  <a:pt x="563880" y="9144"/>
                </a:lnTo>
                <a:lnTo>
                  <a:pt x="563880" y="245364"/>
                </a:lnTo>
                <a:lnTo>
                  <a:pt x="559308" y="245364"/>
                </a:lnTo>
                <a:lnTo>
                  <a:pt x="554736" y="251460"/>
                </a:lnTo>
                <a:close/>
              </a:path>
              <a:path w="563879" h="256539">
                <a:moveTo>
                  <a:pt x="563880" y="9144"/>
                </a:moveTo>
                <a:lnTo>
                  <a:pt x="559308" y="9144"/>
                </a:lnTo>
                <a:lnTo>
                  <a:pt x="554736" y="4572"/>
                </a:lnTo>
                <a:lnTo>
                  <a:pt x="563880" y="4572"/>
                </a:lnTo>
                <a:lnTo>
                  <a:pt x="563880" y="9144"/>
                </a:lnTo>
                <a:close/>
              </a:path>
              <a:path w="563879" h="256539">
                <a:moveTo>
                  <a:pt x="10668" y="251460"/>
                </a:moveTo>
                <a:lnTo>
                  <a:pt x="4572" y="245364"/>
                </a:lnTo>
                <a:lnTo>
                  <a:pt x="10668" y="245364"/>
                </a:lnTo>
                <a:lnTo>
                  <a:pt x="10668" y="251460"/>
                </a:lnTo>
                <a:close/>
              </a:path>
              <a:path w="563879" h="256539">
                <a:moveTo>
                  <a:pt x="554736" y="251460"/>
                </a:moveTo>
                <a:lnTo>
                  <a:pt x="10668" y="251460"/>
                </a:lnTo>
                <a:lnTo>
                  <a:pt x="10668" y="245364"/>
                </a:lnTo>
                <a:lnTo>
                  <a:pt x="554736" y="245364"/>
                </a:lnTo>
                <a:lnTo>
                  <a:pt x="554736" y="251460"/>
                </a:lnTo>
                <a:close/>
              </a:path>
              <a:path w="563879" h="256539">
                <a:moveTo>
                  <a:pt x="563880" y="251460"/>
                </a:moveTo>
                <a:lnTo>
                  <a:pt x="554736" y="251460"/>
                </a:lnTo>
                <a:lnTo>
                  <a:pt x="559308" y="245364"/>
                </a:lnTo>
                <a:lnTo>
                  <a:pt x="563880" y="245364"/>
                </a:lnTo>
                <a:lnTo>
                  <a:pt x="563880" y="25146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78479" y="4689347"/>
            <a:ext cx="403860" cy="78105"/>
          </a:xfrm>
          <a:custGeom>
            <a:avLst/>
            <a:gdLst/>
            <a:ahLst/>
            <a:cxnLst/>
            <a:rect l="l" t="t" r="r" b="b"/>
            <a:pathLst>
              <a:path w="403860" h="78104">
                <a:moveTo>
                  <a:pt x="76200" y="77724"/>
                </a:moveTo>
                <a:lnTo>
                  <a:pt x="0" y="39624"/>
                </a:lnTo>
                <a:lnTo>
                  <a:pt x="76200" y="0"/>
                </a:lnTo>
                <a:lnTo>
                  <a:pt x="76200" y="33528"/>
                </a:lnTo>
                <a:lnTo>
                  <a:pt x="64008" y="33528"/>
                </a:lnTo>
                <a:lnTo>
                  <a:pt x="64008" y="45720"/>
                </a:lnTo>
                <a:lnTo>
                  <a:pt x="76200" y="45720"/>
                </a:lnTo>
                <a:lnTo>
                  <a:pt x="76200" y="77724"/>
                </a:lnTo>
                <a:close/>
              </a:path>
              <a:path w="403860" h="78104">
                <a:moveTo>
                  <a:pt x="326136" y="77724"/>
                </a:moveTo>
                <a:lnTo>
                  <a:pt x="326136" y="0"/>
                </a:lnTo>
                <a:lnTo>
                  <a:pt x="391902" y="33528"/>
                </a:lnTo>
                <a:lnTo>
                  <a:pt x="339852" y="33528"/>
                </a:lnTo>
                <a:lnTo>
                  <a:pt x="339852" y="45720"/>
                </a:lnTo>
                <a:lnTo>
                  <a:pt x="391424" y="45720"/>
                </a:lnTo>
                <a:lnTo>
                  <a:pt x="326136" y="77724"/>
                </a:lnTo>
                <a:close/>
              </a:path>
              <a:path w="403860" h="78104">
                <a:moveTo>
                  <a:pt x="76200" y="45720"/>
                </a:moveTo>
                <a:lnTo>
                  <a:pt x="64008" y="45720"/>
                </a:lnTo>
                <a:lnTo>
                  <a:pt x="64008" y="33528"/>
                </a:lnTo>
                <a:lnTo>
                  <a:pt x="76200" y="33528"/>
                </a:lnTo>
                <a:lnTo>
                  <a:pt x="76200" y="45720"/>
                </a:lnTo>
                <a:close/>
              </a:path>
              <a:path w="403860" h="78104">
                <a:moveTo>
                  <a:pt x="326136" y="45720"/>
                </a:moveTo>
                <a:lnTo>
                  <a:pt x="76200" y="45720"/>
                </a:lnTo>
                <a:lnTo>
                  <a:pt x="76200" y="33528"/>
                </a:lnTo>
                <a:lnTo>
                  <a:pt x="326136" y="33528"/>
                </a:lnTo>
                <a:lnTo>
                  <a:pt x="326136" y="45720"/>
                </a:lnTo>
                <a:close/>
              </a:path>
              <a:path w="403860" h="78104">
                <a:moveTo>
                  <a:pt x="391424" y="45720"/>
                </a:moveTo>
                <a:lnTo>
                  <a:pt x="339852" y="45720"/>
                </a:lnTo>
                <a:lnTo>
                  <a:pt x="339852" y="33528"/>
                </a:lnTo>
                <a:lnTo>
                  <a:pt x="391902" y="33528"/>
                </a:lnTo>
                <a:lnTo>
                  <a:pt x="403860" y="39624"/>
                </a:lnTo>
                <a:lnTo>
                  <a:pt x="391424" y="4572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70732" y="3669792"/>
            <a:ext cx="497205" cy="358140"/>
          </a:xfrm>
          <a:custGeom>
            <a:avLst/>
            <a:gdLst/>
            <a:ahLst/>
            <a:cxnLst/>
            <a:rect l="l" t="t" r="r" b="b"/>
            <a:pathLst>
              <a:path w="497204" h="358139">
                <a:moveTo>
                  <a:pt x="0" y="0"/>
                </a:moveTo>
                <a:lnTo>
                  <a:pt x="496824" y="0"/>
                </a:lnTo>
                <a:lnTo>
                  <a:pt x="496824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66159" y="3663696"/>
            <a:ext cx="506095" cy="368935"/>
          </a:xfrm>
          <a:custGeom>
            <a:avLst/>
            <a:gdLst/>
            <a:ahLst/>
            <a:cxnLst/>
            <a:rect l="l" t="t" r="r" b="b"/>
            <a:pathLst>
              <a:path w="506095" h="368935">
                <a:moveTo>
                  <a:pt x="505968" y="368808"/>
                </a:moveTo>
                <a:lnTo>
                  <a:pt x="0" y="368808"/>
                </a:lnTo>
                <a:lnTo>
                  <a:pt x="0" y="0"/>
                </a:lnTo>
                <a:lnTo>
                  <a:pt x="505968" y="0"/>
                </a:lnTo>
                <a:lnTo>
                  <a:pt x="505968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59664"/>
                </a:lnTo>
                <a:lnTo>
                  <a:pt x="4572" y="359664"/>
                </a:lnTo>
                <a:lnTo>
                  <a:pt x="9144" y="364236"/>
                </a:lnTo>
                <a:lnTo>
                  <a:pt x="505968" y="364236"/>
                </a:lnTo>
                <a:lnTo>
                  <a:pt x="505968" y="368808"/>
                </a:lnTo>
                <a:close/>
              </a:path>
              <a:path w="506095" h="368935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06095" h="368935">
                <a:moveTo>
                  <a:pt x="496824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496824" y="6096"/>
                </a:lnTo>
                <a:lnTo>
                  <a:pt x="496824" y="10668"/>
                </a:lnTo>
                <a:close/>
              </a:path>
              <a:path w="506095" h="368935">
                <a:moveTo>
                  <a:pt x="496824" y="364236"/>
                </a:moveTo>
                <a:lnTo>
                  <a:pt x="496824" y="6096"/>
                </a:lnTo>
                <a:lnTo>
                  <a:pt x="501396" y="10668"/>
                </a:lnTo>
                <a:lnTo>
                  <a:pt x="505968" y="10668"/>
                </a:lnTo>
                <a:lnTo>
                  <a:pt x="505968" y="359664"/>
                </a:lnTo>
                <a:lnTo>
                  <a:pt x="501396" y="359664"/>
                </a:lnTo>
                <a:lnTo>
                  <a:pt x="496824" y="364236"/>
                </a:lnTo>
                <a:close/>
              </a:path>
              <a:path w="506095" h="368935">
                <a:moveTo>
                  <a:pt x="505968" y="10668"/>
                </a:moveTo>
                <a:lnTo>
                  <a:pt x="501396" y="10668"/>
                </a:lnTo>
                <a:lnTo>
                  <a:pt x="496824" y="6096"/>
                </a:lnTo>
                <a:lnTo>
                  <a:pt x="505968" y="6096"/>
                </a:lnTo>
                <a:lnTo>
                  <a:pt x="505968" y="10668"/>
                </a:lnTo>
                <a:close/>
              </a:path>
              <a:path w="506095" h="368935">
                <a:moveTo>
                  <a:pt x="9144" y="364236"/>
                </a:moveTo>
                <a:lnTo>
                  <a:pt x="4572" y="359664"/>
                </a:lnTo>
                <a:lnTo>
                  <a:pt x="9144" y="359664"/>
                </a:lnTo>
                <a:lnTo>
                  <a:pt x="9144" y="364236"/>
                </a:lnTo>
                <a:close/>
              </a:path>
              <a:path w="506095" h="368935">
                <a:moveTo>
                  <a:pt x="496824" y="364236"/>
                </a:moveTo>
                <a:lnTo>
                  <a:pt x="9144" y="364236"/>
                </a:lnTo>
                <a:lnTo>
                  <a:pt x="9144" y="359664"/>
                </a:lnTo>
                <a:lnTo>
                  <a:pt x="496824" y="359664"/>
                </a:lnTo>
                <a:lnTo>
                  <a:pt x="496824" y="364236"/>
                </a:lnTo>
                <a:close/>
              </a:path>
              <a:path w="506095" h="368935">
                <a:moveTo>
                  <a:pt x="505968" y="364236"/>
                </a:moveTo>
                <a:lnTo>
                  <a:pt x="496824" y="364236"/>
                </a:lnTo>
                <a:lnTo>
                  <a:pt x="501396" y="359664"/>
                </a:lnTo>
                <a:lnTo>
                  <a:pt x="505968" y="359664"/>
                </a:lnTo>
                <a:lnTo>
                  <a:pt x="505968" y="36423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3570732" y="3833864"/>
            <a:ext cx="49720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관리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4642104" y="3669792"/>
            <a:ext cx="508000" cy="358140"/>
          </a:xfrm>
          <a:custGeom>
            <a:avLst/>
            <a:gdLst/>
            <a:ahLst/>
            <a:cxnLst/>
            <a:rect l="l" t="t" r="r" b="b"/>
            <a:pathLst>
              <a:path w="508000" h="358139">
                <a:moveTo>
                  <a:pt x="0" y="0"/>
                </a:moveTo>
                <a:lnTo>
                  <a:pt x="507492" y="0"/>
                </a:lnTo>
                <a:lnTo>
                  <a:pt x="507492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37532" y="3663696"/>
            <a:ext cx="516890" cy="368935"/>
          </a:xfrm>
          <a:custGeom>
            <a:avLst/>
            <a:gdLst/>
            <a:ahLst/>
            <a:cxnLst/>
            <a:rect l="l" t="t" r="r" b="b"/>
            <a:pathLst>
              <a:path w="516889" h="368935">
                <a:moveTo>
                  <a:pt x="516636" y="368808"/>
                </a:moveTo>
                <a:lnTo>
                  <a:pt x="0" y="368808"/>
                </a:lnTo>
                <a:lnTo>
                  <a:pt x="0" y="0"/>
                </a:lnTo>
                <a:lnTo>
                  <a:pt x="516636" y="0"/>
                </a:lnTo>
                <a:lnTo>
                  <a:pt x="516636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59664"/>
                </a:lnTo>
                <a:lnTo>
                  <a:pt x="4572" y="359664"/>
                </a:lnTo>
                <a:lnTo>
                  <a:pt x="9144" y="364236"/>
                </a:lnTo>
                <a:lnTo>
                  <a:pt x="516636" y="364236"/>
                </a:lnTo>
                <a:lnTo>
                  <a:pt x="516636" y="368808"/>
                </a:lnTo>
                <a:close/>
              </a:path>
              <a:path w="516889" h="368935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16889" h="368935">
                <a:moveTo>
                  <a:pt x="505968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05968" y="6096"/>
                </a:lnTo>
                <a:lnTo>
                  <a:pt x="505968" y="10668"/>
                </a:lnTo>
                <a:close/>
              </a:path>
              <a:path w="516889" h="368935">
                <a:moveTo>
                  <a:pt x="505968" y="364236"/>
                </a:moveTo>
                <a:lnTo>
                  <a:pt x="505968" y="6096"/>
                </a:lnTo>
                <a:lnTo>
                  <a:pt x="512064" y="10668"/>
                </a:lnTo>
                <a:lnTo>
                  <a:pt x="516636" y="10668"/>
                </a:lnTo>
                <a:lnTo>
                  <a:pt x="516636" y="359664"/>
                </a:lnTo>
                <a:lnTo>
                  <a:pt x="512064" y="359664"/>
                </a:lnTo>
                <a:lnTo>
                  <a:pt x="505968" y="364236"/>
                </a:lnTo>
                <a:close/>
              </a:path>
              <a:path w="516889" h="368935">
                <a:moveTo>
                  <a:pt x="516636" y="10668"/>
                </a:moveTo>
                <a:lnTo>
                  <a:pt x="512064" y="10668"/>
                </a:lnTo>
                <a:lnTo>
                  <a:pt x="505968" y="6096"/>
                </a:lnTo>
                <a:lnTo>
                  <a:pt x="516636" y="6096"/>
                </a:lnTo>
                <a:lnTo>
                  <a:pt x="516636" y="10668"/>
                </a:lnTo>
                <a:close/>
              </a:path>
              <a:path w="516889" h="368935">
                <a:moveTo>
                  <a:pt x="9144" y="364236"/>
                </a:moveTo>
                <a:lnTo>
                  <a:pt x="4572" y="359664"/>
                </a:lnTo>
                <a:lnTo>
                  <a:pt x="9144" y="359664"/>
                </a:lnTo>
                <a:lnTo>
                  <a:pt x="9144" y="364236"/>
                </a:lnTo>
                <a:close/>
              </a:path>
              <a:path w="516889" h="368935">
                <a:moveTo>
                  <a:pt x="505968" y="364236"/>
                </a:moveTo>
                <a:lnTo>
                  <a:pt x="9144" y="364236"/>
                </a:lnTo>
                <a:lnTo>
                  <a:pt x="9144" y="359664"/>
                </a:lnTo>
                <a:lnTo>
                  <a:pt x="505968" y="359664"/>
                </a:lnTo>
                <a:lnTo>
                  <a:pt x="505968" y="364236"/>
                </a:lnTo>
                <a:close/>
              </a:path>
              <a:path w="516889" h="368935">
                <a:moveTo>
                  <a:pt x="516636" y="364236"/>
                </a:moveTo>
                <a:lnTo>
                  <a:pt x="505968" y="364236"/>
                </a:lnTo>
                <a:lnTo>
                  <a:pt x="512064" y="359664"/>
                </a:lnTo>
                <a:lnTo>
                  <a:pt x="516636" y="359664"/>
                </a:lnTo>
                <a:lnTo>
                  <a:pt x="516636" y="36423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269992" y="2528316"/>
            <a:ext cx="615950" cy="205740"/>
          </a:xfrm>
          <a:custGeom>
            <a:avLst/>
            <a:gdLst/>
            <a:ahLst/>
            <a:cxnLst/>
            <a:rect l="l" t="t" r="r" b="b"/>
            <a:pathLst>
              <a:path w="615950" h="205739">
                <a:moveTo>
                  <a:pt x="0" y="0"/>
                </a:moveTo>
                <a:lnTo>
                  <a:pt x="615696" y="0"/>
                </a:lnTo>
                <a:lnTo>
                  <a:pt x="615696" y="205740"/>
                </a:lnTo>
                <a:lnTo>
                  <a:pt x="0" y="2057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65420" y="2523744"/>
            <a:ext cx="626745" cy="216535"/>
          </a:xfrm>
          <a:custGeom>
            <a:avLst/>
            <a:gdLst/>
            <a:ahLst/>
            <a:cxnLst/>
            <a:rect l="l" t="t" r="r" b="b"/>
            <a:pathLst>
              <a:path w="626745" h="216535">
                <a:moveTo>
                  <a:pt x="626364" y="216408"/>
                </a:moveTo>
                <a:lnTo>
                  <a:pt x="0" y="216408"/>
                </a:lnTo>
                <a:lnTo>
                  <a:pt x="0" y="0"/>
                </a:lnTo>
                <a:lnTo>
                  <a:pt x="626364" y="0"/>
                </a:lnTo>
                <a:lnTo>
                  <a:pt x="62636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05740"/>
                </a:lnTo>
                <a:lnTo>
                  <a:pt x="4572" y="205740"/>
                </a:lnTo>
                <a:lnTo>
                  <a:pt x="9144" y="210312"/>
                </a:lnTo>
                <a:lnTo>
                  <a:pt x="626364" y="210312"/>
                </a:lnTo>
                <a:lnTo>
                  <a:pt x="626364" y="216408"/>
                </a:lnTo>
                <a:close/>
              </a:path>
              <a:path w="626745" h="21653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626745" h="216535">
                <a:moveTo>
                  <a:pt x="615696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615696" y="4572"/>
                </a:lnTo>
                <a:lnTo>
                  <a:pt x="615696" y="10668"/>
                </a:lnTo>
                <a:close/>
              </a:path>
              <a:path w="626745" h="216535">
                <a:moveTo>
                  <a:pt x="615696" y="210312"/>
                </a:moveTo>
                <a:lnTo>
                  <a:pt x="615696" y="4572"/>
                </a:lnTo>
                <a:lnTo>
                  <a:pt x="620268" y="10668"/>
                </a:lnTo>
                <a:lnTo>
                  <a:pt x="626364" y="10668"/>
                </a:lnTo>
                <a:lnTo>
                  <a:pt x="626364" y="205740"/>
                </a:lnTo>
                <a:lnTo>
                  <a:pt x="620268" y="205740"/>
                </a:lnTo>
                <a:lnTo>
                  <a:pt x="615696" y="210312"/>
                </a:lnTo>
                <a:close/>
              </a:path>
              <a:path w="626745" h="216535">
                <a:moveTo>
                  <a:pt x="626364" y="10668"/>
                </a:moveTo>
                <a:lnTo>
                  <a:pt x="620268" y="10668"/>
                </a:lnTo>
                <a:lnTo>
                  <a:pt x="615696" y="4572"/>
                </a:lnTo>
                <a:lnTo>
                  <a:pt x="626364" y="4572"/>
                </a:lnTo>
                <a:lnTo>
                  <a:pt x="626364" y="10668"/>
                </a:lnTo>
                <a:close/>
              </a:path>
              <a:path w="626745" h="216535">
                <a:moveTo>
                  <a:pt x="9144" y="210312"/>
                </a:moveTo>
                <a:lnTo>
                  <a:pt x="4572" y="205740"/>
                </a:lnTo>
                <a:lnTo>
                  <a:pt x="9144" y="205740"/>
                </a:lnTo>
                <a:lnTo>
                  <a:pt x="9144" y="210312"/>
                </a:lnTo>
                <a:close/>
              </a:path>
              <a:path w="626745" h="216535">
                <a:moveTo>
                  <a:pt x="615696" y="210312"/>
                </a:moveTo>
                <a:lnTo>
                  <a:pt x="9144" y="210312"/>
                </a:lnTo>
                <a:lnTo>
                  <a:pt x="9144" y="205740"/>
                </a:lnTo>
                <a:lnTo>
                  <a:pt x="615696" y="205740"/>
                </a:lnTo>
                <a:lnTo>
                  <a:pt x="615696" y="210312"/>
                </a:lnTo>
                <a:close/>
              </a:path>
              <a:path w="626745" h="216535">
                <a:moveTo>
                  <a:pt x="626364" y="210312"/>
                </a:moveTo>
                <a:lnTo>
                  <a:pt x="615696" y="210312"/>
                </a:lnTo>
                <a:lnTo>
                  <a:pt x="620268" y="205740"/>
                </a:lnTo>
                <a:lnTo>
                  <a:pt x="626364" y="205740"/>
                </a:lnTo>
                <a:lnTo>
                  <a:pt x="626364" y="21031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5409679" y="2553700"/>
            <a:ext cx="33655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테스트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336548" y="3355848"/>
            <a:ext cx="786765" cy="2298700"/>
          </a:xfrm>
          <a:custGeom>
            <a:avLst/>
            <a:gdLst/>
            <a:ahLst/>
            <a:cxnLst/>
            <a:rect l="l" t="t" r="r" b="b"/>
            <a:pathLst>
              <a:path w="786764" h="2298700">
                <a:moveTo>
                  <a:pt x="0" y="0"/>
                </a:moveTo>
                <a:lnTo>
                  <a:pt x="786384" y="0"/>
                </a:lnTo>
                <a:lnTo>
                  <a:pt x="786384" y="2298192"/>
                </a:lnTo>
                <a:lnTo>
                  <a:pt x="0" y="22981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33500" y="3352800"/>
            <a:ext cx="792480" cy="2304415"/>
          </a:xfrm>
          <a:custGeom>
            <a:avLst/>
            <a:gdLst/>
            <a:ahLst/>
            <a:cxnLst/>
            <a:rect l="l" t="t" r="r" b="b"/>
            <a:pathLst>
              <a:path w="792480" h="2304415">
                <a:moveTo>
                  <a:pt x="792480" y="2304288"/>
                </a:moveTo>
                <a:lnTo>
                  <a:pt x="0" y="2304288"/>
                </a:lnTo>
                <a:lnTo>
                  <a:pt x="0" y="0"/>
                </a:lnTo>
                <a:lnTo>
                  <a:pt x="792480" y="0"/>
                </a:lnTo>
                <a:lnTo>
                  <a:pt x="792480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298192"/>
                </a:lnTo>
                <a:lnTo>
                  <a:pt x="3048" y="2298192"/>
                </a:lnTo>
                <a:lnTo>
                  <a:pt x="6096" y="2301240"/>
                </a:lnTo>
                <a:lnTo>
                  <a:pt x="792480" y="2301240"/>
                </a:lnTo>
                <a:lnTo>
                  <a:pt x="792480" y="2304288"/>
                </a:lnTo>
                <a:close/>
              </a:path>
              <a:path w="792480" h="230441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792480" h="2304415">
                <a:moveTo>
                  <a:pt x="786384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786384" y="3048"/>
                </a:lnTo>
                <a:lnTo>
                  <a:pt x="786384" y="6096"/>
                </a:lnTo>
                <a:close/>
              </a:path>
              <a:path w="792480" h="2304415">
                <a:moveTo>
                  <a:pt x="786384" y="2301240"/>
                </a:moveTo>
                <a:lnTo>
                  <a:pt x="786384" y="3048"/>
                </a:lnTo>
                <a:lnTo>
                  <a:pt x="789432" y="6096"/>
                </a:lnTo>
                <a:lnTo>
                  <a:pt x="792480" y="6096"/>
                </a:lnTo>
                <a:lnTo>
                  <a:pt x="792480" y="2298192"/>
                </a:lnTo>
                <a:lnTo>
                  <a:pt x="789432" y="2298192"/>
                </a:lnTo>
                <a:lnTo>
                  <a:pt x="786384" y="2301240"/>
                </a:lnTo>
                <a:close/>
              </a:path>
              <a:path w="792480" h="2304415">
                <a:moveTo>
                  <a:pt x="792480" y="6096"/>
                </a:moveTo>
                <a:lnTo>
                  <a:pt x="789432" y="6096"/>
                </a:lnTo>
                <a:lnTo>
                  <a:pt x="786384" y="3048"/>
                </a:lnTo>
                <a:lnTo>
                  <a:pt x="792480" y="3048"/>
                </a:lnTo>
                <a:lnTo>
                  <a:pt x="792480" y="6096"/>
                </a:lnTo>
                <a:close/>
              </a:path>
              <a:path w="792480" h="2304415">
                <a:moveTo>
                  <a:pt x="6096" y="2301240"/>
                </a:moveTo>
                <a:lnTo>
                  <a:pt x="3048" y="2298192"/>
                </a:lnTo>
                <a:lnTo>
                  <a:pt x="6096" y="2298192"/>
                </a:lnTo>
                <a:lnTo>
                  <a:pt x="6096" y="2301240"/>
                </a:lnTo>
                <a:close/>
              </a:path>
              <a:path w="792480" h="2304415">
                <a:moveTo>
                  <a:pt x="786384" y="2301240"/>
                </a:moveTo>
                <a:lnTo>
                  <a:pt x="6096" y="2301240"/>
                </a:lnTo>
                <a:lnTo>
                  <a:pt x="6096" y="2298192"/>
                </a:lnTo>
                <a:lnTo>
                  <a:pt x="786384" y="2298192"/>
                </a:lnTo>
                <a:lnTo>
                  <a:pt x="786384" y="2301240"/>
                </a:lnTo>
                <a:close/>
              </a:path>
              <a:path w="792480" h="2304415">
                <a:moveTo>
                  <a:pt x="792480" y="2301240"/>
                </a:moveTo>
                <a:lnTo>
                  <a:pt x="786384" y="2301240"/>
                </a:lnTo>
                <a:lnTo>
                  <a:pt x="789432" y="2298192"/>
                </a:lnTo>
                <a:lnTo>
                  <a:pt x="792480" y="2298192"/>
                </a:lnTo>
                <a:lnTo>
                  <a:pt x="792480" y="230124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319818" y="3385835"/>
            <a:ext cx="833119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컴포넌트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382268" y="5273040"/>
            <a:ext cx="683260" cy="292735"/>
          </a:xfrm>
          <a:custGeom>
            <a:avLst/>
            <a:gdLst/>
            <a:ahLst/>
            <a:cxnLst/>
            <a:rect l="l" t="t" r="r" b="b"/>
            <a:pathLst>
              <a:path w="683260" h="292735">
                <a:moveTo>
                  <a:pt x="0" y="0"/>
                </a:moveTo>
                <a:lnTo>
                  <a:pt x="682752" y="0"/>
                </a:lnTo>
                <a:lnTo>
                  <a:pt x="682752" y="292608"/>
                </a:lnTo>
                <a:lnTo>
                  <a:pt x="0" y="2926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77696" y="5268467"/>
            <a:ext cx="692150" cy="302260"/>
          </a:xfrm>
          <a:custGeom>
            <a:avLst/>
            <a:gdLst/>
            <a:ahLst/>
            <a:cxnLst/>
            <a:rect l="l" t="t" r="r" b="b"/>
            <a:pathLst>
              <a:path w="692150" h="302260">
                <a:moveTo>
                  <a:pt x="691896" y="301752"/>
                </a:moveTo>
                <a:lnTo>
                  <a:pt x="0" y="301752"/>
                </a:lnTo>
                <a:lnTo>
                  <a:pt x="0" y="0"/>
                </a:lnTo>
                <a:lnTo>
                  <a:pt x="691896" y="0"/>
                </a:lnTo>
                <a:lnTo>
                  <a:pt x="691896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91084"/>
                </a:lnTo>
                <a:lnTo>
                  <a:pt x="4572" y="291084"/>
                </a:lnTo>
                <a:lnTo>
                  <a:pt x="9144" y="297180"/>
                </a:lnTo>
                <a:lnTo>
                  <a:pt x="691896" y="297180"/>
                </a:lnTo>
                <a:lnTo>
                  <a:pt x="691896" y="301752"/>
                </a:lnTo>
                <a:close/>
              </a:path>
              <a:path w="692150" h="302260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692150" h="302260">
                <a:moveTo>
                  <a:pt x="682752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682752" y="4572"/>
                </a:lnTo>
                <a:lnTo>
                  <a:pt x="682752" y="10668"/>
                </a:lnTo>
                <a:close/>
              </a:path>
              <a:path w="692150" h="302260">
                <a:moveTo>
                  <a:pt x="682752" y="297180"/>
                </a:moveTo>
                <a:lnTo>
                  <a:pt x="682752" y="4572"/>
                </a:lnTo>
                <a:lnTo>
                  <a:pt x="687324" y="10668"/>
                </a:lnTo>
                <a:lnTo>
                  <a:pt x="691896" y="10668"/>
                </a:lnTo>
                <a:lnTo>
                  <a:pt x="691896" y="291084"/>
                </a:lnTo>
                <a:lnTo>
                  <a:pt x="687324" y="291084"/>
                </a:lnTo>
                <a:lnTo>
                  <a:pt x="682752" y="297180"/>
                </a:lnTo>
                <a:close/>
              </a:path>
              <a:path w="692150" h="302260">
                <a:moveTo>
                  <a:pt x="691896" y="10668"/>
                </a:moveTo>
                <a:lnTo>
                  <a:pt x="687324" y="10668"/>
                </a:lnTo>
                <a:lnTo>
                  <a:pt x="682752" y="4572"/>
                </a:lnTo>
                <a:lnTo>
                  <a:pt x="691896" y="4572"/>
                </a:lnTo>
                <a:lnTo>
                  <a:pt x="691896" y="10668"/>
                </a:lnTo>
                <a:close/>
              </a:path>
              <a:path w="692150" h="302260">
                <a:moveTo>
                  <a:pt x="9144" y="297180"/>
                </a:moveTo>
                <a:lnTo>
                  <a:pt x="4572" y="291084"/>
                </a:lnTo>
                <a:lnTo>
                  <a:pt x="9144" y="291084"/>
                </a:lnTo>
                <a:lnTo>
                  <a:pt x="9144" y="297180"/>
                </a:lnTo>
                <a:close/>
              </a:path>
              <a:path w="692150" h="302260">
                <a:moveTo>
                  <a:pt x="682752" y="297180"/>
                </a:moveTo>
                <a:lnTo>
                  <a:pt x="9144" y="297180"/>
                </a:lnTo>
                <a:lnTo>
                  <a:pt x="9144" y="291084"/>
                </a:lnTo>
                <a:lnTo>
                  <a:pt x="682752" y="291084"/>
                </a:lnTo>
                <a:lnTo>
                  <a:pt x="682752" y="297180"/>
                </a:lnTo>
                <a:close/>
              </a:path>
              <a:path w="692150" h="302260">
                <a:moveTo>
                  <a:pt x="691896" y="297180"/>
                </a:moveTo>
                <a:lnTo>
                  <a:pt x="682752" y="297180"/>
                </a:lnTo>
                <a:lnTo>
                  <a:pt x="687324" y="291084"/>
                </a:lnTo>
                <a:lnTo>
                  <a:pt x="691896" y="291084"/>
                </a:lnTo>
                <a:lnTo>
                  <a:pt x="691896" y="29718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382268" y="4904232"/>
            <a:ext cx="683260" cy="291465"/>
          </a:xfrm>
          <a:custGeom>
            <a:avLst/>
            <a:gdLst/>
            <a:ahLst/>
            <a:cxnLst/>
            <a:rect l="l" t="t" r="r" b="b"/>
            <a:pathLst>
              <a:path w="683260" h="291464">
                <a:moveTo>
                  <a:pt x="0" y="0"/>
                </a:moveTo>
                <a:lnTo>
                  <a:pt x="682752" y="0"/>
                </a:lnTo>
                <a:lnTo>
                  <a:pt x="682752" y="291084"/>
                </a:lnTo>
                <a:lnTo>
                  <a:pt x="0" y="2910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77696" y="4899659"/>
            <a:ext cx="692150" cy="300355"/>
          </a:xfrm>
          <a:custGeom>
            <a:avLst/>
            <a:gdLst/>
            <a:ahLst/>
            <a:cxnLst/>
            <a:rect l="l" t="t" r="r" b="b"/>
            <a:pathLst>
              <a:path w="692150" h="300354">
                <a:moveTo>
                  <a:pt x="691896" y="300228"/>
                </a:moveTo>
                <a:lnTo>
                  <a:pt x="0" y="300228"/>
                </a:lnTo>
                <a:lnTo>
                  <a:pt x="0" y="0"/>
                </a:lnTo>
                <a:lnTo>
                  <a:pt x="691896" y="0"/>
                </a:lnTo>
                <a:lnTo>
                  <a:pt x="69189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91084"/>
                </a:lnTo>
                <a:lnTo>
                  <a:pt x="4572" y="291084"/>
                </a:lnTo>
                <a:lnTo>
                  <a:pt x="9144" y="295656"/>
                </a:lnTo>
                <a:lnTo>
                  <a:pt x="691896" y="295656"/>
                </a:lnTo>
                <a:lnTo>
                  <a:pt x="691896" y="300228"/>
                </a:lnTo>
                <a:close/>
              </a:path>
              <a:path w="692150" h="30035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92150" h="300354">
                <a:moveTo>
                  <a:pt x="68275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82752" y="4572"/>
                </a:lnTo>
                <a:lnTo>
                  <a:pt x="682752" y="9144"/>
                </a:lnTo>
                <a:close/>
              </a:path>
              <a:path w="692150" h="300354">
                <a:moveTo>
                  <a:pt x="682752" y="295656"/>
                </a:moveTo>
                <a:lnTo>
                  <a:pt x="682752" y="4572"/>
                </a:lnTo>
                <a:lnTo>
                  <a:pt x="687324" y="9144"/>
                </a:lnTo>
                <a:lnTo>
                  <a:pt x="691896" y="9144"/>
                </a:lnTo>
                <a:lnTo>
                  <a:pt x="691896" y="291084"/>
                </a:lnTo>
                <a:lnTo>
                  <a:pt x="687324" y="291084"/>
                </a:lnTo>
                <a:lnTo>
                  <a:pt x="682752" y="295656"/>
                </a:lnTo>
                <a:close/>
              </a:path>
              <a:path w="692150" h="300354">
                <a:moveTo>
                  <a:pt x="691896" y="9144"/>
                </a:moveTo>
                <a:lnTo>
                  <a:pt x="687324" y="9144"/>
                </a:lnTo>
                <a:lnTo>
                  <a:pt x="682752" y="4572"/>
                </a:lnTo>
                <a:lnTo>
                  <a:pt x="691896" y="4572"/>
                </a:lnTo>
                <a:lnTo>
                  <a:pt x="691896" y="9144"/>
                </a:lnTo>
                <a:close/>
              </a:path>
              <a:path w="692150" h="300354">
                <a:moveTo>
                  <a:pt x="9144" y="295656"/>
                </a:moveTo>
                <a:lnTo>
                  <a:pt x="4572" y="291084"/>
                </a:lnTo>
                <a:lnTo>
                  <a:pt x="9144" y="291084"/>
                </a:lnTo>
                <a:lnTo>
                  <a:pt x="9144" y="295656"/>
                </a:lnTo>
                <a:close/>
              </a:path>
              <a:path w="692150" h="300354">
                <a:moveTo>
                  <a:pt x="682752" y="295656"/>
                </a:moveTo>
                <a:lnTo>
                  <a:pt x="9144" y="295656"/>
                </a:lnTo>
                <a:lnTo>
                  <a:pt x="9144" y="291084"/>
                </a:lnTo>
                <a:lnTo>
                  <a:pt x="682752" y="291084"/>
                </a:lnTo>
                <a:lnTo>
                  <a:pt x="682752" y="295656"/>
                </a:lnTo>
                <a:close/>
              </a:path>
              <a:path w="692150" h="300354">
                <a:moveTo>
                  <a:pt x="691896" y="295656"/>
                </a:moveTo>
                <a:lnTo>
                  <a:pt x="682752" y="295656"/>
                </a:lnTo>
                <a:lnTo>
                  <a:pt x="687324" y="291084"/>
                </a:lnTo>
                <a:lnTo>
                  <a:pt x="691896" y="291084"/>
                </a:lnTo>
                <a:lnTo>
                  <a:pt x="691896" y="29565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85316" y="4165092"/>
            <a:ext cx="681355" cy="291465"/>
          </a:xfrm>
          <a:custGeom>
            <a:avLst/>
            <a:gdLst/>
            <a:ahLst/>
            <a:cxnLst/>
            <a:rect l="l" t="t" r="r" b="b"/>
            <a:pathLst>
              <a:path w="681355" h="291464">
                <a:moveTo>
                  <a:pt x="0" y="0"/>
                </a:moveTo>
                <a:lnTo>
                  <a:pt x="681228" y="0"/>
                </a:lnTo>
                <a:lnTo>
                  <a:pt x="681228" y="291084"/>
                </a:lnTo>
                <a:lnTo>
                  <a:pt x="0" y="2910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379219" y="4160520"/>
            <a:ext cx="692150" cy="300355"/>
          </a:xfrm>
          <a:custGeom>
            <a:avLst/>
            <a:gdLst/>
            <a:ahLst/>
            <a:cxnLst/>
            <a:rect l="l" t="t" r="r" b="b"/>
            <a:pathLst>
              <a:path w="692150" h="300354">
                <a:moveTo>
                  <a:pt x="691896" y="300228"/>
                </a:moveTo>
                <a:lnTo>
                  <a:pt x="0" y="300228"/>
                </a:lnTo>
                <a:lnTo>
                  <a:pt x="0" y="0"/>
                </a:lnTo>
                <a:lnTo>
                  <a:pt x="691896" y="0"/>
                </a:lnTo>
                <a:lnTo>
                  <a:pt x="691896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291084"/>
                </a:lnTo>
                <a:lnTo>
                  <a:pt x="6096" y="291084"/>
                </a:lnTo>
                <a:lnTo>
                  <a:pt x="10668" y="295656"/>
                </a:lnTo>
                <a:lnTo>
                  <a:pt x="691896" y="295656"/>
                </a:lnTo>
                <a:lnTo>
                  <a:pt x="691896" y="300228"/>
                </a:lnTo>
                <a:close/>
              </a:path>
              <a:path w="692150" h="300354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692150" h="300354">
                <a:moveTo>
                  <a:pt x="682752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682752" y="4572"/>
                </a:lnTo>
                <a:lnTo>
                  <a:pt x="682752" y="9144"/>
                </a:lnTo>
                <a:close/>
              </a:path>
              <a:path w="692150" h="300354">
                <a:moveTo>
                  <a:pt x="682752" y="295656"/>
                </a:moveTo>
                <a:lnTo>
                  <a:pt x="682752" y="4572"/>
                </a:lnTo>
                <a:lnTo>
                  <a:pt x="687324" y="9144"/>
                </a:lnTo>
                <a:lnTo>
                  <a:pt x="691896" y="9144"/>
                </a:lnTo>
                <a:lnTo>
                  <a:pt x="691896" y="291084"/>
                </a:lnTo>
                <a:lnTo>
                  <a:pt x="687324" y="291084"/>
                </a:lnTo>
                <a:lnTo>
                  <a:pt x="682752" y="295656"/>
                </a:lnTo>
                <a:close/>
              </a:path>
              <a:path w="692150" h="300354">
                <a:moveTo>
                  <a:pt x="691896" y="9144"/>
                </a:moveTo>
                <a:lnTo>
                  <a:pt x="687324" y="9144"/>
                </a:lnTo>
                <a:lnTo>
                  <a:pt x="682752" y="4572"/>
                </a:lnTo>
                <a:lnTo>
                  <a:pt x="691896" y="4572"/>
                </a:lnTo>
                <a:lnTo>
                  <a:pt x="691896" y="9144"/>
                </a:lnTo>
                <a:close/>
              </a:path>
              <a:path w="692150" h="300354">
                <a:moveTo>
                  <a:pt x="10668" y="295656"/>
                </a:moveTo>
                <a:lnTo>
                  <a:pt x="6096" y="291084"/>
                </a:lnTo>
                <a:lnTo>
                  <a:pt x="10668" y="291084"/>
                </a:lnTo>
                <a:lnTo>
                  <a:pt x="10668" y="295656"/>
                </a:lnTo>
                <a:close/>
              </a:path>
              <a:path w="692150" h="300354">
                <a:moveTo>
                  <a:pt x="682752" y="295656"/>
                </a:moveTo>
                <a:lnTo>
                  <a:pt x="10668" y="295656"/>
                </a:lnTo>
                <a:lnTo>
                  <a:pt x="10668" y="291084"/>
                </a:lnTo>
                <a:lnTo>
                  <a:pt x="682752" y="291084"/>
                </a:lnTo>
                <a:lnTo>
                  <a:pt x="682752" y="295656"/>
                </a:lnTo>
                <a:close/>
              </a:path>
              <a:path w="692150" h="300354">
                <a:moveTo>
                  <a:pt x="691896" y="295656"/>
                </a:moveTo>
                <a:lnTo>
                  <a:pt x="682752" y="295656"/>
                </a:lnTo>
                <a:lnTo>
                  <a:pt x="687324" y="291084"/>
                </a:lnTo>
                <a:lnTo>
                  <a:pt x="691896" y="291084"/>
                </a:lnTo>
                <a:lnTo>
                  <a:pt x="691896" y="29565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397508" y="3843528"/>
            <a:ext cx="652271" cy="243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86839" y="3834384"/>
            <a:ext cx="673735" cy="262255"/>
          </a:xfrm>
          <a:custGeom>
            <a:avLst/>
            <a:gdLst/>
            <a:ahLst/>
            <a:cxnLst/>
            <a:rect l="l" t="t" r="r" b="b"/>
            <a:pathLst>
              <a:path w="673735" h="262254">
                <a:moveTo>
                  <a:pt x="673608" y="262128"/>
                </a:moveTo>
                <a:lnTo>
                  <a:pt x="0" y="262128"/>
                </a:lnTo>
                <a:lnTo>
                  <a:pt x="0" y="0"/>
                </a:lnTo>
                <a:lnTo>
                  <a:pt x="673608" y="0"/>
                </a:lnTo>
                <a:lnTo>
                  <a:pt x="673608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2984"/>
                </a:lnTo>
                <a:lnTo>
                  <a:pt x="4572" y="252984"/>
                </a:lnTo>
                <a:lnTo>
                  <a:pt x="10668" y="257556"/>
                </a:lnTo>
                <a:lnTo>
                  <a:pt x="673608" y="257556"/>
                </a:lnTo>
                <a:lnTo>
                  <a:pt x="673608" y="262128"/>
                </a:lnTo>
                <a:close/>
              </a:path>
              <a:path w="673735" h="262254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673735" h="262254">
                <a:moveTo>
                  <a:pt x="66294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662940" y="4572"/>
                </a:lnTo>
                <a:lnTo>
                  <a:pt x="662940" y="9144"/>
                </a:lnTo>
                <a:close/>
              </a:path>
              <a:path w="673735" h="262254">
                <a:moveTo>
                  <a:pt x="662940" y="257556"/>
                </a:moveTo>
                <a:lnTo>
                  <a:pt x="662940" y="4572"/>
                </a:lnTo>
                <a:lnTo>
                  <a:pt x="669036" y="9144"/>
                </a:lnTo>
                <a:lnTo>
                  <a:pt x="673608" y="9144"/>
                </a:lnTo>
                <a:lnTo>
                  <a:pt x="673608" y="252984"/>
                </a:lnTo>
                <a:lnTo>
                  <a:pt x="669036" y="252984"/>
                </a:lnTo>
                <a:lnTo>
                  <a:pt x="662940" y="257556"/>
                </a:lnTo>
                <a:close/>
              </a:path>
              <a:path w="673735" h="262254">
                <a:moveTo>
                  <a:pt x="673608" y="9144"/>
                </a:moveTo>
                <a:lnTo>
                  <a:pt x="669036" y="9144"/>
                </a:lnTo>
                <a:lnTo>
                  <a:pt x="662940" y="4572"/>
                </a:lnTo>
                <a:lnTo>
                  <a:pt x="673608" y="4572"/>
                </a:lnTo>
                <a:lnTo>
                  <a:pt x="673608" y="9144"/>
                </a:lnTo>
                <a:close/>
              </a:path>
              <a:path w="673735" h="262254">
                <a:moveTo>
                  <a:pt x="10668" y="257556"/>
                </a:moveTo>
                <a:lnTo>
                  <a:pt x="4572" y="252984"/>
                </a:lnTo>
                <a:lnTo>
                  <a:pt x="10668" y="252984"/>
                </a:lnTo>
                <a:lnTo>
                  <a:pt x="10668" y="257556"/>
                </a:lnTo>
                <a:close/>
              </a:path>
              <a:path w="673735" h="262254">
                <a:moveTo>
                  <a:pt x="662940" y="257556"/>
                </a:moveTo>
                <a:lnTo>
                  <a:pt x="10668" y="257556"/>
                </a:lnTo>
                <a:lnTo>
                  <a:pt x="10668" y="252984"/>
                </a:lnTo>
                <a:lnTo>
                  <a:pt x="662940" y="252984"/>
                </a:lnTo>
                <a:lnTo>
                  <a:pt x="662940" y="257556"/>
                </a:lnTo>
                <a:close/>
              </a:path>
              <a:path w="673735" h="262254">
                <a:moveTo>
                  <a:pt x="673608" y="257556"/>
                </a:moveTo>
                <a:lnTo>
                  <a:pt x="662940" y="257556"/>
                </a:lnTo>
                <a:lnTo>
                  <a:pt x="669036" y="252984"/>
                </a:lnTo>
                <a:lnTo>
                  <a:pt x="673608" y="252984"/>
                </a:lnTo>
                <a:lnTo>
                  <a:pt x="673608" y="25755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88363" y="4533900"/>
            <a:ext cx="683260" cy="292735"/>
          </a:xfrm>
          <a:custGeom>
            <a:avLst/>
            <a:gdLst/>
            <a:ahLst/>
            <a:cxnLst/>
            <a:rect l="l" t="t" r="r" b="b"/>
            <a:pathLst>
              <a:path w="683260" h="292735">
                <a:moveTo>
                  <a:pt x="0" y="0"/>
                </a:moveTo>
                <a:lnTo>
                  <a:pt x="682752" y="0"/>
                </a:lnTo>
                <a:lnTo>
                  <a:pt x="682752" y="292608"/>
                </a:lnTo>
                <a:lnTo>
                  <a:pt x="0" y="29260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83791" y="4529328"/>
            <a:ext cx="692150" cy="302260"/>
          </a:xfrm>
          <a:custGeom>
            <a:avLst/>
            <a:gdLst/>
            <a:ahLst/>
            <a:cxnLst/>
            <a:rect l="l" t="t" r="r" b="b"/>
            <a:pathLst>
              <a:path w="692150" h="302260">
                <a:moveTo>
                  <a:pt x="691896" y="301752"/>
                </a:moveTo>
                <a:lnTo>
                  <a:pt x="0" y="301752"/>
                </a:lnTo>
                <a:lnTo>
                  <a:pt x="0" y="0"/>
                </a:lnTo>
                <a:lnTo>
                  <a:pt x="691896" y="0"/>
                </a:lnTo>
                <a:lnTo>
                  <a:pt x="691896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91084"/>
                </a:lnTo>
                <a:lnTo>
                  <a:pt x="4572" y="291084"/>
                </a:lnTo>
                <a:lnTo>
                  <a:pt x="9144" y="297180"/>
                </a:lnTo>
                <a:lnTo>
                  <a:pt x="691896" y="297180"/>
                </a:lnTo>
                <a:lnTo>
                  <a:pt x="691896" y="301752"/>
                </a:lnTo>
                <a:close/>
              </a:path>
              <a:path w="692150" h="302260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692150" h="302260">
                <a:moveTo>
                  <a:pt x="682752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682752" y="4572"/>
                </a:lnTo>
                <a:lnTo>
                  <a:pt x="682752" y="10668"/>
                </a:lnTo>
                <a:close/>
              </a:path>
              <a:path w="692150" h="302260">
                <a:moveTo>
                  <a:pt x="682752" y="297180"/>
                </a:moveTo>
                <a:lnTo>
                  <a:pt x="682752" y="4572"/>
                </a:lnTo>
                <a:lnTo>
                  <a:pt x="687324" y="10668"/>
                </a:lnTo>
                <a:lnTo>
                  <a:pt x="691896" y="10668"/>
                </a:lnTo>
                <a:lnTo>
                  <a:pt x="691896" y="291084"/>
                </a:lnTo>
                <a:lnTo>
                  <a:pt x="687324" y="291084"/>
                </a:lnTo>
                <a:lnTo>
                  <a:pt x="682752" y="297180"/>
                </a:lnTo>
                <a:close/>
              </a:path>
              <a:path w="692150" h="302260">
                <a:moveTo>
                  <a:pt x="691896" y="10668"/>
                </a:moveTo>
                <a:lnTo>
                  <a:pt x="687324" y="10668"/>
                </a:lnTo>
                <a:lnTo>
                  <a:pt x="682752" y="4572"/>
                </a:lnTo>
                <a:lnTo>
                  <a:pt x="691896" y="4572"/>
                </a:lnTo>
                <a:lnTo>
                  <a:pt x="691896" y="10668"/>
                </a:lnTo>
                <a:close/>
              </a:path>
              <a:path w="692150" h="302260">
                <a:moveTo>
                  <a:pt x="9144" y="297180"/>
                </a:moveTo>
                <a:lnTo>
                  <a:pt x="4572" y="291084"/>
                </a:lnTo>
                <a:lnTo>
                  <a:pt x="9144" y="291084"/>
                </a:lnTo>
                <a:lnTo>
                  <a:pt x="9144" y="297180"/>
                </a:lnTo>
                <a:close/>
              </a:path>
              <a:path w="692150" h="302260">
                <a:moveTo>
                  <a:pt x="682752" y="297180"/>
                </a:moveTo>
                <a:lnTo>
                  <a:pt x="9144" y="297180"/>
                </a:lnTo>
                <a:lnTo>
                  <a:pt x="9144" y="291084"/>
                </a:lnTo>
                <a:lnTo>
                  <a:pt x="682752" y="291084"/>
                </a:lnTo>
                <a:lnTo>
                  <a:pt x="682752" y="297180"/>
                </a:lnTo>
                <a:close/>
              </a:path>
              <a:path w="692150" h="302260">
                <a:moveTo>
                  <a:pt x="691896" y="297180"/>
                </a:moveTo>
                <a:lnTo>
                  <a:pt x="682752" y="297180"/>
                </a:lnTo>
                <a:lnTo>
                  <a:pt x="687324" y="291084"/>
                </a:lnTo>
                <a:lnTo>
                  <a:pt x="691896" y="291084"/>
                </a:lnTo>
                <a:lnTo>
                  <a:pt x="691896" y="29718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0331" y="4402835"/>
            <a:ext cx="566928" cy="585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43840" y="3553967"/>
            <a:ext cx="822960" cy="7741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63752" y="3901440"/>
            <a:ext cx="273050" cy="643255"/>
          </a:xfrm>
          <a:custGeom>
            <a:avLst/>
            <a:gdLst/>
            <a:ahLst/>
            <a:cxnLst/>
            <a:rect l="l" t="t" r="r" b="b"/>
            <a:pathLst>
              <a:path w="273050" h="643254">
                <a:moveTo>
                  <a:pt x="77724" y="77724"/>
                </a:moveTo>
                <a:lnTo>
                  <a:pt x="0" y="38100"/>
                </a:lnTo>
                <a:lnTo>
                  <a:pt x="77724" y="0"/>
                </a:lnTo>
                <a:lnTo>
                  <a:pt x="77724" y="32004"/>
                </a:lnTo>
                <a:lnTo>
                  <a:pt x="64008" y="32004"/>
                </a:lnTo>
                <a:lnTo>
                  <a:pt x="64008" y="45720"/>
                </a:lnTo>
                <a:lnTo>
                  <a:pt x="77724" y="45720"/>
                </a:lnTo>
                <a:lnTo>
                  <a:pt x="77724" y="77724"/>
                </a:lnTo>
                <a:close/>
              </a:path>
              <a:path w="273050" h="643254">
                <a:moveTo>
                  <a:pt x="77724" y="45720"/>
                </a:moveTo>
                <a:lnTo>
                  <a:pt x="64008" y="45720"/>
                </a:lnTo>
                <a:lnTo>
                  <a:pt x="64008" y="32004"/>
                </a:lnTo>
                <a:lnTo>
                  <a:pt x="77724" y="32004"/>
                </a:lnTo>
                <a:lnTo>
                  <a:pt x="77724" y="45720"/>
                </a:lnTo>
                <a:close/>
              </a:path>
              <a:path w="273050" h="643254">
                <a:moveTo>
                  <a:pt x="129540" y="45720"/>
                </a:moveTo>
                <a:lnTo>
                  <a:pt x="77724" y="45720"/>
                </a:lnTo>
                <a:lnTo>
                  <a:pt x="77724" y="32004"/>
                </a:lnTo>
                <a:lnTo>
                  <a:pt x="140208" y="32004"/>
                </a:lnTo>
                <a:lnTo>
                  <a:pt x="143256" y="35052"/>
                </a:lnTo>
                <a:lnTo>
                  <a:pt x="143256" y="38100"/>
                </a:lnTo>
                <a:lnTo>
                  <a:pt x="129540" y="38100"/>
                </a:lnTo>
                <a:lnTo>
                  <a:pt x="129540" y="45720"/>
                </a:lnTo>
                <a:close/>
              </a:path>
              <a:path w="273050" h="643254">
                <a:moveTo>
                  <a:pt x="195072" y="609600"/>
                </a:moveTo>
                <a:lnTo>
                  <a:pt x="132588" y="609600"/>
                </a:lnTo>
                <a:lnTo>
                  <a:pt x="129540" y="606552"/>
                </a:lnTo>
                <a:lnTo>
                  <a:pt x="129540" y="38100"/>
                </a:lnTo>
                <a:lnTo>
                  <a:pt x="135636" y="45720"/>
                </a:lnTo>
                <a:lnTo>
                  <a:pt x="143256" y="45720"/>
                </a:lnTo>
                <a:lnTo>
                  <a:pt x="143256" y="597408"/>
                </a:lnTo>
                <a:lnTo>
                  <a:pt x="135636" y="597408"/>
                </a:lnTo>
                <a:lnTo>
                  <a:pt x="143256" y="603504"/>
                </a:lnTo>
                <a:lnTo>
                  <a:pt x="195072" y="603504"/>
                </a:lnTo>
                <a:lnTo>
                  <a:pt x="195072" y="609600"/>
                </a:lnTo>
                <a:close/>
              </a:path>
              <a:path w="273050" h="643254">
                <a:moveTo>
                  <a:pt x="143256" y="45720"/>
                </a:moveTo>
                <a:lnTo>
                  <a:pt x="135636" y="45720"/>
                </a:lnTo>
                <a:lnTo>
                  <a:pt x="129540" y="38100"/>
                </a:lnTo>
                <a:lnTo>
                  <a:pt x="143256" y="38100"/>
                </a:lnTo>
                <a:lnTo>
                  <a:pt x="143256" y="45720"/>
                </a:lnTo>
                <a:close/>
              </a:path>
              <a:path w="273050" h="643254">
                <a:moveTo>
                  <a:pt x="195072" y="643128"/>
                </a:moveTo>
                <a:lnTo>
                  <a:pt x="195072" y="565404"/>
                </a:lnTo>
                <a:lnTo>
                  <a:pt x="260360" y="597408"/>
                </a:lnTo>
                <a:lnTo>
                  <a:pt x="208788" y="597408"/>
                </a:lnTo>
                <a:lnTo>
                  <a:pt x="208788" y="609600"/>
                </a:lnTo>
                <a:lnTo>
                  <a:pt x="260838" y="609600"/>
                </a:lnTo>
                <a:lnTo>
                  <a:pt x="195072" y="643128"/>
                </a:lnTo>
                <a:close/>
              </a:path>
              <a:path w="273050" h="643254">
                <a:moveTo>
                  <a:pt x="143256" y="603504"/>
                </a:moveTo>
                <a:lnTo>
                  <a:pt x="135636" y="597408"/>
                </a:lnTo>
                <a:lnTo>
                  <a:pt x="143256" y="597408"/>
                </a:lnTo>
                <a:lnTo>
                  <a:pt x="143256" y="603504"/>
                </a:lnTo>
                <a:close/>
              </a:path>
              <a:path w="273050" h="643254">
                <a:moveTo>
                  <a:pt x="195072" y="603504"/>
                </a:moveTo>
                <a:lnTo>
                  <a:pt x="143256" y="603504"/>
                </a:lnTo>
                <a:lnTo>
                  <a:pt x="143256" y="597408"/>
                </a:lnTo>
                <a:lnTo>
                  <a:pt x="195072" y="597408"/>
                </a:lnTo>
                <a:lnTo>
                  <a:pt x="195072" y="603504"/>
                </a:lnTo>
                <a:close/>
              </a:path>
              <a:path w="273050" h="643254">
                <a:moveTo>
                  <a:pt x="260838" y="609600"/>
                </a:moveTo>
                <a:lnTo>
                  <a:pt x="208788" y="609600"/>
                </a:lnTo>
                <a:lnTo>
                  <a:pt x="208788" y="597408"/>
                </a:lnTo>
                <a:lnTo>
                  <a:pt x="260360" y="597408"/>
                </a:lnTo>
                <a:lnTo>
                  <a:pt x="272796" y="603504"/>
                </a:lnTo>
                <a:lnTo>
                  <a:pt x="260838" y="60960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63752" y="4466844"/>
            <a:ext cx="273050" cy="338455"/>
          </a:xfrm>
          <a:custGeom>
            <a:avLst/>
            <a:gdLst/>
            <a:ahLst/>
            <a:cxnLst/>
            <a:rect l="l" t="t" r="r" b="b"/>
            <a:pathLst>
              <a:path w="273050" h="338454">
                <a:moveTo>
                  <a:pt x="195072" y="77724"/>
                </a:moveTo>
                <a:lnTo>
                  <a:pt x="195072" y="0"/>
                </a:lnTo>
                <a:lnTo>
                  <a:pt x="260360" y="32004"/>
                </a:lnTo>
                <a:lnTo>
                  <a:pt x="208788" y="32004"/>
                </a:lnTo>
                <a:lnTo>
                  <a:pt x="208788" y="44196"/>
                </a:lnTo>
                <a:lnTo>
                  <a:pt x="260838" y="44196"/>
                </a:lnTo>
                <a:lnTo>
                  <a:pt x="195072" y="77724"/>
                </a:lnTo>
                <a:close/>
              </a:path>
              <a:path w="273050" h="338454">
                <a:moveTo>
                  <a:pt x="129540" y="298704"/>
                </a:moveTo>
                <a:lnTo>
                  <a:pt x="129540" y="35052"/>
                </a:lnTo>
                <a:lnTo>
                  <a:pt x="132588" y="32004"/>
                </a:lnTo>
                <a:lnTo>
                  <a:pt x="195072" y="32004"/>
                </a:lnTo>
                <a:lnTo>
                  <a:pt x="195072" y="38100"/>
                </a:lnTo>
                <a:lnTo>
                  <a:pt x="143256" y="38100"/>
                </a:lnTo>
                <a:lnTo>
                  <a:pt x="135636" y="44196"/>
                </a:lnTo>
                <a:lnTo>
                  <a:pt x="143256" y="44196"/>
                </a:lnTo>
                <a:lnTo>
                  <a:pt x="143256" y="292608"/>
                </a:lnTo>
                <a:lnTo>
                  <a:pt x="135636" y="292608"/>
                </a:lnTo>
                <a:lnTo>
                  <a:pt x="129540" y="298704"/>
                </a:lnTo>
                <a:close/>
              </a:path>
              <a:path w="273050" h="338454">
                <a:moveTo>
                  <a:pt x="260838" y="44196"/>
                </a:moveTo>
                <a:lnTo>
                  <a:pt x="208788" y="44196"/>
                </a:lnTo>
                <a:lnTo>
                  <a:pt x="208788" y="32004"/>
                </a:lnTo>
                <a:lnTo>
                  <a:pt x="260360" y="32004"/>
                </a:lnTo>
                <a:lnTo>
                  <a:pt x="272796" y="38100"/>
                </a:lnTo>
                <a:lnTo>
                  <a:pt x="260838" y="44196"/>
                </a:lnTo>
                <a:close/>
              </a:path>
              <a:path w="273050" h="338454">
                <a:moveTo>
                  <a:pt x="143256" y="44196"/>
                </a:moveTo>
                <a:lnTo>
                  <a:pt x="135636" y="44196"/>
                </a:lnTo>
                <a:lnTo>
                  <a:pt x="143256" y="38100"/>
                </a:lnTo>
                <a:lnTo>
                  <a:pt x="143256" y="44196"/>
                </a:lnTo>
                <a:close/>
              </a:path>
              <a:path w="273050" h="338454">
                <a:moveTo>
                  <a:pt x="195072" y="44196"/>
                </a:moveTo>
                <a:lnTo>
                  <a:pt x="143256" y="44196"/>
                </a:lnTo>
                <a:lnTo>
                  <a:pt x="143256" y="38100"/>
                </a:lnTo>
                <a:lnTo>
                  <a:pt x="195072" y="38100"/>
                </a:lnTo>
                <a:lnTo>
                  <a:pt x="195072" y="44196"/>
                </a:lnTo>
                <a:close/>
              </a:path>
              <a:path w="273050" h="338454">
                <a:moveTo>
                  <a:pt x="77724" y="338328"/>
                </a:moveTo>
                <a:lnTo>
                  <a:pt x="0" y="298704"/>
                </a:lnTo>
                <a:lnTo>
                  <a:pt x="77724" y="260604"/>
                </a:lnTo>
                <a:lnTo>
                  <a:pt x="77724" y="292608"/>
                </a:lnTo>
                <a:lnTo>
                  <a:pt x="64008" y="292608"/>
                </a:lnTo>
                <a:lnTo>
                  <a:pt x="64008" y="306324"/>
                </a:lnTo>
                <a:lnTo>
                  <a:pt x="77724" y="306324"/>
                </a:lnTo>
                <a:lnTo>
                  <a:pt x="77724" y="338328"/>
                </a:lnTo>
                <a:close/>
              </a:path>
              <a:path w="273050" h="338454">
                <a:moveTo>
                  <a:pt x="77724" y="306324"/>
                </a:moveTo>
                <a:lnTo>
                  <a:pt x="64008" y="306324"/>
                </a:lnTo>
                <a:lnTo>
                  <a:pt x="64008" y="292608"/>
                </a:lnTo>
                <a:lnTo>
                  <a:pt x="77724" y="292608"/>
                </a:lnTo>
                <a:lnTo>
                  <a:pt x="77724" y="306324"/>
                </a:lnTo>
                <a:close/>
              </a:path>
              <a:path w="273050" h="338454">
                <a:moveTo>
                  <a:pt x="140208" y="306324"/>
                </a:moveTo>
                <a:lnTo>
                  <a:pt x="77724" y="306324"/>
                </a:lnTo>
                <a:lnTo>
                  <a:pt x="77724" y="292608"/>
                </a:lnTo>
                <a:lnTo>
                  <a:pt x="129540" y="292608"/>
                </a:lnTo>
                <a:lnTo>
                  <a:pt x="129540" y="298704"/>
                </a:lnTo>
                <a:lnTo>
                  <a:pt x="143256" y="298704"/>
                </a:lnTo>
                <a:lnTo>
                  <a:pt x="143256" y="303276"/>
                </a:lnTo>
                <a:lnTo>
                  <a:pt x="140208" y="306324"/>
                </a:lnTo>
                <a:close/>
              </a:path>
              <a:path w="273050" h="338454">
                <a:moveTo>
                  <a:pt x="143256" y="298704"/>
                </a:moveTo>
                <a:lnTo>
                  <a:pt x="129540" y="298704"/>
                </a:lnTo>
                <a:lnTo>
                  <a:pt x="135636" y="292608"/>
                </a:lnTo>
                <a:lnTo>
                  <a:pt x="143256" y="292608"/>
                </a:lnTo>
                <a:lnTo>
                  <a:pt x="143256" y="29870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122932" y="4466844"/>
            <a:ext cx="175260" cy="838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3088" y="5934455"/>
            <a:ext cx="2877820" cy="573405"/>
          </a:xfrm>
          <a:custGeom>
            <a:avLst/>
            <a:gdLst/>
            <a:ahLst/>
            <a:cxnLst/>
            <a:rect l="l" t="t" r="r" b="b"/>
            <a:pathLst>
              <a:path w="2877820" h="573404">
                <a:moveTo>
                  <a:pt x="0" y="0"/>
                </a:moveTo>
                <a:lnTo>
                  <a:pt x="2877312" y="0"/>
                </a:lnTo>
                <a:lnTo>
                  <a:pt x="2877312" y="573024"/>
                </a:lnTo>
                <a:lnTo>
                  <a:pt x="0" y="5730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0040" y="5931408"/>
            <a:ext cx="2883535" cy="579120"/>
          </a:xfrm>
          <a:custGeom>
            <a:avLst/>
            <a:gdLst/>
            <a:ahLst/>
            <a:cxnLst/>
            <a:rect l="l" t="t" r="r" b="b"/>
            <a:pathLst>
              <a:path w="2883535" h="579120">
                <a:moveTo>
                  <a:pt x="2883408" y="579120"/>
                </a:moveTo>
                <a:lnTo>
                  <a:pt x="0" y="579120"/>
                </a:lnTo>
                <a:lnTo>
                  <a:pt x="0" y="0"/>
                </a:lnTo>
                <a:lnTo>
                  <a:pt x="2883408" y="0"/>
                </a:lnTo>
                <a:lnTo>
                  <a:pt x="2883408" y="3048"/>
                </a:lnTo>
                <a:lnTo>
                  <a:pt x="6096" y="3048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573024"/>
                </a:lnTo>
                <a:lnTo>
                  <a:pt x="3048" y="573024"/>
                </a:lnTo>
                <a:lnTo>
                  <a:pt x="6096" y="576072"/>
                </a:lnTo>
                <a:lnTo>
                  <a:pt x="2883408" y="576072"/>
                </a:lnTo>
                <a:lnTo>
                  <a:pt x="2883408" y="579120"/>
                </a:lnTo>
                <a:close/>
              </a:path>
              <a:path w="2883535" h="579120">
                <a:moveTo>
                  <a:pt x="6096" y="7620"/>
                </a:moveTo>
                <a:lnTo>
                  <a:pt x="3048" y="7620"/>
                </a:lnTo>
                <a:lnTo>
                  <a:pt x="6096" y="3048"/>
                </a:lnTo>
                <a:lnTo>
                  <a:pt x="6096" y="7620"/>
                </a:lnTo>
                <a:close/>
              </a:path>
              <a:path w="2883535" h="579120">
                <a:moveTo>
                  <a:pt x="2877312" y="7620"/>
                </a:moveTo>
                <a:lnTo>
                  <a:pt x="6096" y="7620"/>
                </a:lnTo>
                <a:lnTo>
                  <a:pt x="6096" y="3048"/>
                </a:lnTo>
                <a:lnTo>
                  <a:pt x="2877312" y="3048"/>
                </a:lnTo>
                <a:lnTo>
                  <a:pt x="2877312" y="7620"/>
                </a:lnTo>
                <a:close/>
              </a:path>
              <a:path w="2883535" h="579120">
                <a:moveTo>
                  <a:pt x="2877312" y="576072"/>
                </a:moveTo>
                <a:lnTo>
                  <a:pt x="2877312" y="3048"/>
                </a:lnTo>
                <a:lnTo>
                  <a:pt x="2880360" y="7620"/>
                </a:lnTo>
                <a:lnTo>
                  <a:pt x="2883408" y="7620"/>
                </a:lnTo>
                <a:lnTo>
                  <a:pt x="2883408" y="573024"/>
                </a:lnTo>
                <a:lnTo>
                  <a:pt x="2880360" y="573024"/>
                </a:lnTo>
                <a:lnTo>
                  <a:pt x="2877312" y="576072"/>
                </a:lnTo>
                <a:close/>
              </a:path>
              <a:path w="2883535" h="579120">
                <a:moveTo>
                  <a:pt x="2883408" y="7620"/>
                </a:moveTo>
                <a:lnTo>
                  <a:pt x="2880360" y="7620"/>
                </a:lnTo>
                <a:lnTo>
                  <a:pt x="2877312" y="3048"/>
                </a:lnTo>
                <a:lnTo>
                  <a:pt x="2883408" y="3048"/>
                </a:lnTo>
                <a:lnTo>
                  <a:pt x="2883408" y="7620"/>
                </a:lnTo>
                <a:close/>
              </a:path>
              <a:path w="2883535" h="579120">
                <a:moveTo>
                  <a:pt x="6096" y="576072"/>
                </a:moveTo>
                <a:lnTo>
                  <a:pt x="3048" y="573024"/>
                </a:lnTo>
                <a:lnTo>
                  <a:pt x="6096" y="573024"/>
                </a:lnTo>
                <a:lnTo>
                  <a:pt x="6096" y="576072"/>
                </a:lnTo>
                <a:close/>
              </a:path>
              <a:path w="2883535" h="579120">
                <a:moveTo>
                  <a:pt x="2877312" y="576072"/>
                </a:moveTo>
                <a:lnTo>
                  <a:pt x="6096" y="576072"/>
                </a:lnTo>
                <a:lnTo>
                  <a:pt x="6096" y="573024"/>
                </a:lnTo>
                <a:lnTo>
                  <a:pt x="2877312" y="573024"/>
                </a:lnTo>
                <a:lnTo>
                  <a:pt x="2877312" y="576072"/>
                </a:lnTo>
                <a:close/>
              </a:path>
              <a:path w="2883535" h="579120">
                <a:moveTo>
                  <a:pt x="2883408" y="576072"/>
                </a:moveTo>
                <a:lnTo>
                  <a:pt x="2877312" y="576072"/>
                </a:lnTo>
                <a:lnTo>
                  <a:pt x="2880360" y="573024"/>
                </a:lnTo>
                <a:lnTo>
                  <a:pt x="2883408" y="573024"/>
                </a:lnTo>
                <a:lnTo>
                  <a:pt x="2883408" y="576072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2371961" y="5964433"/>
            <a:ext cx="2717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258567" y="6108191"/>
            <a:ext cx="393191" cy="3977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71727" y="6175247"/>
            <a:ext cx="256031" cy="2590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44039" y="6169152"/>
            <a:ext cx="268224" cy="2712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26463" y="6195059"/>
            <a:ext cx="219456" cy="2240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773936" y="2534412"/>
            <a:ext cx="615950" cy="205740"/>
          </a:xfrm>
          <a:custGeom>
            <a:avLst/>
            <a:gdLst/>
            <a:ahLst/>
            <a:cxnLst/>
            <a:rect l="l" t="t" r="r" b="b"/>
            <a:pathLst>
              <a:path w="615950" h="205739">
                <a:moveTo>
                  <a:pt x="0" y="0"/>
                </a:moveTo>
                <a:lnTo>
                  <a:pt x="615696" y="0"/>
                </a:lnTo>
                <a:lnTo>
                  <a:pt x="615696" y="205740"/>
                </a:lnTo>
                <a:lnTo>
                  <a:pt x="0" y="2057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769364" y="2529839"/>
            <a:ext cx="626745" cy="216535"/>
          </a:xfrm>
          <a:custGeom>
            <a:avLst/>
            <a:gdLst/>
            <a:ahLst/>
            <a:cxnLst/>
            <a:rect l="l" t="t" r="r" b="b"/>
            <a:pathLst>
              <a:path w="626744" h="216535">
                <a:moveTo>
                  <a:pt x="626364" y="216408"/>
                </a:moveTo>
                <a:lnTo>
                  <a:pt x="0" y="216408"/>
                </a:lnTo>
                <a:lnTo>
                  <a:pt x="0" y="0"/>
                </a:lnTo>
                <a:lnTo>
                  <a:pt x="626364" y="0"/>
                </a:lnTo>
                <a:lnTo>
                  <a:pt x="62636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05740"/>
                </a:lnTo>
                <a:lnTo>
                  <a:pt x="4572" y="205740"/>
                </a:lnTo>
                <a:lnTo>
                  <a:pt x="9144" y="210312"/>
                </a:lnTo>
                <a:lnTo>
                  <a:pt x="626364" y="210312"/>
                </a:lnTo>
                <a:lnTo>
                  <a:pt x="626364" y="216408"/>
                </a:lnTo>
                <a:close/>
              </a:path>
              <a:path w="626744" h="21653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626744" h="216535">
                <a:moveTo>
                  <a:pt x="615696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615696" y="4572"/>
                </a:lnTo>
                <a:lnTo>
                  <a:pt x="615696" y="10668"/>
                </a:lnTo>
                <a:close/>
              </a:path>
              <a:path w="626744" h="216535">
                <a:moveTo>
                  <a:pt x="615696" y="210312"/>
                </a:moveTo>
                <a:lnTo>
                  <a:pt x="615696" y="4572"/>
                </a:lnTo>
                <a:lnTo>
                  <a:pt x="620268" y="10668"/>
                </a:lnTo>
                <a:lnTo>
                  <a:pt x="626364" y="10668"/>
                </a:lnTo>
                <a:lnTo>
                  <a:pt x="626364" y="205740"/>
                </a:lnTo>
                <a:lnTo>
                  <a:pt x="620268" y="205740"/>
                </a:lnTo>
                <a:lnTo>
                  <a:pt x="615696" y="210312"/>
                </a:lnTo>
                <a:close/>
              </a:path>
              <a:path w="626744" h="216535">
                <a:moveTo>
                  <a:pt x="626364" y="10668"/>
                </a:moveTo>
                <a:lnTo>
                  <a:pt x="620268" y="10668"/>
                </a:lnTo>
                <a:lnTo>
                  <a:pt x="615696" y="4572"/>
                </a:lnTo>
                <a:lnTo>
                  <a:pt x="626364" y="4572"/>
                </a:lnTo>
                <a:lnTo>
                  <a:pt x="626364" y="10668"/>
                </a:lnTo>
                <a:close/>
              </a:path>
              <a:path w="626744" h="216535">
                <a:moveTo>
                  <a:pt x="9144" y="210312"/>
                </a:moveTo>
                <a:lnTo>
                  <a:pt x="4572" y="205740"/>
                </a:lnTo>
                <a:lnTo>
                  <a:pt x="9144" y="205740"/>
                </a:lnTo>
                <a:lnTo>
                  <a:pt x="9144" y="210312"/>
                </a:lnTo>
                <a:close/>
              </a:path>
              <a:path w="626744" h="216535">
                <a:moveTo>
                  <a:pt x="615696" y="210312"/>
                </a:moveTo>
                <a:lnTo>
                  <a:pt x="9144" y="210312"/>
                </a:lnTo>
                <a:lnTo>
                  <a:pt x="9144" y="205740"/>
                </a:lnTo>
                <a:lnTo>
                  <a:pt x="615696" y="205740"/>
                </a:lnTo>
                <a:lnTo>
                  <a:pt x="615696" y="210312"/>
                </a:lnTo>
                <a:close/>
              </a:path>
              <a:path w="626744" h="216535">
                <a:moveTo>
                  <a:pt x="626364" y="210312"/>
                </a:moveTo>
                <a:lnTo>
                  <a:pt x="615696" y="210312"/>
                </a:lnTo>
                <a:lnTo>
                  <a:pt x="620268" y="205740"/>
                </a:lnTo>
                <a:lnTo>
                  <a:pt x="626364" y="205740"/>
                </a:lnTo>
                <a:lnTo>
                  <a:pt x="626364" y="21031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94232" y="2537460"/>
            <a:ext cx="617220" cy="205740"/>
          </a:xfrm>
          <a:custGeom>
            <a:avLst/>
            <a:gdLst/>
            <a:ahLst/>
            <a:cxnLst/>
            <a:rect l="l" t="t" r="r" b="b"/>
            <a:pathLst>
              <a:path w="617219" h="205739">
                <a:moveTo>
                  <a:pt x="0" y="0"/>
                </a:moveTo>
                <a:lnTo>
                  <a:pt x="617220" y="0"/>
                </a:lnTo>
                <a:lnTo>
                  <a:pt x="617220" y="205740"/>
                </a:lnTo>
                <a:lnTo>
                  <a:pt x="0" y="2057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89660" y="2532888"/>
            <a:ext cx="626745" cy="215265"/>
          </a:xfrm>
          <a:custGeom>
            <a:avLst/>
            <a:gdLst/>
            <a:ahLst/>
            <a:cxnLst/>
            <a:rect l="l" t="t" r="r" b="b"/>
            <a:pathLst>
              <a:path w="626744" h="215264">
                <a:moveTo>
                  <a:pt x="626364" y="214884"/>
                </a:moveTo>
                <a:lnTo>
                  <a:pt x="0" y="214884"/>
                </a:lnTo>
                <a:lnTo>
                  <a:pt x="0" y="0"/>
                </a:lnTo>
                <a:lnTo>
                  <a:pt x="626364" y="0"/>
                </a:lnTo>
                <a:lnTo>
                  <a:pt x="62636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05740"/>
                </a:lnTo>
                <a:lnTo>
                  <a:pt x="4572" y="205740"/>
                </a:lnTo>
                <a:lnTo>
                  <a:pt x="10668" y="210312"/>
                </a:lnTo>
                <a:lnTo>
                  <a:pt x="626364" y="210312"/>
                </a:lnTo>
                <a:lnTo>
                  <a:pt x="626364" y="214884"/>
                </a:lnTo>
                <a:close/>
              </a:path>
              <a:path w="626744" h="215264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626744" h="215264">
                <a:moveTo>
                  <a:pt x="61722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617220" y="4572"/>
                </a:lnTo>
                <a:lnTo>
                  <a:pt x="617220" y="9144"/>
                </a:lnTo>
                <a:close/>
              </a:path>
              <a:path w="626744" h="215264">
                <a:moveTo>
                  <a:pt x="617220" y="210312"/>
                </a:moveTo>
                <a:lnTo>
                  <a:pt x="617220" y="4572"/>
                </a:lnTo>
                <a:lnTo>
                  <a:pt x="621792" y="9144"/>
                </a:lnTo>
                <a:lnTo>
                  <a:pt x="626364" y="9144"/>
                </a:lnTo>
                <a:lnTo>
                  <a:pt x="626364" y="205740"/>
                </a:lnTo>
                <a:lnTo>
                  <a:pt x="621792" y="205740"/>
                </a:lnTo>
                <a:lnTo>
                  <a:pt x="617220" y="210312"/>
                </a:lnTo>
                <a:close/>
              </a:path>
              <a:path w="626744" h="215264">
                <a:moveTo>
                  <a:pt x="626364" y="9144"/>
                </a:moveTo>
                <a:lnTo>
                  <a:pt x="621792" y="9144"/>
                </a:lnTo>
                <a:lnTo>
                  <a:pt x="617220" y="4572"/>
                </a:lnTo>
                <a:lnTo>
                  <a:pt x="626364" y="4572"/>
                </a:lnTo>
                <a:lnTo>
                  <a:pt x="626364" y="9144"/>
                </a:lnTo>
                <a:close/>
              </a:path>
              <a:path w="626744" h="215264">
                <a:moveTo>
                  <a:pt x="10668" y="210312"/>
                </a:moveTo>
                <a:lnTo>
                  <a:pt x="4572" y="205740"/>
                </a:lnTo>
                <a:lnTo>
                  <a:pt x="10668" y="205740"/>
                </a:lnTo>
                <a:lnTo>
                  <a:pt x="10668" y="210312"/>
                </a:lnTo>
                <a:close/>
              </a:path>
              <a:path w="626744" h="215264">
                <a:moveTo>
                  <a:pt x="617220" y="210312"/>
                </a:moveTo>
                <a:lnTo>
                  <a:pt x="10668" y="210312"/>
                </a:lnTo>
                <a:lnTo>
                  <a:pt x="10668" y="205740"/>
                </a:lnTo>
                <a:lnTo>
                  <a:pt x="617220" y="205740"/>
                </a:lnTo>
                <a:lnTo>
                  <a:pt x="617220" y="210312"/>
                </a:lnTo>
                <a:close/>
              </a:path>
              <a:path w="626744" h="215264">
                <a:moveTo>
                  <a:pt x="626364" y="210312"/>
                </a:moveTo>
                <a:lnTo>
                  <a:pt x="617220" y="210312"/>
                </a:lnTo>
                <a:lnTo>
                  <a:pt x="621792" y="205740"/>
                </a:lnTo>
                <a:lnTo>
                  <a:pt x="626364" y="205740"/>
                </a:lnTo>
                <a:lnTo>
                  <a:pt x="626364" y="21031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1094232" y="2500366"/>
            <a:ext cx="61722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이클립스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470404" y="2534412"/>
            <a:ext cx="615950" cy="205740"/>
          </a:xfrm>
          <a:custGeom>
            <a:avLst/>
            <a:gdLst/>
            <a:ahLst/>
            <a:cxnLst/>
            <a:rect l="l" t="t" r="r" b="b"/>
            <a:pathLst>
              <a:path w="615950" h="205739">
                <a:moveTo>
                  <a:pt x="0" y="0"/>
                </a:moveTo>
                <a:lnTo>
                  <a:pt x="615696" y="0"/>
                </a:lnTo>
                <a:lnTo>
                  <a:pt x="615696" y="205740"/>
                </a:lnTo>
                <a:lnTo>
                  <a:pt x="0" y="2057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465832" y="2529839"/>
            <a:ext cx="624840" cy="216535"/>
          </a:xfrm>
          <a:custGeom>
            <a:avLst/>
            <a:gdLst/>
            <a:ahLst/>
            <a:cxnLst/>
            <a:rect l="l" t="t" r="r" b="b"/>
            <a:pathLst>
              <a:path w="624839" h="216535">
                <a:moveTo>
                  <a:pt x="624840" y="216408"/>
                </a:moveTo>
                <a:lnTo>
                  <a:pt x="0" y="216408"/>
                </a:lnTo>
                <a:lnTo>
                  <a:pt x="0" y="0"/>
                </a:lnTo>
                <a:lnTo>
                  <a:pt x="624840" y="0"/>
                </a:lnTo>
                <a:lnTo>
                  <a:pt x="624840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05740"/>
                </a:lnTo>
                <a:lnTo>
                  <a:pt x="4572" y="205740"/>
                </a:lnTo>
                <a:lnTo>
                  <a:pt x="9144" y="210312"/>
                </a:lnTo>
                <a:lnTo>
                  <a:pt x="624840" y="210312"/>
                </a:lnTo>
                <a:lnTo>
                  <a:pt x="624840" y="216408"/>
                </a:lnTo>
                <a:close/>
              </a:path>
              <a:path w="624839" h="21653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624839" h="216535">
                <a:moveTo>
                  <a:pt x="615696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615696" y="4572"/>
                </a:lnTo>
                <a:lnTo>
                  <a:pt x="615696" y="10668"/>
                </a:lnTo>
                <a:close/>
              </a:path>
              <a:path w="624839" h="216535">
                <a:moveTo>
                  <a:pt x="615696" y="210312"/>
                </a:moveTo>
                <a:lnTo>
                  <a:pt x="615696" y="4572"/>
                </a:lnTo>
                <a:lnTo>
                  <a:pt x="620268" y="10668"/>
                </a:lnTo>
                <a:lnTo>
                  <a:pt x="624840" y="10668"/>
                </a:lnTo>
                <a:lnTo>
                  <a:pt x="624840" y="205740"/>
                </a:lnTo>
                <a:lnTo>
                  <a:pt x="620268" y="205740"/>
                </a:lnTo>
                <a:lnTo>
                  <a:pt x="615696" y="210312"/>
                </a:lnTo>
                <a:close/>
              </a:path>
              <a:path w="624839" h="216535">
                <a:moveTo>
                  <a:pt x="624840" y="10668"/>
                </a:moveTo>
                <a:lnTo>
                  <a:pt x="620268" y="10668"/>
                </a:lnTo>
                <a:lnTo>
                  <a:pt x="615696" y="4572"/>
                </a:lnTo>
                <a:lnTo>
                  <a:pt x="624840" y="4572"/>
                </a:lnTo>
                <a:lnTo>
                  <a:pt x="624840" y="10668"/>
                </a:lnTo>
                <a:close/>
              </a:path>
              <a:path w="624839" h="216535">
                <a:moveTo>
                  <a:pt x="9144" y="210312"/>
                </a:moveTo>
                <a:lnTo>
                  <a:pt x="4572" y="205740"/>
                </a:lnTo>
                <a:lnTo>
                  <a:pt x="9144" y="205740"/>
                </a:lnTo>
                <a:lnTo>
                  <a:pt x="9144" y="210312"/>
                </a:lnTo>
                <a:close/>
              </a:path>
              <a:path w="624839" h="216535">
                <a:moveTo>
                  <a:pt x="615696" y="210312"/>
                </a:moveTo>
                <a:lnTo>
                  <a:pt x="9144" y="210312"/>
                </a:lnTo>
                <a:lnTo>
                  <a:pt x="9144" y="205740"/>
                </a:lnTo>
                <a:lnTo>
                  <a:pt x="615696" y="205740"/>
                </a:lnTo>
                <a:lnTo>
                  <a:pt x="615696" y="210312"/>
                </a:lnTo>
                <a:close/>
              </a:path>
              <a:path w="624839" h="216535">
                <a:moveTo>
                  <a:pt x="624840" y="210312"/>
                </a:moveTo>
                <a:lnTo>
                  <a:pt x="615696" y="210312"/>
                </a:lnTo>
                <a:lnTo>
                  <a:pt x="620268" y="205740"/>
                </a:lnTo>
                <a:lnTo>
                  <a:pt x="624840" y="205740"/>
                </a:lnTo>
                <a:lnTo>
                  <a:pt x="624840" y="21031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307580" y="2528316"/>
            <a:ext cx="615950" cy="205740"/>
          </a:xfrm>
          <a:custGeom>
            <a:avLst/>
            <a:gdLst/>
            <a:ahLst/>
            <a:cxnLst/>
            <a:rect l="l" t="t" r="r" b="b"/>
            <a:pathLst>
              <a:path w="615950" h="205739">
                <a:moveTo>
                  <a:pt x="0" y="0"/>
                </a:moveTo>
                <a:lnTo>
                  <a:pt x="615696" y="0"/>
                </a:lnTo>
                <a:lnTo>
                  <a:pt x="615696" y="205740"/>
                </a:lnTo>
                <a:lnTo>
                  <a:pt x="0" y="2057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01483" y="2523744"/>
            <a:ext cx="626745" cy="216535"/>
          </a:xfrm>
          <a:custGeom>
            <a:avLst/>
            <a:gdLst/>
            <a:ahLst/>
            <a:cxnLst/>
            <a:rect l="l" t="t" r="r" b="b"/>
            <a:pathLst>
              <a:path w="626745" h="216535">
                <a:moveTo>
                  <a:pt x="626364" y="216408"/>
                </a:moveTo>
                <a:lnTo>
                  <a:pt x="0" y="216408"/>
                </a:lnTo>
                <a:lnTo>
                  <a:pt x="0" y="0"/>
                </a:lnTo>
                <a:lnTo>
                  <a:pt x="626364" y="0"/>
                </a:lnTo>
                <a:lnTo>
                  <a:pt x="626364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205740"/>
                </a:lnTo>
                <a:lnTo>
                  <a:pt x="6096" y="205740"/>
                </a:lnTo>
                <a:lnTo>
                  <a:pt x="10668" y="210312"/>
                </a:lnTo>
                <a:lnTo>
                  <a:pt x="626364" y="210312"/>
                </a:lnTo>
                <a:lnTo>
                  <a:pt x="626364" y="216408"/>
                </a:lnTo>
                <a:close/>
              </a:path>
              <a:path w="626745" h="216535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626745" h="216535">
                <a:moveTo>
                  <a:pt x="61722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617220" y="4572"/>
                </a:lnTo>
                <a:lnTo>
                  <a:pt x="617220" y="10668"/>
                </a:lnTo>
                <a:close/>
              </a:path>
              <a:path w="626745" h="216535">
                <a:moveTo>
                  <a:pt x="617220" y="210312"/>
                </a:moveTo>
                <a:lnTo>
                  <a:pt x="617220" y="4572"/>
                </a:lnTo>
                <a:lnTo>
                  <a:pt x="621792" y="10668"/>
                </a:lnTo>
                <a:lnTo>
                  <a:pt x="626364" y="10668"/>
                </a:lnTo>
                <a:lnTo>
                  <a:pt x="626364" y="205740"/>
                </a:lnTo>
                <a:lnTo>
                  <a:pt x="621792" y="205740"/>
                </a:lnTo>
                <a:lnTo>
                  <a:pt x="617220" y="210312"/>
                </a:lnTo>
                <a:close/>
              </a:path>
              <a:path w="626745" h="216535">
                <a:moveTo>
                  <a:pt x="626364" y="10668"/>
                </a:moveTo>
                <a:lnTo>
                  <a:pt x="621792" y="10668"/>
                </a:lnTo>
                <a:lnTo>
                  <a:pt x="617220" y="4572"/>
                </a:lnTo>
                <a:lnTo>
                  <a:pt x="626364" y="4572"/>
                </a:lnTo>
                <a:lnTo>
                  <a:pt x="626364" y="10668"/>
                </a:lnTo>
                <a:close/>
              </a:path>
              <a:path w="626745" h="216535">
                <a:moveTo>
                  <a:pt x="10668" y="210312"/>
                </a:moveTo>
                <a:lnTo>
                  <a:pt x="6096" y="205740"/>
                </a:lnTo>
                <a:lnTo>
                  <a:pt x="10668" y="205740"/>
                </a:lnTo>
                <a:lnTo>
                  <a:pt x="10668" y="210312"/>
                </a:lnTo>
                <a:close/>
              </a:path>
              <a:path w="626745" h="216535">
                <a:moveTo>
                  <a:pt x="617220" y="210312"/>
                </a:moveTo>
                <a:lnTo>
                  <a:pt x="10668" y="210312"/>
                </a:lnTo>
                <a:lnTo>
                  <a:pt x="10668" y="205740"/>
                </a:lnTo>
                <a:lnTo>
                  <a:pt x="617220" y="205740"/>
                </a:lnTo>
                <a:lnTo>
                  <a:pt x="617220" y="210312"/>
                </a:lnTo>
                <a:close/>
              </a:path>
              <a:path w="626745" h="216535">
                <a:moveTo>
                  <a:pt x="626364" y="210312"/>
                </a:moveTo>
                <a:lnTo>
                  <a:pt x="617220" y="210312"/>
                </a:lnTo>
                <a:lnTo>
                  <a:pt x="621792" y="205740"/>
                </a:lnTo>
                <a:lnTo>
                  <a:pt x="626364" y="205740"/>
                </a:lnTo>
                <a:lnTo>
                  <a:pt x="626364" y="21031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7307580" y="2528316"/>
            <a:ext cx="461009" cy="20574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000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315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모델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704287" y="2553700"/>
            <a:ext cx="21907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관리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2049779" y="2772155"/>
            <a:ext cx="198120" cy="2377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759452" y="2772155"/>
            <a:ext cx="198120" cy="2377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712707" y="2772155"/>
            <a:ext cx="198120" cy="2377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27476" y="5173980"/>
            <a:ext cx="6347460" cy="1382395"/>
          </a:xfrm>
          <a:custGeom>
            <a:avLst/>
            <a:gdLst/>
            <a:ahLst/>
            <a:cxnLst/>
            <a:rect l="l" t="t" r="r" b="b"/>
            <a:pathLst>
              <a:path w="6347459" h="1382395">
                <a:moveTo>
                  <a:pt x="0" y="0"/>
                </a:moveTo>
                <a:lnTo>
                  <a:pt x="6347460" y="0"/>
                </a:lnTo>
                <a:lnTo>
                  <a:pt x="6347460" y="1382268"/>
                </a:lnTo>
                <a:lnTo>
                  <a:pt x="0" y="1382268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 txBox="1"/>
          <p:nvPr/>
        </p:nvSpPr>
        <p:spPr>
          <a:xfrm>
            <a:off x="6060959" y="6333262"/>
            <a:ext cx="57975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연계대상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5143500" y="5204459"/>
            <a:ext cx="982980" cy="201295"/>
          </a:xfrm>
          <a:custGeom>
            <a:avLst/>
            <a:gdLst/>
            <a:ahLst/>
            <a:cxnLst/>
            <a:rect l="l" t="t" r="r" b="b"/>
            <a:pathLst>
              <a:path w="982979" h="201295">
                <a:moveTo>
                  <a:pt x="979932" y="201168"/>
                </a:moveTo>
                <a:lnTo>
                  <a:pt x="4572" y="201168"/>
                </a:lnTo>
                <a:lnTo>
                  <a:pt x="0" y="198120"/>
                </a:lnTo>
                <a:lnTo>
                  <a:pt x="0" y="3048"/>
                </a:lnTo>
                <a:lnTo>
                  <a:pt x="4572" y="0"/>
                </a:lnTo>
                <a:lnTo>
                  <a:pt x="979932" y="0"/>
                </a:lnTo>
                <a:lnTo>
                  <a:pt x="982980" y="3048"/>
                </a:lnTo>
                <a:lnTo>
                  <a:pt x="982980" y="198120"/>
                </a:lnTo>
                <a:lnTo>
                  <a:pt x="979932" y="201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138928" y="5198364"/>
            <a:ext cx="992505" cy="212090"/>
          </a:xfrm>
          <a:custGeom>
            <a:avLst/>
            <a:gdLst/>
            <a:ahLst/>
            <a:cxnLst/>
            <a:rect l="l" t="t" r="r" b="b"/>
            <a:pathLst>
              <a:path w="992504" h="212089">
                <a:moveTo>
                  <a:pt x="984504" y="211836"/>
                </a:moveTo>
                <a:lnTo>
                  <a:pt x="7620" y="211836"/>
                </a:lnTo>
                <a:lnTo>
                  <a:pt x="4572" y="208788"/>
                </a:lnTo>
                <a:lnTo>
                  <a:pt x="1524" y="204216"/>
                </a:lnTo>
                <a:lnTo>
                  <a:pt x="0" y="199644"/>
                </a:lnTo>
                <a:lnTo>
                  <a:pt x="0" y="13716"/>
                </a:lnTo>
                <a:lnTo>
                  <a:pt x="1524" y="9144"/>
                </a:lnTo>
                <a:lnTo>
                  <a:pt x="4572" y="4572"/>
                </a:lnTo>
                <a:lnTo>
                  <a:pt x="7620" y="1524"/>
                </a:lnTo>
                <a:lnTo>
                  <a:pt x="12192" y="0"/>
                </a:lnTo>
                <a:lnTo>
                  <a:pt x="979932" y="0"/>
                </a:lnTo>
                <a:lnTo>
                  <a:pt x="984504" y="1524"/>
                </a:lnTo>
                <a:lnTo>
                  <a:pt x="989076" y="4572"/>
                </a:lnTo>
                <a:lnTo>
                  <a:pt x="992124" y="9144"/>
                </a:lnTo>
                <a:lnTo>
                  <a:pt x="992124" y="10668"/>
                </a:lnTo>
                <a:lnTo>
                  <a:pt x="12192" y="10668"/>
                </a:lnTo>
                <a:lnTo>
                  <a:pt x="10668" y="12192"/>
                </a:lnTo>
                <a:lnTo>
                  <a:pt x="10668" y="201168"/>
                </a:lnTo>
                <a:lnTo>
                  <a:pt x="12192" y="202692"/>
                </a:lnTo>
                <a:lnTo>
                  <a:pt x="992124" y="202692"/>
                </a:lnTo>
                <a:lnTo>
                  <a:pt x="992124" y="204216"/>
                </a:lnTo>
                <a:lnTo>
                  <a:pt x="989076" y="208788"/>
                </a:lnTo>
                <a:lnTo>
                  <a:pt x="984504" y="211836"/>
                </a:lnTo>
                <a:close/>
              </a:path>
              <a:path w="992504" h="212089">
                <a:moveTo>
                  <a:pt x="10668" y="13716"/>
                </a:moveTo>
                <a:lnTo>
                  <a:pt x="10668" y="12192"/>
                </a:lnTo>
                <a:lnTo>
                  <a:pt x="12192" y="10668"/>
                </a:lnTo>
                <a:lnTo>
                  <a:pt x="10668" y="13716"/>
                </a:lnTo>
                <a:close/>
              </a:path>
              <a:path w="992504" h="212089">
                <a:moveTo>
                  <a:pt x="981964" y="11684"/>
                </a:moveTo>
                <a:lnTo>
                  <a:pt x="979932" y="10668"/>
                </a:lnTo>
                <a:lnTo>
                  <a:pt x="981456" y="10668"/>
                </a:lnTo>
                <a:lnTo>
                  <a:pt x="981964" y="11684"/>
                </a:lnTo>
                <a:close/>
              </a:path>
              <a:path w="992504" h="212089">
                <a:moveTo>
                  <a:pt x="982980" y="12192"/>
                </a:moveTo>
                <a:lnTo>
                  <a:pt x="981964" y="11684"/>
                </a:lnTo>
                <a:lnTo>
                  <a:pt x="981456" y="10668"/>
                </a:lnTo>
                <a:lnTo>
                  <a:pt x="982980" y="12192"/>
                </a:lnTo>
                <a:close/>
              </a:path>
              <a:path w="992504" h="212089">
                <a:moveTo>
                  <a:pt x="992124" y="202692"/>
                </a:moveTo>
                <a:lnTo>
                  <a:pt x="981456" y="202692"/>
                </a:lnTo>
                <a:lnTo>
                  <a:pt x="982980" y="201168"/>
                </a:lnTo>
                <a:lnTo>
                  <a:pt x="982980" y="12192"/>
                </a:lnTo>
                <a:lnTo>
                  <a:pt x="981456" y="10668"/>
                </a:lnTo>
                <a:lnTo>
                  <a:pt x="992124" y="10668"/>
                </a:lnTo>
                <a:lnTo>
                  <a:pt x="992124" y="202692"/>
                </a:lnTo>
                <a:close/>
              </a:path>
              <a:path w="992504" h="212089">
                <a:moveTo>
                  <a:pt x="982980" y="13716"/>
                </a:moveTo>
                <a:lnTo>
                  <a:pt x="981964" y="11684"/>
                </a:lnTo>
                <a:lnTo>
                  <a:pt x="982980" y="12192"/>
                </a:lnTo>
                <a:lnTo>
                  <a:pt x="982980" y="13716"/>
                </a:lnTo>
                <a:close/>
              </a:path>
              <a:path w="992504" h="212089">
                <a:moveTo>
                  <a:pt x="12192" y="202692"/>
                </a:moveTo>
                <a:lnTo>
                  <a:pt x="10668" y="201168"/>
                </a:lnTo>
                <a:lnTo>
                  <a:pt x="10668" y="199644"/>
                </a:lnTo>
                <a:lnTo>
                  <a:pt x="12192" y="202692"/>
                </a:lnTo>
                <a:close/>
              </a:path>
              <a:path w="992504" h="212089">
                <a:moveTo>
                  <a:pt x="981964" y="201676"/>
                </a:moveTo>
                <a:lnTo>
                  <a:pt x="982980" y="199644"/>
                </a:lnTo>
                <a:lnTo>
                  <a:pt x="982980" y="201168"/>
                </a:lnTo>
                <a:lnTo>
                  <a:pt x="981964" y="201676"/>
                </a:lnTo>
                <a:close/>
              </a:path>
              <a:path w="992504" h="212089">
                <a:moveTo>
                  <a:pt x="981456" y="202692"/>
                </a:moveTo>
                <a:lnTo>
                  <a:pt x="981964" y="201676"/>
                </a:lnTo>
                <a:lnTo>
                  <a:pt x="982980" y="201168"/>
                </a:lnTo>
                <a:lnTo>
                  <a:pt x="981456" y="202692"/>
                </a:lnTo>
                <a:close/>
              </a:path>
              <a:path w="992504" h="212089">
                <a:moveTo>
                  <a:pt x="981456" y="202692"/>
                </a:moveTo>
                <a:lnTo>
                  <a:pt x="979932" y="202692"/>
                </a:lnTo>
                <a:lnTo>
                  <a:pt x="981964" y="201676"/>
                </a:lnTo>
                <a:lnTo>
                  <a:pt x="981456" y="20269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945379" y="5533644"/>
            <a:ext cx="1371600" cy="767080"/>
          </a:xfrm>
          <a:custGeom>
            <a:avLst/>
            <a:gdLst/>
            <a:ahLst/>
            <a:cxnLst/>
            <a:rect l="l" t="t" r="r" b="b"/>
            <a:pathLst>
              <a:path w="1371600" h="767079">
                <a:moveTo>
                  <a:pt x="1341120" y="766572"/>
                </a:moveTo>
                <a:lnTo>
                  <a:pt x="30480" y="766572"/>
                </a:lnTo>
                <a:lnTo>
                  <a:pt x="18645" y="764166"/>
                </a:lnTo>
                <a:lnTo>
                  <a:pt x="8953" y="757618"/>
                </a:lnTo>
                <a:lnTo>
                  <a:pt x="2405" y="747926"/>
                </a:lnTo>
                <a:lnTo>
                  <a:pt x="0" y="736092"/>
                </a:lnTo>
                <a:lnTo>
                  <a:pt x="0" y="30480"/>
                </a:lnTo>
                <a:lnTo>
                  <a:pt x="2405" y="18645"/>
                </a:lnTo>
                <a:lnTo>
                  <a:pt x="8953" y="8953"/>
                </a:lnTo>
                <a:lnTo>
                  <a:pt x="18645" y="2405"/>
                </a:lnTo>
                <a:lnTo>
                  <a:pt x="30480" y="0"/>
                </a:lnTo>
                <a:lnTo>
                  <a:pt x="1341120" y="0"/>
                </a:lnTo>
                <a:lnTo>
                  <a:pt x="1352954" y="2405"/>
                </a:lnTo>
                <a:lnTo>
                  <a:pt x="1362646" y="8953"/>
                </a:lnTo>
                <a:lnTo>
                  <a:pt x="1369194" y="18645"/>
                </a:lnTo>
                <a:lnTo>
                  <a:pt x="1371600" y="30480"/>
                </a:lnTo>
                <a:lnTo>
                  <a:pt x="1371600" y="736092"/>
                </a:lnTo>
                <a:lnTo>
                  <a:pt x="1369194" y="747926"/>
                </a:lnTo>
                <a:lnTo>
                  <a:pt x="1362646" y="757618"/>
                </a:lnTo>
                <a:lnTo>
                  <a:pt x="1352954" y="764166"/>
                </a:lnTo>
                <a:lnTo>
                  <a:pt x="1341120" y="76657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940808" y="5527547"/>
            <a:ext cx="1381125" cy="777240"/>
          </a:xfrm>
          <a:custGeom>
            <a:avLst/>
            <a:gdLst/>
            <a:ahLst/>
            <a:cxnLst/>
            <a:rect l="l" t="t" r="r" b="b"/>
            <a:pathLst>
              <a:path w="1381125" h="777239">
                <a:moveTo>
                  <a:pt x="1353312" y="777240"/>
                </a:moveTo>
                <a:lnTo>
                  <a:pt x="28956" y="777240"/>
                </a:lnTo>
                <a:lnTo>
                  <a:pt x="21336" y="775716"/>
                </a:lnTo>
                <a:lnTo>
                  <a:pt x="15240" y="771144"/>
                </a:lnTo>
                <a:lnTo>
                  <a:pt x="10668" y="768096"/>
                </a:lnTo>
                <a:lnTo>
                  <a:pt x="6096" y="762000"/>
                </a:lnTo>
                <a:lnTo>
                  <a:pt x="0" y="749808"/>
                </a:lnTo>
                <a:lnTo>
                  <a:pt x="0" y="28956"/>
                </a:lnTo>
                <a:lnTo>
                  <a:pt x="28956" y="1524"/>
                </a:lnTo>
                <a:lnTo>
                  <a:pt x="35052" y="0"/>
                </a:lnTo>
                <a:lnTo>
                  <a:pt x="1345692" y="0"/>
                </a:lnTo>
                <a:lnTo>
                  <a:pt x="1353312" y="1524"/>
                </a:lnTo>
                <a:lnTo>
                  <a:pt x="1359408" y="3048"/>
                </a:lnTo>
                <a:lnTo>
                  <a:pt x="1365504" y="6096"/>
                </a:lnTo>
                <a:lnTo>
                  <a:pt x="1371600" y="10668"/>
                </a:lnTo>
                <a:lnTo>
                  <a:pt x="30480" y="10668"/>
                </a:lnTo>
                <a:lnTo>
                  <a:pt x="24384" y="12192"/>
                </a:lnTo>
                <a:lnTo>
                  <a:pt x="25908" y="12192"/>
                </a:lnTo>
                <a:lnTo>
                  <a:pt x="23622" y="13716"/>
                </a:lnTo>
                <a:lnTo>
                  <a:pt x="21336" y="13716"/>
                </a:lnTo>
                <a:lnTo>
                  <a:pt x="16764" y="18288"/>
                </a:lnTo>
                <a:lnTo>
                  <a:pt x="18288" y="18288"/>
                </a:lnTo>
                <a:lnTo>
                  <a:pt x="15240" y="21336"/>
                </a:lnTo>
                <a:lnTo>
                  <a:pt x="13716" y="21336"/>
                </a:lnTo>
                <a:lnTo>
                  <a:pt x="10668" y="25908"/>
                </a:lnTo>
                <a:lnTo>
                  <a:pt x="12192" y="25908"/>
                </a:lnTo>
                <a:lnTo>
                  <a:pt x="11049" y="30480"/>
                </a:lnTo>
                <a:lnTo>
                  <a:pt x="10668" y="30480"/>
                </a:lnTo>
                <a:lnTo>
                  <a:pt x="9144" y="36576"/>
                </a:lnTo>
                <a:lnTo>
                  <a:pt x="9144" y="742188"/>
                </a:lnTo>
                <a:lnTo>
                  <a:pt x="10668" y="748284"/>
                </a:lnTo>
                <a:lnTo>
                  <a:pt x="11049" y="748284"/>
                </a:lnTo>
                <a:lnTo>
                  <a:pt x="11811" y="751332"/>
                </a:lnTo>
                <a:lnTo>
                  <a:pt x="10668" y="751332"/>
                </a:lnTo>
                <a:lnTo>
                  <a:pt x="13716" y="757428"/>
                </a:lnTo>
                <a:lnTo>
                  <a:pt x="15240" y="757428"/>
                </a:lnTo>
                <a:lnTo>
                  <a:pt x="18288" y="760476"/>
                </a:lnTo>
                <a:lnTo>
                  <a:pt x="16764" y="760476"/>
                </a:lnTo>
                <a:lnTo>
                  <a:pt x="25908" y="766572"/>
                </a:lnTo>
                <a:lnTo>
                  <a:pt x="24384" y="766572"/>
                </a:lnTo>
                <a:lnTo>
                  <a:pt x="30480" y="768096"/>
                </a:lnTo>
                <a:lnTo>
                  <a:pt x="1371600" y="768096"/>
                </a:lnTo>
                <a:lnTo>
                  <a:pt x="1365504" y="771144"/>
                </a:lnTo>
                <a:lnTo>
                  <a:pt x="1359408" y="775716"/>
                </a:lnTo>
                <a:lnTo>
                  <a:pt x="1353312" y="777240"/>
                </a:lnTo>
                <a:close/>
              </a:path>
              <a:path w="1381125" h="777239">
                <a:moveTo>
                  <a:pt x="1360932" y="15240"/>
                </a:moveTo>
                <a:lnTo>
                  <a:pt x="1354836" y="12192"/>
                </a:lnTo>
                <a:lnTo>
                  <a:pt x="1356360" y="12192"/>
                </a:lnTo>
                <a:lnTo>
                  <a:pt x="1350264" y="10668"/>
                </a:lnTo>
                <a:lnTo>
                  <a:pt x="1371600" y="10668"/>
                </a:lnTo>
                <a:lnTo>
                  <a:pt x="1373124" y="13716"/>
                </a:lnTo>
                <a:lnTo>
                  <a:pt x="1359408" y="13716"/>
                </a:lnTo>
                <a:lnTo>
                  <a:pt x="1360932" y="15240"/>
                </a:lnTo>
                <a:close/>
              </a:path>
              <a:path w="1381125" h="777239">
                <a:moveTo>
                  <a:pt x="21336" y="15240"/>
                </a:moveTo>
                <a:lnTo>
                  <a:pt x="21336" y="13716"/>
                </a:lnTo>
                <a:lnTo>
                  <a:pt x="23622" y="13716"/>
                </a:lnTo>
                <a:lnTo>
                  <a:pt x="21336" y="15240"/>
                </a:lnTo>
                <a:close/>
              </a:path>
              <a:path w="1381125" h="777239">
                <a:moveTo>
                  <a:pt x="1363980" y="18288"/>
                </a:moveTo>
                <a:lnTo>
                  <a:pt x="1359408" y="13716"/>
                </a:lnTo>
                <a:lnTo>
                  <a:pt x="1373124" y="13716"/>
                </a:lnTo>
                <a:lnTo>
                  <a:pt x="1374648" y="16764"/>
                </a:lnTo>
                <a:lnTo>
                  <a:pt x="1363980" y="16764"/>
                </a:lnTo>
                <a:lnTo>
                  <a:pt x="1363980" y="18288"/>
                </a:lnTo>
                <a:close/>
              </a:path>
              <a:path w="1381125" h="777239">
                <a:moveTo>
                  <a:pt x="1371600" y="32004"/>
                </a:moveTo>
                <a:lnTo>
                  <a:pt x="1370076" y="25908"/>
                </a:lnTo>
                <a:lnTo>
                  <a:pt x="1363980" y="16764"/>
                </a:lnTo>
                <a:lnTo>
                  <a:pt x="1374648" y="16764"/>
                </a:lnTo>
                <a:lnTo>
                  <a:pt x="1379220" y="22860"/>
                </a:lnTo>
                <a:lnTo>
                  <a:pt x="1380744" y="28956"/>
                </a:lnTo>
                <a:lnTo>
                  <a:pt x="1380744" y="30480"/>
                </a:lnTo>
                <a:lnTo>
                  <a:pt x="1371600" y="30480"/>
                </a:lnTo>
                <a:lnTo>
                  <a:pt x="1371600" y="32004"/>
                </a:lnTo>
                <a:close/>
              </a:path>
              <a:path w="1381125" h="777239">
                <a:moveTo>
                  <a:pt x="13716" y="22860"/>
                </a:moveTo>
                <a:lnTo>
                  <a:pt x="13716" y="21336"/>
                </a:lnTo>
                <a:lnTo>
                  <a:pt x="15240" y="21336"/>
                </a:lnTo>
                <a:lnTo>
                  <a:pt x="13716" y="22860"/>
                </a:lnTo>
                <a:close/>
              </a:path>
              <a:path w="1381125" h="777239">
                <a:moveTo>
                  <a:pt x="10668" y="32004"/>
                </a:moveTo>
                <a:lnTo>
                  <a:pt x="10668" y="30480"/>
                </a:lnTo>
                <a:lnTo>
                  <a:pt x="11049" y="30480"/>
                </a:lnTo>
                <a:lnTo>
                  <a:pt x="10668" y="32004"/>
                </a:lnTo>
                <a:close/>
              </a:path>
              <a:path w="1381125" h="777239">
                <a:moveTo>
                  <a:pt x="1380744" y="748284"/>
                </a:moveTo>
                <a:lnTo>
                  <a:pt x="1371600" y="748284"/>
                </a:lnTo>
                <a:lnTo>
                  <a:pt x="1371600" y="30480"/>
                </a:lnTo>
                <a:lnTo>
                  <a:pt x="1380744" y="30480"/>
                </a:lnTo>
                <a:lnTo>
                  <a:pt x="1380744" y="748284"/>
                </a:lnTo>
                <a:close/>
              </a:path>
              <a:path w="1381125" h="777239">
                <a:moveTo>
                  <a:pt x="11049" y="748284"/>
                </a:moveTo>
                <a:lnTo>
                  <a:pt x="10668" y="748284"/>
                </a:lnTo>
                <a:lnTo>
                  <a:pt x="10668" y="746760"/>
                </a:lnTo>
                <a:lnTo>
                  <a:pt x="11049" y="748284"/>
                </a:lnTo>
                <a:close/>
              </a:path>
              <a:path w="1381125" h="777239">
                <a:moveTo>
                  <a:pt x="1379982" y="752856"/>
                </a:moveTo>
                <a:lnTo>
                  <a:pt x="1370076" y="752856"/>
                </a:lnTo>
                <a:lnTo>
                  <a:pt x="1371600" y="746760"/>
                </a:lnTo>
                <a:lnTo>
                  <a:pt x="1371600" y="748284"/>
                </a:lnTo>
                <a:lnTo>
                  <a:pt x="1380744" y="748284"/>
                </a:lnTo>
                <a:lnTo>
                  <a:pt x="1380744" y="749808"/>
                </a:lnTo>
                <a:lnTo>
                  <a:pt x="1379982" y="752856"/>
                </a:lnTo>
                <a:close/>
              </a:path>
              <a:path w="1381125" h="777239">
                <a:moveTo>
                  <a:pt x="12192" y="752856"/>
                </a:moveTo>
                <a:lnTo>
                  <a:pt x="10668" y="751332"/>
                </a:lnTo>
                <a:lnTo>
                  <a:pt x="11811" y="751332"/>
                </a:lnTo>
                <a:lnTo>
                  <a:pt x="12192" y="752856"/>
                </a:lnTo>
                <a:close/>
              </a:path>
              <a:path w="1381125" h="777239">
                <a:moveTo>
                  <a:pt x="1378077" y="757428"/>
                </a:moveTo>
                <a:lnTo>
                  <a:pt x="1367028" y="757428"/>
                </a:lnTo>
                <a:lnTo>
                  <a:pt x="1370076" y="751332"/>
                </a:lnTo>
                <a:lnTo>
                  <a:pt x="1370076" y="752856"/>
                </a:lnTo>
                <a:lnTo>
                  <a:pt x="1379982" y="752856"/>
                </a:lnTo>
                <a:lnTo>
                  <a:pt x="1379220" y="755904"/>
                </a:lnTo>
                <a:lnTo>
                  <a:pt x="1378077" y="757428"/>
                </a:lnTo>
                <a:close/>
              </a:path>
              <a:path w="1381125" h="777239">
                <a:moveTo>
                  <a:pt x="15240" y="757428"/>
                </a:moveTo>
                <a:lnTo>
                  <a:pt x="13716" y="757428"/>
                </a:lnTo>
                <a:lnTo>
                  <a:pt x="13716" y="755904"/>
                </a:lnTo>
                <a:lnTo>
                  <a:pt x="15240" y="757428"/>
                </a:lnTo>
                <a:close/>
              </a:path>
              <a:path w="1381125" h="777239">
                <a:moveTo>
                  <a:pt x="1371600" y="768096"/>
                </a:moveTo>
                <a:lnTo>
                  <a:pt x="1350264" y="768096"/>
                </a:lnTo>
                <a:lnTo>
                  <a:pt x="1356360" y="766572"/>
                </a:lnTo>
                <a:lnTo>
                  <a:pt x="1354836" y="766572"/>
                </a:lnTo>
                <a:lnTo>
                  <a:pt x="1360932" y="763524"/>
                </a:lnTo>
                <a:lnTo>
                  <a:pt x="1359408" y="763524"/>
                </a:lnTo>
                <a:lnTo>
                  <a:pt x="1363980" y="760476"/>
                </a:lnTo>
                <a:lnTo>
                  <a:pt x="1367028" y="755904"/>
                </a:lnTo>
                <a:lnTo>
                  <a:pt x="1367028" y="757428"/>
                </a:lnTo>
                <a:lnTo>
                  <a:pt x="1378077" y="757428"/>
                </a:lnTo>
                <a:lnTo>
                  <a:pt x="1374648" y="762000"/>
                </a:lnTo>
                <a:lnTo>
                  <a:pt x="1371600" y="768096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593079" y="5405628"/>
            <a:ext cx="77724" cy="1280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459479" y="5533644"/>
            <a:ext cx="384175" cy="763905"/>
          </a:xfrm>
          <a:custGeom>
            <a:avLst/>
            <a:gdLst/>
            <a:ahLst/>
            <a:cxnLst/>
            <a:rect l="l" t="t" r="r" b="b"/>
            <a:pathLst>
              <a:path w="384175" h="763904">
                <a:moveTo>
                  <a:pt x="376428" y="763524"/>
                </a:moveTo>
                <a:lnTo>
                  <a:pt x="6096" y="763524"/>
                </a:lnTo>
                <a:lnTo>
                  <a:pt x="0" y="757428"/>
                </a:lnTo>
                <a:lnTo>
                  <a:pt x="0" y="6096"/>
                </a:lnTo>
                <a:lnTo>
                  <a:pt x="6096" y="0"/>
                </a:lnTo>
                <a:lnTo>
                  <a:pt x="376428" y="0"/>
                </a:lnTo>
                <a:lnTo>
                  <a:pt x="384048" y="6096"/>
                </a:lnTo>
                <a:lnTo>
                  <a:pt x="384048" y="757428"/>
                </a:lnTo>
                <a:lnTo>
                  <a:pt x="376428" y="76352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453384" y="5527547"/>
            <a:ext cx="394970" cy="775970"/>
          </a:xfrm>
          <a:custGeom>
            <a:avLst/>
            <a:gdLst/>
            <a:ahLst/>
            <a:cxnLst/>
            <a:rect l="l" t="t" r="r" b="b"/>
            <a:pathLst>
              <a:path w="394970" h="775970">
                <a:moveTo>
                  <a:pt x="377952" y="1524"/>
                </a:moveTo>
                <a:lnTo>
                  <a:pt x="16764" y="1524"/>
                </a:lnTo>
                <a:lnTo>
                  <a:pt x="21336" y="0"/>
                </a:lnTo>
                <a:lnTo>
                  <a:pt x="374904" y="0"/>
                </a:lnTo>
                <a:lnTo>
                  <a:pt x="377952" y="1524"/>
                </a:lnTo>
                <a:close/>
              </a:path>
              <a:path w="394970" h="775970">
                <a:moveTo>
                  <a:pt x="382524" y="774192"/>
                </a:moveTo>
                <a:lnTo>
                  <a:pt x="12192" y="774192"/>
                </a:lnTo>
                <a:lnTo>
                  <a:pt x="6096" y="769620"/>
                </a:lnTo>
                <a:lnTo>
                  <a:pt x="3048" y="763524"/>
                </a:lnTo>
                <a:lnTo>
                  <a:pt x="1524" y="758952"/>
                </a:lnTo>
                <a:lnTo>
                  <a:pt x="0" y="755904"/>
                </a:lnTo>
                <a:lnTo>
                  <a:pt x="0" y="21336"/>
                </a:lnTo>
                <a:lnTo>
                  <a:pt x="3048" y="12192"/>
                </a:lnTo>
                <a:lnTo>
                  <a:pt x="6096" y="6096"/>
                </a:lnTo>
                <a:lnTo>
                  <a:pt x="12192" y="1524"/>
                </a:lnTo>
                <a:lnTo>
                  <a:pt x="382524" y="1524"/>
                </a:lnTo>
                <a:lnTo>
                  <a:pt x="388620" y="6096"/>
                </a:lnTo>
                <a:lnTo>
                  <a:pt x="392049" y="10668"/>
                </a:lnTo>
                <a:lnTo>
                  <a:pt x="18288" y="10668"/>
                </a:lnTo>
                <a:lnTo>
                  <a:pt x="15240" y="12192"/>
                </a:lnTo>
                <a:lnTo>
                  <a:pt x="13716" y="12192"/>
                </a:lnTo>
                <a:lnTo>
                  <a:pt x="12192" y="13716"/>
                </a:lnTo>
                <a:lnTo>
                  <a:pt x="12954" y="13716"/>
                </a:lnTo>
                <a:lnTo>
                  <a:pt x="11430" y="16764"/>
                </a:lnTo>
                <a:lnTo>
                  <a:pt x="10668" y="16764"/>
                </a:lnTo>
                <a:lnTo>
                  <a:pt x="10668" y="758952"/>
                </a:lnTo>
                <a:lnTo>
                  <a:pt x="12700" y="762000"/>
                </a:lnTo>
                <a:lnTo>
                  <a:pt x="12192" y="762000"/>
                </a:lnTo>
                <a:lnTo>
                  <a:pt x="13716" y="763524"/>
                </a:lnTo>
                <a:lnTo>
                  <a:pt x="15240" y="763524"/>
                </a:lnTo>
                <a:lnTo>
                  <a:pt x="18288" y="765048"/>
                </a:lnTo>
                <a:lnTo>
                  <a:pt x="392049" y="765048"/>
                </a:lnTo>
                <a:lnTo>
                  <a:pt x="388620" y="769620"/>
                </a:lnTo>
                <a:lnTo>
                  <a:pt x="382524" y="774192"/>
                </a:lnTo>
                <a:close/>
              </a:path>
              <a:path w="394970" h="775970">
                <a:moveTo>
                  <a:pt x="381609" y="13106"/>
                </a:moveTo>
                <a:lnTo>
                  <a:pt x="377952" y="10668"/>
                </a:lnTo>
                <a:lnTo>
                  <a:pt x="392049" y="10668"/>
                </a:lnTo>
                <a:lnTo>
                  <a:pt x="393192" y="12192"/>
                </a:lnTo>
                <a:lnTo>
                  <a:pt x="381000" y="12192"/>
                </a:lnTo>
                <a:lnTo>
                  <a:pt x="381609" y="13106"/>
                </a:lnTo>
                <a:close/>
              </a:path>
              <a:path w="394970" h="775970">
                <a:moveTo>
                  <a:pt x="12192" y="13716"/>
                </a:moveTo>
                <a:lnTo>
                  <a:pt x="13716" y="12192"/>
                </a:lnTo>
                <a:lnTo>
                  <a:pt x="13208" y="13208"/>
                </a:lnTo>
                <a:lnTo>
                  <a:pt x="12192" y="13716"/>
                </a:lnTo>
                <a:close/>
              </a:path>
              <a:path w="394970" h="775970">
                <a:moveTo>
                  <a:pt x="13208" y="13208"/>
                </a:moveTo>
                <a:lnTo>
                  <a:pt x="13716" y="12192"/>
                </a:lnTo>
                <a:lnTo>
                  <a:pt x="15240" y="12192"/>
                </a:lnTo>
                <a:lnTo>
                  <a:pt x="13208" y="13208"/>
                </a:lnTo>
                <a:close/>
              </a:path>
              <a:path w="394970" h="775970">
                <a:moveTo>
                  <a:pt x="382524" y="13716"/>
                </a:moveTo>
                <a:lnTo>
                  <a:pt x="381609" y="13106"/>
                </a:lnTo>
                <a:lnTo>
                  <a:pt x="381000" y="12192"/>
                </a:lnTo>
                <a:lnTo>
                  <a:pt x="382524" y="13716"/>
                </a:lnTo>
                <a:close/>
              </a:path>
              <a:path w="394970" h="775970">
                <a:moveTo>
                  <a:pt x="393700" y="13716"/>
                </a:moveTo>
                <a:lnTo>
                  <a:pt x="382524" y="13716"/>
                </a:lnTo>
                <a:lnTo>
                  <a:pt x="381000" y="12192"/>
                </a:lnTo>
                <a:lnTo>
                  <a:pt x="393192" y="12192"/>
                </a:lnTo>
                <a:lnTo>
                  <a:pt x="393700" y="13716"/>
                </a:lnTo>
                <a:close/>
              </a:path>
              <a:path w="394970" h="775970">
                <a:moveTo>
                  <a:pt x="394716" y="19812"/>
                </a:moveTo>
                <a:lnTo>
                  <a:pt x="385572" y="19812"/>
                </a:lnTo>
                <a:lnTo>
                  <a:pt x="384048" y="16764"/>
                </a:lnTo>
                <a:lnTo>
                  <a:pt x="381609" y="13106"/>
                </a:lnTo>
                <a:lnTo>
                  <a:pt x="382524" y="13716"/>
                </a:lnTo>
                <a:lnTo>
                  <a:pt x="393700" y="13716"/>
                </a:lnTo>
                <a:lnTo>
                  <a:pt x="394716" y="16764"/>
                </a:lnTo>
                <a:lnTo>
                  <a:pt x="394716" y="19812"/>
                </a:lnTo>
                <a:close/>
              </a:path>
              <a:path w="394970" h="775970">
                <a:moveTo>
                  <a:pt x="12954" y="13716"/>
                </a:moveTo>
                <a:lnTo>
                  <a:pt x="12192" y="13716"/>
                </a:lnTo>
                <a:lnTo>
                  <a:pt x="13208" y="13208"/>
                </a:lnTo>
                <a:lnTo>
                  <a:pt x="12954" y="13716"/>
                </a:lnTo>
                <a:close/>
              </a:path>
              <a:path w="394970" h="775970">
                <a:moveTo>
                  <a:pt x="10668" y="18288"/>
                </a:moveTo>
                <a:lnTo>
                  <a:pt x="10668" y="16764"/>
                </a:lnTo>
                <a:lnTo>
                  <a:pt x="11430" y="16764"/>
                </a:lnTo>
                <a:lnTo>
                  <a:pt x="10668" y="18288"/>
                </a:lnTo>
                <a:close/>
              </a:path>
              <a:path w="394970" h="775970">
                <a:moveTo>
                  <a:pt x="384048" y="757428"/>
                </a:moveTo>
                <a:lnTo>
                  <a:pt x="385572" y="754380"/>
                </a:lnTo>
                <a:lnTo>
                  <a:pt x="385572" y="21336"/>
                </a:lnTo>
                <a:lnTo>
                  <a:pt x="384048" y="18288"/>
                </a:lnTo>
                <a:lnTo>
                  <a:pt x="385572" y="19812"/>
                </a:lnTo>
                <a:lnTo>
                  <a:pt x="394716" y="19812"/>
                </a:lnTo>
                <a:lnTo>
                  <a:pt x="394716" y="755904"/>
                </a:lnTo>
                <a:lnTo>
                  <a:pt x="385572" y="755904"/>
                </a:lnTo>
                <a:lnTo>
                  <a:pt x="384048" y="757428"/>
                </a:lnTo>
                <a:close/>
              </a:path>
              <a:path w="394970" h="775970">
                <a:moveTo>
                  <a:pt x="381609" y="762609"/>
                </a:moveTo>
                <a:lnTo>
                  <a:pt x="384048" y="758952"/>
                </a:lnTo>
                <a:lnTo>
                  <a:pt x="385572" y="755904"/>
                </a:lnTo>
                <a:lnTo>
                  <a:pt x="394716" y="755904"/>
                </a:lnTo>
                <a:lnTo>
                  <a:pt x="394716" y="758952"/>
                </a:lnTo>
                <a:lnTo>
                  <a:pt x="393700" y="762000"/>
                </a:lnTo>
                <a:lnTo>
                  <a:pt x="382524" y="762000"/>
                </a:lnTo>
                <a:lnTo>
                  <a:pt x="381609" y="762609"/>
                </a:lnTo>
                <a:close/>
              </a:path>
              <a:path w="394970" h="775970">
                <a:moveTo>
                  <a:pt x="13716" y="763524"/>
                </a:moveTo>
                <a:lnTo>
                  <a:pt x="12192" y="762000"/>
                </a:lnTo>
                <a:lnTo>
                  <a:pt x="12954" y="762381"/>
                </a:lnTo>
                <a:lnTo>
                  <a:pt x="13716" y="763524"/>
                </a:lnTo>
                <a:close/>
              </a:path>
              <a:path w="394970" h="775970">
                <a:moveTo>
                  <a:pt x="12954" y="762381"/>
                </a:moveTo>
                <a:lnTo>
                  <a:pt x="12192" y="762000"/>
                </a:lnTo>
                <a:lnTo>
                  <a:pt x="12700" y="762000"/>
                </a:lnTo>
                <a:lnTo>
                  <a:pt x="12954" y="762381"/>
                </a:lnTo>
                <a:close/>
              </a:path>
              <a:path w="394970" h="775970">
                <a:moveTo>
                  <a:pt x="381000" y="763524"/>
                </a:moveTo>
                <a:lnTo>
                  <a:pt x="381609" y="762609"/>
                </a:lnTo>
                <a:lnTo>
                  <a:pt x="382524" y="762000"/>
                </a:lnTo>
                <a:lnTo>
                  <a:pt x="381000" y="763524"/>
                </a:lnTo>
                <a:close/>
              </a:path>
              <a:path w="394970" h="775970">
                <a:moveTo>
                  <a:pt x="393192" y="763524"/>
                </a:moveTo>
                <a:lnTo>
                  <a:pt x="381000" y="763524"/>
                </a:lnTo>
                <a:lnTo>
                  <a:pt x="382524" y="762000"/>
                </a:lnTo>
                <a:lnTo>
                  <a:pt x="393700" y="762000"/>
                </a:lnTo>
                <a:lnTo>
                  <a:pt x="393192" y="763524"/>
                </a:lnTo>
                <a:close/>
              </a:path>
              <a:path w="394970" h="775970">
                <a:moveTo>
                  <a:pt x="15240" y="763524"/>
                </a:moveTo>
                <a:lnTo>
                  <a:pt x="13716" y="763524"/>
                </a:lnTo>
                <a:lnTo>
                  <a:pt x="12954" y="762381"/>
                </a:lnTo>
                <a:lnTo>
                  <a:pt x="15240" y="763524"/>
                </a:lnTo>
                <a:close/>
              </a:path>
              <a:path w="394970" h="775970">
                <a:moveTo>
                  <a:pt x="392049" y="765048"/>
                </a:moveTo>
                <a:lnTo>
                  <a:pt x="377952" y="765048"/>
                </a:lnTo>
                <a:lnTo>
                  <a:pt x="381609" y="762609"/>
                </a:lnTo>
                <a:lnTo>
                  <a:pt x="381000" y="763524"/>
                </a:lnTo>
                <a:lnTo>
                  <a:pt x="393192" y="763524"/>
                </a:lnTo>
                <a:lnTo>
                  <a:pt x="392049" y="765048"/>
                </a:lnTo>
                <a:close/>
              </a:path>
              <a:path w="394970" h="775970">
                <a:moveTo>
                  <a:pt x="374904" y="775716"/>
                </a:moveTo>
                <a:lnTo>
                  <a:pt x="21336" y="775716"/>
                </a:lnTo>
                <a:lnTo>
                  <a:pt x="16764" y="774192"/>
                </a:lnTo>
                <a:lnTo>
                  <a:pt x="377952" y="774192"/>
                </a:lnTo>
                <a:lnTo>
                  <a:pt x="374904" y="775716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893820" y="5533644"/>
            <a:ext cx="355600" cy="767080"/>
          </a:xfrm>
          <a:custGeom>
            <a:avLst/>
            <a:gdLst/>
            <a:ahLst/>
            <a:cxnLst/>
            <a:rect l="l" t="t" r="r" b="b"/>
            <a:pathLst>
              <a:path w="355600" h="767079">
                <a:moveTo>
                  <a:pt x="348996" y="766572"/>
                </a:moveTo>
                <a:lnTo>
                  <a:pt x="6096" y="766572"/>
                </a:lnTo>
                <a:lnTo>
                  <a:pt x="0" y="760476"/>
                </a:lnTo>
                <a:lnTo>
                  <a:pt x="0" y="6096"/>
                </a:lnTo>
                <a:lnTo>
                  <a:pt x="6096" y="0"/>
                </a:lnTo>
                <a:lnTo>
                  <a:pt x="348996" y="0"/>
                </a:lnTo>
                <a:lnTo>
                  <a:pt x="355092" y="6096"/>
                </a:lnTo>
                <a:lnTo>
                  <a:pt x="355092" y="760476"/>
                </a:lnTo>
                <a:lnTo>
                  <a:pt x="348996" y="76657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889247" y="5527547"/>
            <a:ext cx="364490" cy="779145"/>
          </a:xfrm>
          <a:custGeom>
            <a:avLst/>
            <a:gdLst/>
            <a:ahLst/>
            <a:cxnLst/>
            <a:rect l="l" t="t" r="r" b="b"/>
            <a:pathLst>
              <a:path w="364489" h="779145">
                <a:moveTo>
                  <a:pt x="348996" y="1524"/>
                </a:moveTo>
                <a:lnTo>
                  <a:pt x="15240" y="1524"/>
                </a:lnTo>
                <a:lnTo>
                  <a:pt x="18288" y="0"/>
                </a:lnTo>
                <a:lnTo>
                  <a:pt x="345948" y="0"/>
                </a:lnTo>
                <a:lnTo>
                  <a:pt x="348996" y="1524"/>
                </a:lnTo>
                <a:close/>
              </a:path>
              <a:path w="364489" h="779145">
                <a:moveTo>
                  <a:pt x="353568" y="777240"/>
                </a:moveTo>
                <a:lnTo>
                  <a:pt x="10668" y="777240"/>
                </a:lnTo>
                <a:lnTo>
                  <a:pt x="4572" y="772668"/>
                </a:lnTo>
                <a:lnTo>
                  <a:pt x="0" y="763524"/>
                </a:lnTo>
                <a:lnTo>
                  <a:pt x="0" y="15240"/>
                </a:lnTo>
                <a:lnTo>
                  <a:pt x="4572" y="6096"/>
                </a:lnTo>
                <a:lnTo>
                  <a:pt x="10668" y="1524"/>
                </a:lnTo>
                <a:lnTo>
                  <a:pt x="353568" y="1524"/>
                </a:lnTo>
                <a:lnTo>
                  <a:pt x="359664" y="6096"/>
                </a:lnTo>
                <a:lnTo>
                  <a:pt x="361950" y="10668"/>
                </a:lnTo>
                <a:lnTo>
                  <a:pt x="15240" y="10668"/>
                </a:lnTo>
                <a:lnTo>
                  <a:pt x="12954" y="12192"/>
                </a:lnTo>
                <a:lnTo>
                  <a:pt x="12192" y="12192"/>
                </a:lnTo>
                <a:lnTo>
                  <a:pt x="10668" y="13716"/>
                </a:lnTo>
                <a:lnTo>
                  <a:pt x="11176" y="13716"/>
                </a:lnTo>
                <a:lnTo>
                  <a:pt x="9144" y="16764"/>
                </a:lnTo>
                <a:lnTo>
                  <a:pt x="9144" y="762000"/>
                </a:lnTo>
                <a:lnTo>
                  <a:pt x="11176" y="765048"/>
                </a:lnTo>
                <a:lnTo>
                  <a:pt x="10668" y="765048"/>
                </a:lnTo>
                <a:lnTo>
                  <a:pt x="12192" y="766572"/>
                </a:lnTo>
                <a:lnTo>
                  <a:pt x="12954" y="766572"/>
                </a:lnTo>
                <a:lnTo>
                  <a:pt x="15240" y="768096"/>
                </a:lnTo>
                <a:lnTo>
                  <a:pt x="361950" y="768096"/>
                </a:lnTo>
                <a:lnTo>
                  <a:pt x="359664" y="772668"/>
                </a:lnTo>
                <a:lnTo>
                  <a:pt x="353568" y="777240"/>
                </a:lnTo>
                <a:close/>
              </a:path>
              <a:path w="364489" h="779145">
                <a:moveTo>
                  <a:pt x="352653" y="13106"/>
                </a:moveTo>
                <a:lnTo>
                  <a:pt x="348996" y="10668"/>
                </a:lnTo>
                <a:lnTo>
                  <a:pt x="361950" y="10668"/>
                </a:lnTo>
                <a:lnTo>
                  <a:pt x="362712" y="12192"/>
                </a:lnTo>
                <a:lnTo>
                  <a:pt x="352044" y="12192"/>
                </a:lnTo>
                <a:lnTo>
                  <a:pt x="352653" y="13106"/>
                </a:lnTo>
                <a:close/>
              </a:path>
              <a:path w="364489" h="779145">
                <a:moveTo>
                  <a:pt x="10668" y="13716"/>
                </a:moveTo>
                <a:lnTo>
                  <a:pt x="12192" y="12192"/>
                </a:lnTo>
                <a:lnTo>
                  <a:pt x="11582" y="13106"/>
                </a:lnTo>
                <a:lnTo>
                  <a:pt x="10668" y="13716"/>
                </a:lnTo>
                <a:close/>
              </a:path>
              <a:path w="364489" h="779145">
                <a:moveTo>
                  <a:pt x="11582" y="13106"/>
                </a:moveTo>
                <a:lnTo>
                  <a:pt x="12192" y="12192"/>
                </a:lnTo>
                <a:lnTo>
                  <a:pt x="12954" y="12192"/>
                </a:lnTo>
                <a:lnTo>
                  <a:pt x="11582" y="13106"/>
                </a:lnTo>
                <a:close/>
              </a:path>
              <a:path w="364489" h="779145">
                <a:moveTo>
                  <a:pt x="353568" y="13716"/>
                </a:moveTo>
                <a:lnTo>
                  <a:pt x="352653" y="13106"/>
                </a:lnTo>
                <a:lnTo>
                  <a:pt x="352044" y="12192"/>
                </a:lnTo>
                <a:lnTo>
                  <a:pt x="353568" y="13716"/>
                </a:lnTo>
                <a:close/>
              </a:path>
              <a:path w="364489" h="779145">
                <a:moveTo>
                  <a:pt x="363474" y="13716"/>
                </a:moveTo>
                <a:lnTo>
                  <a:pt x="353568" y="13716"/>
                </a:lnTo>
                <a:lnTo>
                  <a:pt x="352044" y="12192"/>
                </a:lnTo>
                <a:lnTo>
                  <a:pt x="362712" y="12192"/>
                </a:lnTo>
                <a:lnTo>
                  <a:pt x="363474" y="13716"/>
                </a:lnTo>
                <a:close/>
              </a:path>
              <a:path w="364489" h="779145">
                <a:moveTo>
                  <a:pt x="11176" y="13716"/>
                </a:moveTo>
                <a:lnTo>
                  <a:pt x="10668" y="13716"/>
                </a:lnTo>
                <a:lnTo>
                  <a:pt x="11582" y="13106"/>
                </a:lnTo>
                <a:lnTo>
                  <a:pt x="11176" y="13716"/>
                </a:lnTo>
                <a:close/>
              </a:path>
              <a:path w="364489" h="779145">
                <a:moveTo>
                  <a:pt x="352653" y="765657"/>
                </a:moveTo>
                <a:lnTo>
                  <a:pt x="355092" y="762000"/>
                </a:lnTo>
                <a:lnTo>
                  <a:pt x="355092" y="16764"/>
                </a:lnTo>
                <a:lnTo>
                  <a:pt x="352653" y="13106"/>
                </a:lnTo>
                <a:lnTo>
                  <a:pt x="353568" y="13716"/>
                </a:lnTo>
                <a:lnTo>
                  <a:pt x="363474" y="13716"/>
                </a:lnTo>
                <a:lnTo>
                  <a:pt x="364236" y="15240"/>
                </a:lnTo>
                <a:lnTo>
                  <a:pt x="364236" y="763524"/>
                </a:lnTo>
                <a:lnTo>
                  <a:pt x="363474" y="765048"/>
                </a:lnTo>
                <a:lnTo>
                  <a:pt x="353568" y="765048"/>
                </a:lnTo>
                <a:lnTo>
                  <a:pt x="352653" y="765657"/>
                </a:lnTo>
                <a:close/>
              </a:path>
              <a:path w="364489" h="779145">
                <a:moveTo>
                  <a:pt x="9144" y="18288"/>
                </a:moveTo>
                <a:lnTo>
                  <a:pt x="9144" y="16764"/>
                </a:lnTo>
                <a:lnTo>
                  <a:pt x="10668" y="15240"/>
                </a:lnTo>
                <a:lnTo>
                  <a:pt x="9144" y="18288"/>
                </a:lnTo>
                <a:close/>
              </a:path>
              <a:path w="364489" h="779145">
                <a:moveTo>
                  <a:pt x="355092" y="18288"/>
                </a:moveTo>
                <a:lnTo>
                  <a:pt x="353568" y="15240"/>
                </a:lnTo>
                <a:lnTo>
                  <a:pt x="355092" y="16764"/>
                </a:lnTo>
                <a:lnTo>
                  <a:pt x="355092" y="18288"/>
                </a:lnTo>
                <a:close/>
              </a:path>
              <a:path w="364489" h="779145">
                <a:moveTo>
                  <a:pt x="10668" y="763524"/>
                </a:moveTo>
                <a:lnTo>
                  <a:pt x="9144" y="762000"/>
                </a:lnTo>
                <a:lnTo>
                  <a:pt x="9144" y="760476"/>
                </a:lnTo>
                <a:lnTo>
                  <a:pt x="10668" y="763524"/>
                </a:lnTo>
                <a:close/>
              </a:path>
              <a:path w="364489" h="779145">
                <a:moveTo>
                  <a:pt x="353568" y="763524"/>
                </a:moveTo>
                <a:lnTo>
                  <a:pt x="355092" y="760476"/>
                </a:lnTo>
                <a:lnTo>
                  <a:pt x="355092" y="762000"/>
                </a:lnTo>
                <a:lnTo>
                  <a:pt x="353568" y="763524"/>
                </a:lnTo>
                <a:close/>
              </a:path>
              <a:path w="364489" h="779145">
                <a:moveTo>
                  <a:pt x="12192" y="766572"/>
                </a:moveTo>
                <a:lnTo>
                  <a:pt x="10668" y="765048"/>
                </a:lnTo>
                <a:lnTo>
                  <a:pt x="11582" y="765657"/>
                </a:lnTo>
                <a:lnTo>
                  <a:pt x="12192" y="766572"/>
                </a:lnTo>
                <a:close/>
              </a:path>
              <a:path w="364489" h="779145">
                <a:moveTo>
                  <a:pt x="11582" y="765657"/>
                </a:moveTo>
                <a:lnTo>
                  <a:pt x="10668" y="765048"/>
                </a:lnTo>
                <a:lnTo>
                  <a:pt x="11176" y="765048"/>
                </a:lnTo>
                <a:lnTo>
                  <a:pt x="11582" y="765657"/>
                </a:lnTo>
                <a:close/>
              </a:path>
              <a:path w="364489" h="779145">
                <a:moveTo>
                  <a:pt x="352044" y="766572"/>
                </a:moveTo>
                <a:lnTo>
                  <a:pt x="352653" y="765657"/>
                </a:lnTo>
                <a:lnTo>
                  <a:pt x="353568" y="765048"/>
                </a:lnTo>
                <a:lnTo>
                  <a:pt x="352044" y="766572"/>
                </a:lnTo>
                <a:close/>
              </a:path>
              <a:path w="364489" h="779145">
                <a:moveTo>
                  <a:pt x="362712" y="766572"/>
                </a:moveTo>
                <a:lnTo>
                  <a:pt x="352044" y="766572"/>
                </a:lnTo>
                <a:lnTo>
                  <a:pt x="353568" y="765048"/>
                </a:lnTo>
                <a:lnTo>
                  <a:pt x="363474" y="765048"/>
                </a:lnTo>
                <a:lnTo>
                  <a:pt x="362712" y="766572"/>
                </a:lnTo>
                <a:close/>
              </a:path>
              <a:path w="364489" h="779145">
                <a:moveTo>
                  <a:pt x="12954" y="766572"/>
                </a:moveTo>
                <a:lnTo>
                  <a:pt x="12192" y="766572"/>
                </a:lnTo>
                <a:lnTo>
                  <a:pt x="11582" y="765657"/>
                </a:lnTo>
                <a:lnTo>
                  <a:pt x="12954" y="766572"/>
                </a:lnTo>
                <a:close/>
              </a:path>
              <a:path w="364489" h="779145">
                <a:moveTo>
                  <a:pt x="361950" y="768096"/>
                </a:moveTo>
                <a:lnTo>
                  <a:pt x="348996" y="768096"/>
                </a:lnTo>
                <a:lnTo>
                  <a:pt x="352653" y="765657"/>
                </a:lnTo>
                <a:lnTo>
                  <a:pt x="352044" y="766572"/>
                </a:lnTo>
                <a:lnTo>
                  <a:pt x="362712" y="766572"/>
                </a:lnTo>
                <a:lnTo>
                  <a:pt x="361950" y="768096"/>
                </a:lnTo>
                <a:close/>
              </a:path>
              <a:path w="364489" h="779145">
                <a:moveTo>
                  <a:pt x="345948" y="778764"/>
                </a:moveTo>
                <a:lnTo>
                  <a:pt x="18288" y="778764"/>
                </a:lnTo>
                <a:lnTo>
                  <a:pt x="15240" y="777240"/>
                </a:lnTo>
                <a:lnTo>
                  <a:pt x="348996" y="777240"/>
                </a:lnTo>
                <a:lnTo>
                  <a:pt x="345948" y="77876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394704" y="5533644"/>
            <a:ext cx="2117090" cy="767080"/>
          </a:xfrm>
          <a:custGeom>
            <a:avLst/>
            <a:gdLst/>
            <a:ahLst/>
            <a:cxnLst/>
            <a:rect l="l" t="t" r="r" b="b"/>
            <a:pathLst>
              <a:path w="2117090" h="767079">
                <a:moveTo>
                  <a:pt x="0" y="0"/>
                </a:moveTo>
                <a:lnTo>
                  <a:pt x="2116836" y="0"/>
                </a:lnTo>
                <a:lnTo>
                  <a:pt x="2116836" y="766572"/>
                </a:lnTo>
                <a:lnTo>
                  <a:pt x="0" y="76657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388608" y="5527547"/>
            <a:ext cx="2127885" cy="777240"/>
          </a:xfrm>
          <a:custGeom>
            <a:avLst/>
            <a:gdLst/>
            <a:ahLst/>
            <a:cxnLst/>
            <a:rect l="l" t="t" r="r" b="b"/>
            <a:pathLst>
              <a:path w="2127884" h="777239">
                <a:moveTo>
                  <a:pt x="2127504" y="777240"/>
                </a:moveTo>
                <a:lnTo>
                  <a:pt x="0" y="777240"/>
                </a:lnTo>
                <a:lnTo>
                  <a:pt x="0" y="0"/>
                </a:lnTo>
                <a:lnTo>
                  <a:pt x="2127504" y="0"/>
                </a:lnTo>
                <a:lnTo>
                  <a:pt x="2127504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768096"/>
                </a:lnTo>
                <a:lnTo>
                  <a:pt x="6096" y="768096"/>
                </a:lnTo>
                <a:lnTo>
                  <a:pt x="10668" y="772668"/>
                </a:lnTo>
                <a:lnTo>
                  <a:pt x="2127504" y="772668"/>
                </a:lnTo>
                <a:lnTo>
                  <a:pt x="2127504" y="777240"/>
                </a:lnTo>
                <a:close/>
              </a:path>
              <a:path w="2127884" h="777239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2127884" h="777239">
                <a:moveTo>
                  <a:pt x="2118360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2118360" y="6096"/>
                </a:lnTo>
                <a:lnTo>
                  <a:pt x="2118360" y="10668"/>
                </a:lnTo>
                <a:close/>
              </a:path>
              <a:path w="2127884" h="777239">
                <a:moveTo>
                  <a:pt x="2118360" y="772668"/>
                </a:moveTo>
                <a:lnTo>
                  <a:pt x="2118360" y="6096"/>
                </a:lnTo>
                <a:lnTo>
                  <a:pt x="2122932" y="10668"/>
                </a:lnTo>
                <a:lnTo>
                  <a:pt x="2127504" y="10668"/>
                </a:lnTo>
                <a:lnTo>
                  <a:pt x="2127504" y="768096"/>
                </a:lnTo>
                <a:lnTo>
                  <a:pt x="2122932" y="768096"/>
                </a:lnTo>
                <a:lnTo>
                  <a:pt x="2118360" y="772668"/>
                </a:lnTo>
                <a:close/>
              </a:path>
              <a:path w="2127884" h="777239">
                <a:moveTo>
                  <a:pt x="2127504" y="10668"/>
                </a:moveTo>
                <a:lnTo>
                  <a:pt x="2122932" y="10668"/>
                </a:lnTo>
                <a:lnTo>
                  <a:pt x="2118360" y="6096"/>
                </a:lnTo>
                <a:lnTo>
                  <a:pt x="2127504" y="6096"/>
                </a:lnTo>
                <a:lnTo>
                  <a:pt x="2127504" y="10668"/>
                </a:lnTo>
                <a:close/>
              </a:path>
              <a:path w="2127884" h="777239">
                <a:moveTo>
                  <a:pt x="10668" y="772668"/>
                </a:moveTo>
                <a:lnTo>
                  <a:pt x="6096" y="768096"/>
                </a:lnTo>
                <a:lnTo>
                  <a:pt x="10668" y="768096"/>
                </a:lnTo>
                <a:lnTo>
                  <a:pt x="10668" y="772668"/>
                </a:lnTo>
                <a:close/>
              </a:path>
              <a:path w="2127884" h="777239">
                <a:moveTo>
                  <a:pt x="2118360" y="772668"/>
                </a:moveTo>
                <a:lnTo>
                  <a:pt x="10668" y="772668"/>
                </a:lnTo>
                <a:lnTo>
                  <a:pt x="10668" y="768096"/>
                </a:lnTo>
                <a:lnTo>
                  <a:pt x="2118360" y="768096"/>
                </a:lnTo>
                <a:lnTo>
                  <a:pt x="2118360" y="772668"/>
                </a:lnTo>
                <a:close/>
              </a:path>
              <a:path w="2127884" h="777239">
                <a:moveTo>
                  <a:pt x="2127504" y="772668"/>
                </a:moveTo>
                <a:lnTo>
                  <a:pt x="2118360" y="772668"/>
                </a:lnTo>
                <a:lnTo>
                  <a:pt x="2122932" y="768096"/>
                </a:lnTo>
                <a:lnTo>
                  <a:pt x="2127504" y="768096"/>
                </a:lnTo>
                <a:lnTo>
                  <a:pt x="2127504" y="772668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87544" y="6105644"/>
            <a:ext cx="481440" cy="269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664708" y="5807964"/>
            <a:ext cx="539496" cy="3291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669279" y="5812535"/>
            <a:ext cx="528827" cy="807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664708" y="5807964"/>
            <a:ext cx="539750" cy="329565"/>
          </a:xfrm>
          <a:custGeom>
            <a:avLst/>
            <a:gdLst/>
            <a:ahLst/>
            <a:cxnLst/>
            <a:rect l="l" t="t" r="r" b="b"/>
            <a:pathLst>
              <a:path w="539750" h="329564">
                <a:moveTo>
                  <a:pt x="323088" y="1524"/>
                </a:moveTo>
                <a:lnTo>
                  <a:pt x="216408" y="1524"/>
                </a:lnTo>
                <a:lnTo>
                  <a:pt x="242316" y="0"/>
                </a:lnTo>
                <a:lnTo>
                  <a:pt x="297180" y="0"/>
                </a:lnTo>
                <a:lnTo>
                  <a:pt x="323088" y="1524"/>
                </a:lnTo>
                <a:close/>
              </a:path>
              <a:path w="539750" h="329564">
                <a:moveTo>
                  <a:pt x="10668" y="59436"/>
                </a:moveTo>
                <a:lnTo>
                  <a:pt x="7620" y="56388"/>
                </a:lnTo>
                <a:lnTo>
                  <a:pt x="4572" y="54864"/>
                </a:lnTo>
                <a:lnTo>
                  <a:pt x="4572" y="53340"/>
                </a:lnTo>
                <a:lnTo>
                  <a:pt x="1524" y="50292"/>
                </a:lnTo>
                <a:lnTo>
                  <a:pt x="1524" y="47244"/>
                </a:lnTo>
                <a:lnTo>
                  <a:pt x="0" y="45720"/>
                </a:lnTo>
                <a:lnTo>
                  <a:pt x="0" y="44196"/>
                </a:lnTo>
                <a:lnTo>
                  <a:pt x="1524" y="41148"/>
                </a:lnTo>
                <a:lnTo>
                  <a:pt x="1524" y="38100"/>
                </a:lnTo>
                <a:lnTo>
                  <a:pt x="3048" y="38100"/>
                </a:lnTo>
                <a:lnTo>
                  <a:pt x="4572" y="35052"/>
                </a:lnTo>
                <a:lnTo>
                  <a:pt x="7620" y="33528"/>
                </a:lnTo>
                <a:lnTo>
                  <a:pt x="10668" y="30480"/>
                </a:lnTo>
                <a:lnTo>
                  <a:pt x="15240" y="28956"/>
                </a:lnTo>
                <a:lnTo>
                  <a:pt x="19812" y="25908"/>
                </a:lnTo>
                <a:lnTo>
                  <a:pt x="64008" y="15240"/>
                </a:lnTo>
                <a:lnTo>
                  <a:pt x="121920" y="7620"/>
                </a:lnTo>
                <a:lnTo>
                  <a:pt x="143256" y="4572"/>
                </a:lnTo>
                <a:lnTo>
                  <a:pt x="190500" y="1524"/>
                </a:lnTo>
                <a:lnTo>
                  <a:pt x="348996" y="1524"/>
                </a:lnTo>
                <a:lnTo>
                  <a:pt x="396240" y="4572"/>
                </a:lnTo>
                <a:lnTo>
                  <a:pt x="417576" y="7620"/>
                </a:lnTo>
                <a:lnTo>
                  <a:pt x="438912" y="9144"/>
                </a:lnTo>
                <a:lnTo>
                  <a:pt x="242316" y="9144"/>
                </a:lnTo>
                <a:lnTo>
                  <a:pt x="192024" y="12192"/>
                </a:lnTo>
                <a:lnTo>
                  <a:pt x="167640" y="12192"/>
                </a:lnTo>
                <a:lnTo>
                  <a:pt x="144780" y="15240"/>
                </a:lnTo>
                <a:lnTo>
                  <a:pt x="121920" y="16764"/>
                </a:lnTo>
                <a:lnTo>
                  <a:pt x="102108" y="18288"/>
                </a:lnTo>
                <a:lnTo>
                  <a:pt x="51816" y="27432"/>
                </a:lnTo>
                <a:lnTo>
                  <a:pt x="13716" y="41148"/>
                </a:lnTo>
                <a:lnTo>
                  <a:pt x="12192" y="41148"/>
                </a:lnTo>
                <a:lnTo>
                  <a:pt x="11430" y="42672"/>
                </a:lnTo>
                <a:lnTo>
                  <a:pt x="10668" y="42672"/>
                </a:lnTo>
                <a:lnTo>
                  <a:pt x="10668" y="59436"/>
                </a:lnTo>
                <a:close/>
              </a:path>
              <a:path w="539750" h="329564">
                <a:moveTo>
                  <a:pt x="527304" y="42672"/>
                </a:moveTo>
                <a:lnTo>
                  <a:pt x="487680" y="27432"/>
                </a:lnTo>
                <a:lnTo>
                  <a:pt x="437388" y="18288"/>
                </a:lnTo>
                <a:lnTo>
                  <a:pt x="394716" y="15240"/>
                </a:lnTo>
                <a:lnTo>
                  <a:pt x="371856" y="12192"/>
                </a:lnTo>
                <a:lnTo>
                  <a:pt x="347472" y="12192"/>
                </a:lnTo>
                <a:lnTo>
                  <a:pt x="297180" y="9144"/>
                </a:lnTo>
                <a:lnTo>
                  <a:pt x="438912" y="9144"/>
                </a:lnTo>
                <a:lnTo>
                  <a:pt x="489204" y="18288"/>
                </a:lnTo>
                <a:lnTo>
                  <a:pt x="524256" y="28956"/>
                </a:lnTo>
                <a:lnTo>
                  <a:pt x="527304" y="30480"/>
                </a:lnTo>
                <a:lnTo>
                  <a:pt x="531876" y="32004"/>
                </a:lnTo>
                <a:lnTo>
                  <a:pt x="533400" y="35052"/>
                </a:lnTo>
                <a:lnTo>
                  <a:pt x="534924" y="35052"/>
                </a:lnTo>
                <a:lnTo>
                  <a:pt x="537972" y="41148"/>
                </a:lnTo>
                <a:lnTo>
                  <a:pt x="527304" y="41148"/>
                </a:lnTo>
                <a:lnTo>
                  <a:pt x="527304" y="42672"/>
                </a:lnTo>
                <a:close/>
              </a:path>
              <a:path w="539750" h="329564">
                <a:moveTo>
                  <a:pt x="12192" y="42672"/>
                </a:moveTo>
                <a:lnTo>
                  <a:pt x="12192" y="41148"/>
                </a:lnTo>
                <a:lnTo>
                  <a:pt x="13716" y="41148"/>
                </a:lnTo>
                <a:lnTo>
                  <a:pt x="12192" y="42672"/>
                </a:lnTo>
                <a:close/>
              </a:path>
              <a:path w="539750" h="329564">
                <a:moveTo>
                  <a:pt x="528828" y="44196"/>
                </a:moveTo>
                <a:lnTo>
                  <a:pt x="527304" y="41148"/>
                </a:lnTo>
                <a:lnTo>
                  <a:pt x="537972" y="41148"/>
                </a:lnTo>
                <a:lnTo>
                  <a:pt x="538734" y="42672"/>
                </a:lnTo>
                <a:lnTo>
                  <a:pt x="528828" y="42672"/>
                </a:lnTo>
                <a:lnTo>
                  <a:pt x="528828" y="44196"/>
                </a:lnTo>
                <a:close/>
              </a:path>
              <a:path w="539750" h="329564">
                <a:moveTo>
                  <a:pt x="10668" y="44196"/>
                </a:moveTo>
                <a:lnTo>
                  <a:pt x="10668" y="42672"/>
                </a:lnTo>
                <a:lnTo>
                  <a:pt x="11430" y="42672"/>
                </a:lnTo>
                <a:lnTo>
                  <a:pt x="10668" y="44196"/>
                </a:lnTo>
                <a:close/>
              </a:path>
              <a:path w="539750" h="329564">
                <a:moveTo>
                  <a:pt x="528828" y="59436"/>
                </a:moveTo>
                <a:lnTo>
                  <a:pt x="528828" y="42672"/>
                </a:lnTo>
                <a:lnTo>
                  <a:pt x="538734" y="42672"/>
                </a:lnTo>
                <a:lnTo>
                  <a:pt x="539496" y="44196"/>
                </a:lnTo>
                <a:lnTo>
                  <a:pt x="539496" y="45720"/>
                </a:lnTo>
                <a:lnTo>
                  <a:pt x="537972" y="47244"/>
                </a:lnTo>
                <a:lnTo>
                  <a:pt x="537972" y="48768"/>
                </a:lnTo>
                <a:lnTo>
                  <a:pt x="536448" y="50292"/>
                </a:lnTo>
                <a:lnTo>
                  <a:pt x="536448" y="51816"/>
                </a:lnTo>
                <a:lnTo>
                  <a:pt x="534924" y="53340"/>
                </a:lnTo>
                <a:lnTo>
                  <a:pt x="534924" y="54864"/>
                </a:lnTo>
                <a:lnTo>
                  <a:pt x="533400" y="54864"/>
                </a:lnTo>
                <a:lnTo>
                  <a:pt x="528828" y="59436"/>
                </a:lnTo>
                <a:close/>
              </a:path>
              <a:path w="539750" h="329564">
                <a:moveTo>
                  <a:pt x="348996" y="327660"/>
                </a:moveTo>
                <a:lnTo>
                  <a:pt x="190500" y="327660"/>
                </a:lnTo>
                <a:lnTo>
                  <a:pt x="143256" y="324612"/>
                </a:lnTo>
                <a:lnTo>
                  <a:pt x="121920" y="321564"/>
                </a:lnTo>
                <a:lnTo>
                  <a:pt x="100584" y="320040"/>
                </a:lnTo>
                <a:lnTo>
                  <a:pt x="82296" y="316992"/>
                </a:lnTo>
                <a:lnTo>
                  <a:pt x="48768" y="310896"/>
                </a:lnTo>
                <a:lnTo>
                  <a:pt x="24384" y="304800"/>
                </a:lnTo>
                <a:lnTo>
                  <a:pt x="19812" y="301752"/>
                </a:lnTo>
                <a:lnTo>
                  <a:pt x="10668" y="298704"/>
                </a:lnTo>
                <a:lnTo>
                  <a:pt x="7620" y="295656"/>
                </a:lnTo>
                <a:lnTo>
                  <a:pt x="4572" y="294132"/>
                </a:lnTo>
                <a:lnTo>
                  <a:pt x="4572" y="292608"/>
                </a:lnTo>
                <a:lnTo>
                  <a:pt x="1524" y="289560"/>
                </a:lnTo>
                <a:lnTo>
                  <a:pt x="1524" y="286512"/>
                </a:lnTo>
                <a:lnTo>
                  <a:pt x="0" y="284988"/>
                </a:lnTo>
                <a:lnTo>
                  <a:pt x="0" y="45720"/>
                </a:lnTo>
                <a:lnTo>
                  <a:pt x="1524" y="47244"/>
                </a:lnTo>
                <a:lnTo>
                  <a:pt x="1524" y="50292"/>
                </a:lnTo>
                <a:lnTo>
                  <a:pt x="4572" y="53340"/>
                </a:lnTo>
                <a:lnTo>
                  <a:pt x="4572" y="54864"/>
                </a:lnTo>
                <a:lnTo>
                  <a:pt x="7620" y="56388"/>
                </a:lnTo>
                <a:lnTo>
                  <a:pt x="10668" y="59436"/>
                </a:lnTo>
                <a:lnTo>
                  <a:pt x="10668" y="286512"/>
                </a:lnTo>
                <a:lnTo>
                  <a:pt x="12192" y="286512"/>
                </a:lnTo>
                <a:lnTo>
                  <a:pt x="15240" y="289560"/>
                </a:lnTo>
                <a:lnTo>
                  <a:pt x="19812" y="291084"/>
                </a:lnTo>
                <a:lnTo>
                  <a:pt x="22860" y="292608"/>
                </a:lnTo>
                <a:lnTo>
                  <a:pt x="27432" y="295656"/>
                </a:lnTo>
                <a:lnTo>
                  <a:pt x="38100" y="298704"/>
                </a:lnTo>
                <a:lnTo>
                  <a:pt x="51816" y="301752"/>
                </a:lnTo>
                <a:lnTo>
                  <a:pt x="67056" y="304800"/>
                </a:lnTo>
                <a:lnTo>
                  <a:pt x="83820" y="307848"/>
                </a:lnTo>
                <a:lnTo>
                  <a:pt x="102108" y="309372"/>
                </a:lnTo>
                <a:lnTo>
                  <a:pt x="121920" y="312420"/>
                </a:lnTo>
                <a:lnTo>
                  <a:pt x="216408" y="318516"/>
                </a:lnTo>
                <a:lnTo>
                  <a:pt x="448056" y="318516"/>
                </a:lnTo>
                <a:lnTo>
                  <a:pt x="438912" y="320040"/>
                </a:lnTo>
                <a:lnTo>
                  <a:pt x="417576" y="321564"/>
                </a:lnTo>
                <a:lnTo>
                  <a:pt x="396240" y="324612"/>
                </a:lnTo>
                <a:lnTo>
                  <a:pt x="348996" y="327660"/>
                </a:lnTo>
                <a:close/>
              </a:path>
              <a:path w="539750" h="329564">
                <a:moveTo>
                  <a:pt x="348996" y="88392"/>
                </a:moveTo>
                <a:lnTo>
                  <a:pt x="190500" y="88392"/>
                </a:lnTo>
                <a:lnTo>
                  <a:pt x="143256" y="85344"/>
                </a:lnTo>
                <a:lnTo>
                  <a:pt x="121920" y="82296"/>
                </a:lnTo>
                <a:lnTo>
                  <a:pt x="100584" y="80772"/>
                </a:lnTo>
                <a:lnTo>
                  <a:pt x="82296" y="77724"/>
                </a:lnTo>
                <a:lnTo>
                  <a:pt x="48768" y="71628"/>
                </a:lnTo>
                <a:lnTo>
                  <a:pt x="24384" y="65532"/>
                </a:lnTo>
                <a:lnTo>
                  <a:pt x="19812" y="62484"/>
                </a:lnTo>
                <a:lnTo>
                  <a:pt x="10668" y="59436"/>
                </a:lnTo>
                <a:lnTo>
                  <a:pt x="10668" y="45720"/>
                </a:lnTo>
                <a:lnTo>
                  <a:pt x="15240" y="50292"/>
                </a:lnTo>
                <a:lnTo>
                  <a:pt x="19812" y="51816"/>
                </a:lnTo>
                <a:lnTo>
                  <a:pt x="22860" y="53340"/>
                </a:lnTo>
                <a:lnTo>
                  <a:pt x="27432" y="56388"/>
                </a:lnTo>
                <a:lnTo>
                  <a:pt x="38100" y="59436"/>
                </a:lnTo>
                <a:lnTo>
                  <a:pt x="51816" y="62484"/>
                </a:lnTo>
                <a:lnTo>
                  <a:pt x="67056" y="65532"/>
                </a:lnTo>
                <a:lnTo>
                  <a:pt x="83820" y="68580"/>
                </a:lnTo>
                <a:lnTo>
                  <a:pt x="102108" y="70104"/>
                </a:lnTo>
                <a:lnTo>
                  <a:pt x="121920" y="73152"/>
                </a:lnTo>
                <a:lnTo>
                  <a:pt x="216408" y="79248"/>
                </a:lnTo>
                <a:lnTo>
                  <a:pt x="448056" y="79248"/>
                </a:lnTo>
                <a:lnTo>
                  <a:pt x="438912" y="80772"/>
                </a:lnTo>
                <a:lnTo>
                  <a:pt x="417576" y="82296"/>
                </a:lnTo>
                <a:lnTo>
                  <a:pt x="396240" y="85344"/>
                </a:lnTo>
                <a:lnTo>
                  <a:pt x="348996" y="88392"/>
                </a:lnTo>
                <a:close/>
              </a:path>
              <a:path w="539750" h="329564">
                <a:moveTo>
                  <a:pt x="448056" y="79248"/>
                </a:moveTo>
                <a:lnTo>
                  <a:pt x="323088" y="79248"/>
                </a:lnTo>
                <a:lnTo>
                  <a:pt x="417576" y="73152"/>
                </a:lnTo>
                <a:lnTo>
                  <a:pt x="437388" y="70104"/>
                </a:lnTo>
                <a:lnTo>
                  <a:pt x="487680" y="62484"/>
                </a:lnTo>
                <a:lnTo>
                  <a:pt x="516636" y="53340"/>
                </a:lnTo>
                <a:lnTo>
                  <a:pt x="525780" y="48768"/>
                </a:lnTo>
                <a:lnTo>
                  <a:pt x="528828" y="45720"/>
                </a:lnTo>
                <a:lnTo>
                  <a:pt x="528828" y="59436"/>
                </a:lnTo>
                <a:lnTo>
                  <a:pt x="519684" y="62484"/>
                </a:lnTo>
                <a:lnTo>
                  <a:pt x="515112" y="65532"/>
                </a:lnTo>
                <a:lnTo>
                  <a:pt x="490728" y="71628"/>
                </a:lnTo>
                <a:lnTo>
                  <a:pt x="457200" y="77724"/>
                </a:lnTo>
                <a:lnTo>
                  <a:pt x="448056" y="79248"/>
                </a:lnTo>
                <a:close/>
              </a:path>
              <a:path w="539750" h="329564">
                <a:moveTo>
                  <a:pt x="537972" y="286512"/>
                </a:moveTo>
                <a:lnTo>
                  <a:pt x="528828" y="286512"/>
                </a:lnTo>
                <a:lnTo>
                  <a:pt x="528828" y="59436"/>
                </a:lnTo>
                <a:lnTo>
                  <a:pt x="533400" y="54864"/>
                </a:lnTo>
                <a:lnTo>
                  <a:pt x="534924" y="54864"/>
                </a:lnTo>
                <a:lnTo>
                  <a:pt x="534924" y="53340"/>
                </a:lnTo>
                <a:lnTo>
                  <a:pt x="536448" y="51816"/>
                </a:lnTo>
                <a:lnTo>
                  <a:pt x="536448" y="50292"/>
                </a:lnTo>
                <a:lnTo>
                  <a:pt x="537972" y="48768"/>
                </a:lnTo>
                <a:lnTo>
                  <a:pt x="537972" y="47244"/>
                </a:lnTo>
                <a:lnTo>
                  <a:pt x="539496" y="45720"/>
                </a:lnTo>
                <a:lnTo>
                  <a:pt x="539496" y="284988"/>
                </a:lnTo>
                <a:lnTo>
                  <a:pt x="537972" y="286512"/>
                </a:lnTo>
                <a:close/>
              </a:path>
              <a:path w="539750" h="329564">
                <a:moveTo>
                  <a:pt x="297180" y="89916"/>
                </a:moveTo>
                <a:lnTo>
                  <a:pt x="242316" y="89916"/>
                </a:lnTo>
                <a:lnTo>
                  <a:pt x="216408" y="88392"/>
                </a:lnTo>
                <a:lnTo>
                  <a:pt x="323088" y="88392"/>
                </a:lnTo>
                <a:lnTo>
                  <a:pt x="297180" y="89916"/>
                </a:lnTo>
                <a:close/>
              </a:path>
              <a:path w="539750" h="329564">
                <a:moveTo>
                  <a:pt x="12192" y="286512"/>
                </a:moveTo>
                <a:lnTo>
                  <a:pt x="10668" y="286512"/>
                </a:lnTo>
                <a:lnTo>
                  <a:pt x="10668" y="284988"/>
                </a:lnTo>
                <a:lnTo>
                  <a:pt x="12192" y="286512"/>
                </a:lnTo>
                <a:close/>
              </a:path>
              <a:path w="539750" h="329564">
                <a:moveTo>
                  <a:pt x="448056" y="318516"/>
                </a:moveTo>
                <a:lnTo>
                  <a:pt x="323088" y="318516"/>
                </a:lnTo>
                <a:lnTo>
                  <a:pt x="417576" y="312420"/>
                </a:lnTo>
                <a:lnTo>
                  <a:pt x="437388" y="309372"/>
                </a:lnTo>
                <a:lnTo>
                  <a:pt x="487680" y="301752"/>
                </a:lnTo>
                <a:lnTo>
                  <a:pt x="516636" y="292608"/>
                </a:lnTo>
                <a:lnTo>
                  <a:pt x="525780" y="288036"/>
                </a:lnTo>
                <a:lnTo>
                  <a:pt x="528828" y="284988"/>
                </a:lnTo>
                <a:lnTo>
                  <a:pt x="528828" y="286512"/>
                </a:lnTo>
                <a:lnTo>
                  <a:pt x="537972" y="286512"/>
                </a:lnTo>
                <a:lnTo>
                  <a:pt x="537972" y="288036"/>
                </a:lnTo>
                <a:lnTo>
                  <a:pt x="536448" y="289560"/>
                </a:lnTo>
                <a:lnTo>
                  <a:pt x="536448" y="291084"/>
                </a:lnTo>
                <a:lnTo>
                  <a:pt x="534924" y="292608"/>
                </a:lnTo>
                <a:lnTo>
                  <a:pt x="534924" y="294132"/>
                </a:lnTo>
                <a:lnTo>
                  <a:pt x="531876" y="295656"/>
                </a:lnTo>
                <a:lnTo>
                  <a:pt x="528828" y="298704"/>
                </a:lnTo>
                <a:lnTo>
                  <a:pt x="519684" y="301752"/>
                </a:lnTo>
                <a:lnTo>
                  <a:pt x="515112" y="304800"/>
                </a:lnTo>
                <a:lnTo>
                  <a:pt x="490728" y="310896"/>
                </a:lnTo>
                <a:lnTo>
                  <a:pt x="457200" y="316992"/>
                </a:lnTo>
                <a:lnTo>
                  <a:pt x="448056" y="318516"/>
                </a:lnTo>
                <a:close/>
              </a:path>
              <a:path w="539750" h="329564">
                <a:moveTo>
                  <a:pt x="297180" y="329184"/>
                </a:moveTo>
                <a:lnTo>
                  <a:pt x="242316" y="329184"/>
                </a:lnTo>
                <a:lnTo>
                  <a:pt x="216408" y="327660"/>
                </a:lnTo>
                <a:lnTo>
                  <a:pt x="323088" y="327660"/>
                </a:lnTo>
                <a:lnTo>
                  <a:pt x="297180" y="3291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061516" y="6099471"/>
            <a:ext cx="513952" cy="331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047488" y="5798820"/>
            <a:ext cx="539496" cy="3383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053584" y="5804915"/>
            <a:ext cx="528828" cy="807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47488" y="5798820"/>
            <a:ext cx="539750" cy="338455"/>
          </a:xfrm>
          <a:custGeom>
            <a:avLst/>
            <a:gdLst/>
            <a:ahLst/>
            <a:cxnLst/>
            <a:rect l="l" t="t" r="r" b="b"/>
            <a:pathLst>
              <a:path w="539750" h="338454">
                <a:moveTo>
                  <a:pt x="297180" y="1524"/>
                </a:moveTo>
                <a:lnTo>
                  <a:pt x="242316" y="1524"/>
                </a:lnTo>
                <a:lnTo>
                  <a:pt x="269748" y="0"/>
                </a:lnTo>
                <a:lnTo>
                  <a:pt x="297180" y="1524"/>
                </a:lnTo>
                <a:close/>
              </a:path>
              <a:path w="539750" h="338454">
                <a:moveTo>
                  <a:pt x="10668" y="60452"/>
                </a:moveTo>
                <a:lnTo>
                  <a:pt x="7620" y="59436"/>
                </a:lnTo>
                <a:lnTo>
                  <a:pt x="6096" y="56388"/>
                </a:lnTo>
                <a:lnTo>
                  <a:pt x="4572" y="56388"/>
                </a:lnTo>
                <a:lnTo>
                  <a:pt x="1524" y="50292"/>
                </a:lnTo>
                <a:lnTo>
                  <a:pt x="1524" y="42672"/>
                </a:lnTo>
                <a:lnTo>
                  <a:pt x="4572" y="36576"/>
                </a:lnTo>
                <a:lnTo>
                  <a:pt x="7620" y="35052"/>
                </a:lnTo>
                <a:lnTo>
                  <a:pt x="7620" y="33528"/>
                </a:lnTo>
                <a:lnTo>
                  <a:pt x="10668" y="32004"/>
                </a:lnTo>
                <a:lnTo>
                  <a:pt x="15240" y="30480"/>
                </a:lnTo>
                <a:lnTo>
                  <a:pt x="19812" y="27432"/>
                </a:lnTo>
                <a:lnTo>
                  <a:pt x="24384" y="25908"/>
                </a:lnTo>
                <a:lnTo>
                  <a:pt x="36576" y="22860"/>
                </a:lnTo>
                <a:lnTo>
                  <a:pt x="50292" y="18288"/>
                </a:lnTo>
                <a:lnTo>
                  <a:pt x="65532" y="15240"/>
                </a:lnTo>
                <a:lnTo>
                  <a:pt x="82296" y="12192"/>
                </a:lnTo>
                <a:lnTo>
                  <a:pt x="100584" y="10668"/>
                </a:lnTo>
                <a:lnTo>
                  <a:pt x="121920" y="7620"/>
                </a:lnTo>
                <a:lnTo>
                  <a:pt x="216408" y="1524"/>
                </a:lnTo>
                <a:lnTo>
                  <a:pt x="323088" y="1524"/>
                </a:lnTo>
                <a:lnTo>
                  <a:pt x="417576" y="7620"/>
                </a:lnTo>
                <a:lnTo>
                  <a:pt x="438912" y="10668"/>
                </a:lnTo>
                <a:lnTo>
                  <a:pt x="216408" y="10668"/>
                </a:lnTo>
                <a:lnTo>
                  <a:pt x="123444" y="16764"/>
                </a:lnTo>
                <a:lnTo>
                  <a:pt x="102108" y="19812"/>
                </a:lnTo>
                <a:lnTo>
                  <a:pt x="83820" y="22860"/>
                </a:lnTo>
                <a:lnTo>
                  <a:pt x="67056" y="24384"/>
                </a:lnTo>
                <a:lnTo>
                  <a:pt x="51816" y="28956"/>
                </a:lnTo>
                <a:lnTo>
                  <a:pt x="27432" y="35052"/>
                </a:lnTo>
                <a:lnTo>
                  <a:pt x="24384" y="36576"/>
                </a:lnTo>
                <a:lnTo>
                  <a:pt x="19812" y="38100"/>
                </a:lnTo>
                <a:lnTo>
                  <a:pt x="16764" y="39624"/>
                </a:lnTo>
                <a:lnTo>
                  <a:pt x="15240" y="41148"/>
                </a:lnTo>
                <a:lnTo>
                  <a:pt x="13716" y="41148"/>
                </a:lnTo>
                <a:lnTo>
                  <a:pt x="12192" y="42672"/>
                </a:lnTo>
                <a:lnTo>
                  <a:pt x="11430" y="44196"/>
                </a:lnTo>
                <a:lnTo>
                  <a:pt x="10668" y="44196"/>
                </a:lnTo>
                <a:lnTo>
                  <a:pt x="10668" y="60452"/>
                </a:lnTo>
                <a:close/>
              </a:path>
              <a:path w="539750" h="338454">
                <a:moveTo>
                  <a:pt x="528828" y="60960"/>
                </a:moveTo>
                <a:lnTo>
                  <a:pt x="528828" y="44196"/>
                </a:lnTo>
                <a:lnTo>
                  <a:pt x="527304" y="44196"/>
                </a:lnTo>
                <a:lnTo>
                  <a:pt x="525780" y="41148"/>
                </a:lnTo>
                <a:lnTo>
                  <a:pt x="524256" y="41148"/>
                </a:lnTo>
                <a:lnTo>
                  <a:pt x="519684" y="38100"/>
                </a:lnTo>
                <a:lnTo>
                  <a:pt x="516636" y="36576"/>
                </a:lnTo>
                <a:lnTo>
                  <a:pt x="472440" y="25908"/>
                </a:lnTo>
                <a:lnTo>
                  <a:pt x="417576" y="16764"/>
                </a:lnTo>
                <a:lnTo>
                  <a:pt x="323088" y="10668"/>
                </a:lnTo>
                <a:lnTo>
                  <a:pt x="438912" y="10668"/>
                </a:lnTo>
                <a:lnTo>
                  <a:pt x="457200" y="12192"/>
                </a:lnTo>
                <a:lnTo>
                  <a:pt x="475488" y="15240"/>
                </a:lnTo>
                <a:lnTo>
                  <a:pt x="490728" y="18288"/>
                </a:lnTo>
                <a:lnTo>
                  <a:pt x="502920" y="22860"/>
                </a:lnTo>
                <a:lnTo>
                  <a:pt x="515112" y="25908"/>
                </a:lnTo>
                <a:lnTo>
                  <a:pt x="519684" y="27432"/>
                </a:lnTo>
                <a:lnTo>
                  <a:pt x="524256" y="30480"/>
                </a:lnTo>
                <a:lnTo>
                  <a:pt x="528828" y="32004"/>
                </a:lnTo>
                <a:lnTo>
                  <a:pt x="531876" y="33528"/>
                </a:lnTo>
                <a:lnTo>
                  <a:pt x="531876" y="35052"/>
                </a:lnTo>
                <a:lnTo>
                  <a:pt x="534924" y="36576"/>
                </a:lnTo>
                <a:lnTo>
                  <a:pt x="536448" y="39624"/>
                </a:lnTo>
                <a:lnTo>
                  <a:pt x="537972" y="39624"/>
                </a:lnTo>
                <a:lnTo>
                  <a:pt x="537972" y="41148"/>
                </a:lnTo>
                <a:lnTo>
                  <a:pt x="525780" y="41148"/>
                </a:lnTo>
                <a:lnTo>
                  <a:pt x="525780" y="42672"/>
                </a:lnTo>
                <a:lnTo>
                  <a:pt x="537972" y="42672"/>
                </a:lnTo>
                <a:lnTo>
                  <a:pt x="537972" y="44196"/>
                </a:lnTo>
                <a:lnTo>
                  <a:pt x="528828" y="44196"/>
                </a:lnTo>
                <a:lnTo>
                  <a:pt x="528828" y="45720"/>
                </a:lnTo>
                <a:lnTo>
                  <a:pt x="539496" y="45720"/>
                </a:lnTo>
                <a:lnTo>
                  <a:pt x="539496" y="47244"/>
                </a:lnTo>
                <a:lnTo>
                  <a:pt x="537972" y="48768"/>
                </a:lnTo>
                <a:lnTo>
                  <a:pt x="537972" y="53340"/>
                </a:lnTo>
                <a:lnTo>
                  <a:pt x="536448" y="53340"/>
                </a:lnTo>
                <a:lnTo>
                  <a:pt x="534924" y="56388"/>
                </a:lnTo>
                <a:lnTo>
                  <a:pt x="531876" y="57912"/>
                </a:lnTo>
                <a:lnTo>
                  <a:pt x="528828" y="60960"/>
                </a:lnTo>
                <a:close/>
              </a:path>
              <a:path w="539750" h="338454">
                <a:moveTo>
                  <a:pt x="13716" y="42672"/>
                </a:moveTo>
                <a:lnTo>
                  <a:pt x="13716" y="41148"/>
                </a:lnTo>
                <a:lnTo>
                  <a:pt x="15240" y="41148"/>
                </a:lnTo>
                <a:lnTo>
                  <a:pt x="13716" y="42672"/>
                </a:lnTo>
                <a:close/>
              </a:path>
              <a:path w="539750" h="338454">
                <a:moveTo>
                  <a:pt x="10668" y="45720"/>
                </a:moveTo>
                <a:lnTo>
                  <a:pt x="10668" y="44196"/>
                </a:lnTo>
                <a:lnTo>
                  <a:pt x="11430" y="44196"/>
                </a:lnTo>
                <a:lnTo>
                  <a:pt x="10668" y="45720"/>
                </a:lnTo>
                <a:close/>
              </a:path>
              <a:path w="539750" h="338454">
                <a:moveTo>
                  <a:pt x="1524" y="47244"/>
                </a:moveTo>
                <a:lnTo>
                  <a:pt x="0" y="47244"/>
                </a:lnTo>
                <a:lnTo>
                  <a:pt x="0" y="45720"/>
                </a:lnTo>
                <a:lnTo>
                  <a:pt x="1524" y="45720"/>
                </a:lnTo>
                <a:lnTo>
                  <a:pt x="1524" y="47244"/>
                </a:lnTo>
                <a:close/>
              </a:path>
              <a:path w="539750" h="338454">
                <a:moveTo>
                  <a:pt x="323088" y="91440"/>
                </a:moveTo>
                <a:lnTo>
                  <a:pt x="216408" y="91440"/>
                </a:lnTo>
                <a:lnTo>
                  <a:pt x="166116" y="88392"/>
                </a:lnTo>
                <a:lnTo>
                  <a:pt x="121920" y="85344"/>
                </a:lnTo>
                <a:lnTo>
                  <a:pt x="100584" y="82296"/>
                </a:lnTo>
                <a:lnTo>
                  <a:pt x="82296" y="80772"/>
                </a:lnTo>
                <a:lnTo>
                  <a:pt x="65532" y="77724"/>
                </a:lnTo>
                <a:lnTo>
                  <a:pt x="50292" y="74676"/>
                </a:lnTo>
                <a:lnTo>
                  <a:pt x="36576" y="70104"/>
                </a:lnTo>
                <a:lnTo>
                  <a:pt x="24384" y="67056"/>
                </a:lnTo>
                <a:lnTo>
                  <a:pt x="19812" y="65532"/>
                </a:lnTo>
                <a:lnTo>
                  <a:pt x="15240" y="62484"/>
                </a:lnTo>
                <a:lnTo>
                  <a:pt x="12192" y="60960"/>
                </a:lnTo>
                <a:lnTo>
                  <a:pt x="10668" y="60452"/>
                </a:lnTo>
                <a:lnTo>
                  <a:pt x="10668" y="47244"/>
                </a:lnTo>
                <a:lnTo>
                  <a:pt x="12192" y="50292"/>
                </a:lnTo>
                <a:lnTo>
                  <a:pt x="13716" y="50292"/>
                </a:lnTo>
                <a:lnTo>
                  <a:pt x="16764" y="51816"/>
                </a:lnTo>
                <a:lnTo>
                  <a:pt x="19812" y="54864"/>
                </a:lnTo>
                <a:lnTo>
                  <a:pt x="22860" y="56388"/>
                </a:lnTo>
                <a:lnTo>
                  <a:pt x="67056" y="67056"/>
                </a:lnTo>
                <a:lnTo>
                  <a:pt x="121920" y="76200"/>
                </a:lnTo>
                <a:lnTo>
                  <a:pt x="216408" y="82296"/>
                </a:lnTo>
                <a:lnTo>
                  <a:pt x="438912" y="82296"/>
                </a:lnTo>
                <a:lnTo>
                  <a:pt x="417576" y="85344"/>
                </a:lnTo>
                <a:lnTo>
                  <a:pt x="323088" y="91440"/>
                </a:lnTo>
                <a:close/>
              </a:path>
              <a:path w="539750" h="338454">
                <a:moveTo>
                  <a:pt x="527812" y="49276"/>
                </a:moveTo>
                <a:lnTo>
                  <a:pt x="528828" y="47244"/>
                </a:lnTo>
                <a:lnTo>
                  <a:pt x="528828" y="48768"/>
                </a:lnTo>
                <a:lnTo>
                  <a:pt x="527812" y="49276"/>
                </a:lnTo>
                <a:close/>
              </a:path>
              <a:path w="539750" h="338454">
                <a:moveTo>
                  <a:pt x="538734" y="294132"/>
                </a:moveTo>
                <a:lnTo>
                  <a:pt x="528828" y="294132"/>
                </a:lnTo>
                <a:lnTo>
                  <a:pt x="528828" y="60960"/>
                </a:lnTo>
                <a:lnTo>
                  <a:pt x="531876" y="57912"/>
                </a:lnTo>
                <a:lnTo>
                  <a:pt x="534924" y="56388"/>
                </a:lnTo>
                <a:lnTo>
                  <a:pt x="536448" y="53340"/>
                </a:lnTo>
                <a:lnTo>
                  <a:pt x="537972" y="53340"/>
                </a:lnTo>
                <a:lnTo>
                  <a:pt x="537972" y="48768"/>
                </a:lnTo>
                <a:lnTo>
                  <a:pt x="539496" y="47244"/>
                </a:lnTo>
                <a:lnTo>
                  <a:pt x="539496" y="292608"/>
                </a:lnTo>
                <a:lnTo>
                  <a:pt x="538734" y="294132"/>
                </a:lnTo>
                <a:close/>
              </a:path>
              <a:path w="539750" h="338454">
                <a:moveTo>
                  <a:pt x="13716" y="50292"/>
                </a:moveTo>
                <a:lnTo>
                  <a:pt x="12192" y="50292"/>
                </a:lnTo>
                <a:lnTo>
                  <a:pt x="12192" y="48768"/>
                </a:lnTo>
                <a:lnTo>
                  <a:pt x="13716" y="50292"/>
                </a:lnTo>
                <a:close/>
              </a:path>
              <a:path w="539750" h="338454">
                <a:moveTo>
                  <a:pt x="527304" y="50292"/>
                </a:moveTo>
                <a:lnTo>
                  <a:pt x="527812" y="49276"/>
                </a:lnTo>
                <a:lnTo>
                  <a:pt x="528828" y="48768"/>
                </a:lnTo>
                <a:lnTo>
                  <a:pt x="527304" y="50292"/>
                </a:lnTo>
                <a:close/>
              </a:path>
              <a:path w="539750" h="338454">
                <a:moveTo>
                  <a:pt x="528828" y="50292"/>
                </a:moveTo>
                <a:lnTo>
                  <a:pt x="527304" y="50292"/>
                </a:lnTo>
                <a:lnTo>
                  <a:pt x="528828" y="48768"/>
                </a:lnTo>
                <a:lnTo>
                  <a:pt x="528828" y="50292"/>
                </a:lnTo>
                <a:close/>
              </a:path>
              <a:path w="539750" h="338454">
                <a:moveTo>
                  <a:pt x="438912" y="82296"/>
                </a:moveTo>
                <a:lnTo>
                  <a:pt x="323088" y="82296"/>
                </a:lnTo>
                <a:lnTo>
                  <a:pt x="417576" y="76200"/>
                </a:lnTo>
                <a:lnTo>
                  <a:pt x="437388" y="73152"/>
                </a:lnTo>
                <a:lnTo>
                  <a:pt x="487680" y="64008"/>
                </a:lnTo>
                <a:lnTo>
                  <a:pt x="525780" y="50292"/>
                </a:lnTo>
                <a:lnTo>
                  <a:pt x="527812" y="49276"/>
                </a:lnTo>
                <a:lnTo>
                  <a:pt x="527304" y="50292"/>
                </a:lnTo>
                <a:lnTo>
                  <a:pt x="528828" y="50292"/>
                </a:lnTo>
                <a:lnTo>
                  <a:pt x="528828" y="60960"/>
                </a:lnTo>
                <a:lnTo>
                  <a:pt x="524256" y="62484"/>
                </a:lnTo>
                <a:lnTo>
                  <a:pt x="519684" y="65532"/>
                </a:lnTo>
                <a:lnTo>
                  <a:pt x="515112" y="67056"/>
                </a:lnTo>
                <a:lnTo>
                  <a:pt x="504444" y="70104"/>
                </a:lnTo>
                <a:lnTo>
                  <a:pt x="490728" y="74676"/>
                </a:lnTo>
                <a:lnTo>
                  <a:pt x="475488" y="77724"/>
                </a:lnTo>
                <a:lnTo>
                  <a:pt x="457200" y="80772"/>
                </a:lnTo>
                <a:lnTo>
                  <a:pt x="438912" y="82296"/>
                </a:lnTo>
                <a:close/>
              </a:path>
              <a:path w="539750" h="338454">
                <a:moveTo>
                  <a:pt x="297180" y="338328"/>
                </a:moveTo>
                <a:lnTo>
                  <a:pt x="242316" y="338328"/>
                </a:lnTo>
                <a:lnTo>
                  <a:pt x="216408" y="336804"/>
                </a:lnTo>
                <a:lnTo>
                  <a:pt x="192024" y="336804"/>
                </a:lnTo>
                <a:lnTo>
                  <a:pt x="166116" y="335280"/>
                </a:lnTo>
                <a:lnTo>
                  <a:pt x="143256" y="332232"/>
                </a:lnTo>
                <a:lnTo>
                  <a:pt x="100584" y="329184"/>
                </a:lnTo>
                <a:lnTo>
                  <a:pt x="50292" y="320040"/>
                </a:lnTo>
                <a:lnTo>
                  <a:pt x="24384" y="312420"/>
                </a:lnTo>
                <a:lnTo>
                  <a:pt x="15240" y="309372"/>
                </a:lnTo>
                <a:lnTo>
                  <a:pt x="12192" y="306324"/>
                </a:lnTo>
                <a:lnTo>
                  <a:pt x="7620" y="304800"/>
                </a:lnTo>
                <a:lnTo>
                  <a:pt x="7620" y="303276"/>
                </a:lnTo>
                <a:lnTo>
                  <a:pt x="6096" y="301752"/>
                </a:lnTo>
                <a:lnTo>
                  <a:pt x="3048" y="300228"/>
                </a:lnTo>
                <a:lnTo>
                  <a:pt x="3048" y="298704"/>
                </a:lnTo>
                <a:lnTo>
                  <a:pt x="1524" y="295656"/>
                </a:lnTo>
                <a:lnTo>
                  <a:pt x="1524" y="50292"/>
                </a:lnTo>
                <a:lnTo>
                  <a:pt x="4572" y="56388"/>
                </a:lnTo>
                <a:lnTo>
                  <a:pt x="6096" y="56388"/>
                </a:lnTo>
                <a:lnTo>
                  <a:pt x="7620" y="59436"/>
                </a:lnTo>
                <a:lnTo>
                  <a:pt x="10668" y="60452"/>
                </a:lnTo>
                <a:lnTo>
                  <a:pt x="10668" y="294132"/>
                </a:lnTo>
                <a:lnTo>
                  <a:pt x="12192" y="294132"/>
                </a:lnTo>
                <a:lnTo>
                  <a:pt x="13716" y="297180"/>
                </a:lnTo>
                <a:lnTo>
                  <a:pt x="15240" y="297180"/>
                </a:lnTo>
                <a:lnTo>
                  <a:pt x="16764" y="298704"/>
                </a:lnTo>
                <a:lnTo>
                  <a:pt x="22860" y="301752"/>
                </a:lnTo>
                <a:lnTo>
                  <a:pt x="27432" y="303276"/>
                </a:lnTo>
                <a:lnTo>
                  <a:pt x="38100" y="306324"/>
                </a:lnTo>
                <a:lnTo>
                  <a:pt x="51816" y="310896"/>
                </a:lnTo>
                <a:lnTo>
                  <a:pt x="67056" y="313944"/>
                </a:lnTo>
                <a:lnTo>
                  <a:pt x="83820" y="316992"/>
                </a:lnTo>
                <a:lnTo>
                  <a:pt x="102108" y="318516"/>
                </a:lnTo>
                <a:lnTo>
                  <a:pt x="121920" y="321564"/>
                </a:lnTo>
                <a:lnTo>
                  <a:pt x="216408" y="327660"/>
                </a:lnTo>
                <a:lnTo>
                  <a:pt x="448056" y="327660"/>
                </a:lnTo>
                <a:lnTo>
                  <a:pt x="438912" y="329184"/>
                </a:lnTo>
                <a:lnTo>
                  <a:pt x="396240" y="332232"/>
                </a:lnTo>
                <a:lnTo>
                  <a:pt x="373380" y="335280"/>
                </a:lnTo>
                <a:lnTo>
                  <a:pt x="348996" y="335280"/>
                </a:lnTo>
                <a:lnTo>
                  <a:pt x="297180" y="338328"/>
                </a:lnTo>
                <a:close/>
              </a:path>
              <a:path w="539750" h="338454">
                <a:moveTo>
                  <a:pt x="12192" y="294132"/>
                </a:moveTo>
                <a:lnTo>
                  <a:pt x="10668" y="294132"/>
                </a:lnTo>
                <a:lnTo>
                  <a:pt x="10668" y="292608"/>
                </a:lnTo>
                <a:lnTo>
                  <a:pt x="12192" y="294132"/>
                </a:lnTo>
                <a:close/>
              </a:path>
              <a:path w="539750" h="338454">
                <a:moveTo>
                  <a:pt x="537972" y="297180"/>
                </a:moveTo>
                <a:lnTo>
                  <a:pt x="525780" y="297180"/>
                </a:lnTo>
                <a:lnTo>
                  <a:pt x="527304" y="295656"/>
                </a:lnTo>
                <a:lnTo>
                  <a:pt x="528828" y="292608"/>
                </a:lnTo>
                <a:lnTo>
                  <a:pt x="528828" y="294132"/>
                </a:lnTo>
                <a:lnTo>
                  <a:pt x="538734" y="294132"/>
                </a:lnTo>
                <a:lnTo>
                  <a:pt x="537972" y="295656"/>
                </a:lnTo>
                <a:lnTo>
                  <a:pt x="537972" y="297180"/>
                </a:lnTo>
                <a:close/>
              </a:path>
              <a:path w="539750" h="338454">
                <a:moveTo>
                  <a:pt x="15240" y="297180"/>
                </a:moveTo>
                <a:lnTo>
                  <a:pt x="13716" y="297180"/>
                </a:lnTo>
                <a:lnTo>
                  <a:pt x="13716" y="295656"/>
                </a:lnTo>
                <a:lnTo>
                  <a:pt x="15240" y="297180"/>
                </a:lnTo>
                <a:close/>
              </a:path>
              <a:path w="539750" h="338454">
                <a:moveTo>
                  <a:pt x="448056" y="327660"/>
                </a:moveTo>
                <a:lnTo>
                  <a:pt x="323088" y="327660"/>
                </a:lnTo>
                <a:lnTo>
                  <a:pt x="417576" y="321564"/>
                </a:lnTo>
                <a:lnTo>
                  <a:pt x="437388" y="318516"/>
                </a:lnTo>
                <a:lnTo>
                  <a:pt x="455676" y="316992"/>
                </a:lnTo>
                <a:lnTo>
                  <a:pt x="472440" y="313944"/>
                </a:lnTo>
                <a:lnTo>
                  <a:pt x="487680" y="310896"/>
                </a:lnTo>
                <a:lnTo>
                  <a:pt x="501396" y="306324"/>
                </a:lnTo>
                <a:lnTo>
                  <a:pt x="512064" y="303276"/>
                </a:lnTo>
                <a:lnTo>
                  <a:pt x="516636" y="301752"/>
                </a:lnTo>
                <a:lnTo>
                  <a:pt x="522732" y="298704"/>
                </a:lnTo>
                <a:lnTo>
                  <a:pt x="525780" y="295656"/>
                </a:lnTo>
                <a:lnTo>
                  <a:pt x="525780" y="297180"/>
                </a:lnTo>
                <a:lnTo>
                  <a:pt x="537972" y="297180"/>
                </a:lnTo>
                <a:lnTo>
                  <a:pt x="537972" y="298704"/>
                </a:lnTo>
                <a:lnTo>
                  <a:pt x="536448" y="298704"/>
                </a:lnTo>
                <a:lnTo>
                  <a:pt x="536448" y="300228"/>
                </a:lnTo>
                <a:lnTo>
                  <a:pt x="534924" y="301752"/>
                </a:lnTo>
                <a:lnTo>
                  <a:pt x="531876" y="303276"/>
                </a:lnTo>
                <a:lnTo>
                  <a:pt x="531876" y="304800"/>
                </a:lnTo>
                <a:lnTo>
                  <a:pt x="528828" y="306324"/>
                </a:lnTo>
                <a:lnTo>
                  <a:pt x="524256" y="307848"/>
                </a:lnTo>
                <a:lnTo>
                  <a:pt x="519684" y="310896"/>
                </a:lnTo>
                <a:lnTo>
                  <a:pt x="515112" y="312420"/>
                </a:lnTo>
                <a:lnTo>
                  <a:pt x="504444" y="316992"/>
                </a:lnTo>
                <a:lnTo>
                  <a:pt x="490728" y="320040"/>
                </a:lnTo>
                <a:lnTo>
                  <a:pt x="475488" y="323088"/>
                </a:lnTo>
                <a:lnTo>
                  <a:pt x="448056" y="3276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466035" y="6114901"/>
            <a:ext cx="564092" cy="3596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455664" y="5803392"/>
            <a:ext cx="630936" cy="3520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460235" y="5807964"/>
            <a:ext cx="621791" cy="853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455664" y="5803392"/>
            <a:ext cx="631190" cy="351790"/>
          </a:xfrm>
          <a:custGeom>
            <a:avLst/>
            <a:gdLst/>
            <a:ahLst/>
            <a:cxnLst/>
            <a:rect l="l" t="t" r="r" b="b"/>
            <a:pathLst>
              <a:path w="631190" h="351789">
                <a:moveTo>
                  <a:pt x="10668" y="60325"/>
                </a:moveTo>
                <a:lnTo>
                  <a:pt x="9144" y="58420"/>
                </a:lnTo>
                <a:lnTo>
                  <a:pt x="6096" y="57150"/>
                </a:lnTo>
                <a:lnTo>
                  <a:pt x="3048" y="54610"/>
                </a:lnTo>
                <a:lnTo>
                  <a:pt x="3048" y="52070"/>
                </a:lnTo>
                <a:lnTo>
                  <a:pt x="1524" y="50800"/>
                </a:lnTo>
                <a:lnTo>
                  <a:pt x="1524" y="49530"/>
                </a:lnTo>
                <a:lnTo>
                  <a:pt x="0" y="48260"/>
                </a:lnTo>
                <a:lnTo>
                  <a:pt x="0" y="45720"/>
                </a:lnTo>
                <a:lnTo>
                  <a:pt x="1524" y="43180"/>
                </a:lnTo>
                <a:lnTo>
                  <a:pt x="1524" y="41910"/>
                </a:lnTo>
                <a:lnTo>
                  <a:pt x="3048" y="40640"/>
                </a:lnTo>
                <a:lnTo>
                  <a:pt x="3048" y="39370"/>
                </a:lnTo>
                <a:lnTo>
                  <a:pt x="6096" y="35560"/>
                </a:lnTo>
                <a:lnTo>
                  <a:pt x="9144" y="34290"/>
                </a:lnTo>
                <a:lnTo>
                  <a:pt x="12192" y="31750"/>
                </a:lnTo>
                <a:lnTo>
                  <a:pt x="16764" y="30480"/>
                </a:lnTo>
                <a:lnTo>
                  <a:pt x="22860" y="26670"/>
                </a:lnTo>
                <a:lnTo>
                  <a:pt x="27432" y="25400"/>
                </a:lnTo>
                <a:lnTo>
                  <a:pt x="35052" y="24130"/>
                </a:lnTo>
                <a:lnTo>
                  <a:pt x="41148" y="22860"/>
                </a:lnTo>
                <a:lnTo>
                  <a:pt x="48768" y="19050"/>
                </a:lnTo>
                <a:lnTo>
                  <a:pt x="57912" y="17780"/>
                </a:lnTo>
                <a:lnTo>
                  <a:pt x="65532" y="16510"/>
                </a:lnTo>
                <a:lnTo>
                  <a:pt x="74676" y="13970"/>
                </a:lnTo>
                <a:lnTo>
                  <a:pt x="117348" y="8890"/>
                </a:lnTo>
                <a:lnTo>
                  <a:pt x="141732" y="5080"/>
                </a:lnTo>
                <a:lnTo>
                  <a:pt x="252984" y="0"/>
                </a:lnTo>
                <a:lnTo>
                  <a:pt x="377952" y="0"/>
                </a:lnTo>
                <a:lnTo>
                  <a:pt x="490728" y="5080"/>
                </a:lnTo>
                <a:lnTo>
                  <a:pt x="518160" y="8890"/>
                </a:lnTo>
                <a:lnTo>
                  <a:pt x="283464" y="8890"/>
                </a:lnTo>
                <a:lnTo>
                  <a:pt x="252984" y="10160"/>
                </a:lnTo>
                <a:lnTo>
                  <a:pt x="224028" y="10160"/>
                </a:lnTo>
                <a:lnTo>
                  <a:pt x="167640" y="12700"/>
                </a:lnTo>
                <a:lnTo>
                  <a:pt x="143256" y="16510"/>
                </a:lnTo>
                <a:lnTo>
                  <a:pt x="118872" y="17780"/>
                </a:lnTo>
                <a:lnTo>
                  <a:pt x="97536" y="20320"/>
                </a:lnTo>
                <a:lnTo>
                  <a:pt x="77724" y="24130"/>
                </a:lnTo>
                <a:lnTo>
                  <a:pt x="59436" y="26670"/>
                </a:lnTo>
                <a:lnTo>
                  <a:pt x="51816" y="27940"/>
                </a:lnTo>
                <a:lnTo>
                  <a:pt x="44196" y="31750"/>
                </a:lnTo>
                <a:lnTo>
                  <a:pt x="36576" y="33020"/>
                </a:lnTo>
                <a:lnTo>
                  <a:pt x="30480" y="34290"/>
                </a:lnTo>
                <a:lnTo>
                  <a:pt x="21336" y="38100"/>
                </a:lnTo>
                <a:lnTo>
                  <a:pt x="16764" y="40640"/>
                </a:lnTo>
                <a:lnTo>
                  <a:pt x="13716" y="41910"/>
                </a:lnTo>
                <a:lnTo>
                  <a:pt x="9144" y="46990"/>
                </a:lnTo>
                <a:lnTo>
                  <a:pt x="10668" y="48260"/>
                </a:lnTo>
                <a:lnTo>
                  <a:pt x="10668" y="60325"/>
                </a:lnTo>
                <a:close/>
              </a:path>
              <a:path w="631190" h="351789">
                <a:moveTo>
                  <a:pt x="621792" y="59690"/>
                </a:moveTo>
                <a:lnTo>
                  <a:pt x="621792" y="45720"/>
                </a:lnTo>
                <a:lnTo>
                  <a:pt x="618744" y="43180"/>
                </a:lnTo>
                <a:lnTo>
                  <a:pt x="620268" y="43180"/>
                </a:lnTo>
                <a:lnTo>
                  <a:pt x="611124" y="39370"/>
                </a:lnTo>
                <a:lnTo>
                  <a:pt x="606552" y="35560"/>
                </a:lnTo>
                <a:lnTo>
                  <a:pt x="588264" y="31750"/>
                </a:lnTo>
                <a:lnTo>
                  <a:pt x="580644" y="27940"/>
                </a:lnTo>
                <a:lnTo>
                  <a:pt x="573024" y="26670"/>
                </a:lnTo>
                <a:lnTo>
                  <a:pt x="554736" y="24130"/>
                </a:lnTo>
                <a:lnTo>
                  <a:pt x="534924" y="20320"/>
                </a:lnTo>
                <a:lnTo>
                  <a:pt x="513588" y="17780"/>
                </a:lnTo>
                <a:lnTo>
                  <a:pt x="489204" y="16510"/>
                </a:lnTo>
                <a:lnTo>
                  <a:pt x="463296" y="12700"/>
                </a:lnTo>
                <a:lnTo>
                  <a:pt x="408432" y="10160"/>
                </a:lnTo>
                <a:lnTo>
                  <a:pt x="377952" y="10160"/>
                </a:lnTo>
                <a:lnTo>
                  <a:pt x="347472" y="8890"/>
                </a:lnTo>
                <a:lnTo>
                  <a:pt x="518160" y="8890"/>
                </a:lnTo>
                <a:lnTo>
                  <a:pt x="536448" y="11430"/>
                </a:lnTo>
                <a:lnTo>
                  <a:pt x="556260" y="13970"/>
                </a:lnTo>
                <a:lnTo>
                  <a:pt x="574548" y="17780"/>
                </a:lnTo>
                <a:lnTo>
                  <a:pt x="589788" y="20320"/>
                </a:lnTo>
                <a:lnTo>
                  <a:pt x="597408" y="24130"/>
                </a:lnTo>
                <a:lnTo>
                  <a:pt x="609600" y="26670"/>
                </a:lnTo>
                <a:lnTo>
                  <a:pt x="614172" y="30480"/>
                </a:lnTo>
                <a:lnTo>
                  <a:pt x="618744" y="31750"/>
                </a:lnTo>
                <a:lnTo>
                  <a:pt x="623316" y="34290"/>
                </a:lnTo>
                <a:lnTo>
                  <a:pt x="626364" y="35560"/>
                </a:lnTo>
                <a:lnTo>
                  <a:pt x="626364" y="38100"/>
                </a:lnTo>
                <a:lnTo>
                  <a:pt x="627888" y="39370"/>
                </a:lnTo>
                <a:lnTo>
                  <a:pt x="629412" y="39370"/>
                </a:lnTo>
                <a:lnTo>
                  <a:pt x="629412" y="40640"/>
                </a:lnTo>
                <a:lnTo>
                  <a:pt x="630936" y="41910"/>
                </a:lnTo>
                <a:lnTo>
                  <a:pt x="630936" y="50800"/>
                </a:lnTo>
                <a:lnTo>
                  <a:pt x="629412" y="52070"/>
                </a:lnTo>
                <a:lnTo>
                  <a:pt x="629412" y="54610"/>
                </a:lnTo>
                <a:lnTo>
                  <a:pt x="627888" y="54610"/>
                </a:lnTo>
                <a:lnTo>
                  <a:pt x="621792" y="59690"/>
                </a:lnTo>
                <a:close/>
              </a:path>
              <a:path w="631190" h="351789">
                <a:moveTo>
                  <a:pt x="10668" y="48260"/>
                </a:moveTo>
                <a:lnTo>
                  <a:pt x="9144" y="46990"/>
                </a:lnTo>
                <a:lnTo>
                  <a:pt x="10668" y="45720"/>
                </a:lnTo>
                <a:lnTo>
                  <a:pt x="10668" y="48260"/>
                </a:lnTo>
                <a:close/>
              </a:path>
              <a:path w="631190" h="351789">
                <a:moveTo>
                  <a:pt x="621792" y="46990"/>
                </a:moveTo>
                <a:lnTo>
                  <a:pt x="620268" y="45720"/>
                </a:lnTo>
                <a:lnTo>
                  <a:pt x="621792" y="45720"/>
                </a:lnTo>
                <a:lnTo>
                  <a:pt x="621792" y="46990"/>
                </a:lnTo>
                <a:close/>
              </a:path>
              <a:path w="631190" h="351789">
                <a:moveTo>
                  <a:pt x="621792" y="48260"/>
                </a:moveTo>
                <a:lnTo>
                  <a:pt x="620268" y="48260"/>
                </a:lnTo>
                <a:lnTo>
                  <a:pt x="621792" y="46990"/>
                </a:lnTo>
                <a:lnTo>
                  <a:pt x="621792" y="48260"/>
                </a:lnTo>
                <a:close/>
              </a:path>
              <a:path w="631190" h="351789">
                <a:moveTo>
                  <a:pt x="379476" y="351790"/>
                </a:moveTo>
                <a:lnTo>
                  <a:pt x="252984" y="351790"/>
                </a:lnTo>
                <a:lnTo>
                  <a:pt x="195072" y="347980"/>
                </a:lnTo>
                <a:lnTo>
                  <a:pt x="167640" y="346710"/>
                </a:lnTo>
                <a:lnTo>
                  <a:pt x="141732" y="344170"/>
                </a:lnTo>
                <a:lnTo>
                  <a:pt x="117348" y="342900"/>
                </a:lnTo>
                <a:lnTo>
                  <a:pt x="65532" y="335280"/>
                </a:lnTo>
                <a:lnTo>
                  <a:pt x="57912" y="332740"/>
                </a:lnTo>
                <a:lnTo>
                  <a:pt x="48768" y="330200"/>
                </a:lnTo>
                <a:lnTo>
                  <a:pt x="41148" y="328930"/>
                </a:lnTo>
                <a:lnTo>
                  <a:pt x="35052" y="327660"/>
                </a:lnTo>
                <a:lnTo>
                  <a:pt x="27432" y="325120"/>
                </a:lnTo>
                <a:lnTo>
                  <a:pt x="22860" y="323850"/>
                </a:lnTo>
                <a:lnTo>
                  <a:pt x="16764" y="321310"/>
                </a:lnTo>
                <a:lnTo>
                  <a:pt x="12192" y="318770"/>
                </a:lnTo>
                <a:lnTo>
                  <a:pt x="9144" y="316230"/>
                </a:lnTo>
                <a:lnTo>
                  <a:pt x="6096" y="314960"/>
                </a:lnTo>
                <a:lnTo>
                  <a:pt x="3048" y="312420"/>
                </a:lnTo>
                <a:lnTo>
                  <a:pt x="3048" y="309880"/>
                </a:lnTo>
                <a:lnTo>
                  <a:pt x="1524" y="308610"/>
                </a:lnTo>
                <a:lnTo>
                  <a:pt x="1524" y="307340"/>
                </a:lnTo>
                <a:lnTo>
                  <a:pt x="0" y="304800"/>
                </a:lnTo>
                <a:lnTo>
                  <a:pt x="0" y="48260"/>
                </a:lnTo>
                <a:lnTo>
                  <a:pt x="1524" y="49530"/>
                </a:lnTo>
                <a:lnTo>
                  <a:pt x="1524" y="50800"/>
                </a:lnTo>
                <a:lnTo>
                  <a:pt x="3048" y="52070"/>
                </a:lnTo>
                <a:lnTo>
                  <a:pt x="3048" y="54610"/>
                </a:lnTo>
                <a:lnTo>
                  <a:pt x="6096" y="57150"/>
                </a:lnTo>
                <a:lnTo>
                  <a:pt x="9144" y="58420"/>
                </a:lnTo>
                <a:lnTo>
                  <a:pt x="10668" y="60325"/>
                </a:lnTo>
                <a:lnTo>
                  <a:pt x="10668" y="304800"/>
                </a:lnTo>
                <a:lnTo>
                  <a:pt x="9144" y="304800"/>
                </a:lnTo>
                <a:lnTo>
                  <a:pt x="12192" y="307340"/>
                </a:lnTo>
                <a:lnTo>
                  <a:pt x="15240" y="308610"/>
                </a:lnTo>
                <a:lnTo>
                  <a:pt x="13716" y="308610"/>
                </a:lnTo>
                <a:lnTo>
                  <a:pt x="16764" y="309880"/>
                </a:lnTo>
                <a:lnTo>
                  <a:pt x="25908" y="314960"/>
                </a:lnTo>
                <a:lnTo>
                  <a:pt x="30480" y="316230"/>
                </a:lnTo>
                <a:lnTo>
                  <a:pt x="36576" y="317500"/>
                </a:lnTo>
                <a:lnTo>
                  <a:pt x="59436" y="322580"/>
                </a:lnTo>
                <a:lnTo>
                  <a:pt x="67056" y="325120"/>
                </a:lnTo>
                <a:lnTo>
                  <a:pt x="76200" y="327660"/>
                </a:lnTo>
                <a:lnTo>
                  <a:pt x="97536" y="330200"/>
                </a:lnTo>
                <a:lnTo>
                  <a:pt x="118872" y="331470"/>
                </a:lnTo>
                <a:lnTo>
                  <a:pt x="143256" y="335280"/>
                </a:lnTo>
                <a:lnTo>
                  <a:pt x="167640" y="336550"/>
                </a:lnTo>
                <a:lnTo>
                  <a:pt x="195072" y="339090"/>
                </a:lnTo>
                <a:lnTo>
                  <a:pt x="224028" y="340360"/>
                </a:lnTo>
                <a:lnTo>
                  <a:pt x="252984" y="340360"/>
                </a:lnTo>
                <a:lnTo>
                  <a:pt x="283464" y="342900"/>
                </a:lnTo>
                <a:lnTo>
                  <a:pt x="513588" y="342900"/>
                </a:lnTo>
                <a:lnTo>
                  <a:pt x="490728" y="344170"/>
                </a:lnTo>
                <a:lnTo>
                  <a:pt x="464820" y="346710"/>
                </a:lnTo>
                <a:lnTo>
                  <a:pt x="437388" y="347980"/>
                </a:lnTo>
                <a:lnTo>
                  <a:pt x="379476" y="351790"/>
                </a:lnTo>
                <a:close/>
              </a:path>
              <a:path w="631190" h="351789">
                <a:moveTo>
                  <a:pt x="379476" y="93980"/>
                </a:moveTo>
                <a:lnTo>
                  <a:pt x="252984" y="93980"/>
                </a:lnTo>
                <a:lnTo>
                  <a:pt x="195072" y="90170"/>
                </a:lnTo>
                <a:lnTo>
                  <a:pt x="167640" y="88900"/>
                </a:lnTo>
                <a:lnTo>
                  <a:pt x="141732" y="86360"/>
                </a:lnTo>
                <a:lnTo>
                  <a:pt x="117348" y="85090"/>
                </a:lnTo>
                <a:lnTo>
                  <a:pt x="65532" y="77470"/>
                </a:lnTo>
                <a:lnTo>
                  <a:pt x="57912" y="76200"/>
                </a:lnTo>
                <a:lnTo>
                  <a:pt x="48768" y="73660"/>
                </a:lnTo>
                <a:lnTo>
                  <a:pt x="41148" y="71120"/>
                </a:lnTo>
                <a:lnTo>
                  <a:pt x="35052" y="69850"/>
                </a:lnTo>
                <a:lnTo>
                  <a:pt x="27432" y="68580"/>
                </a:lnTo>
                <a:lnTo>
                  <a:pt x="22860" y="66040"/>
                </a:lnTo>
                <a:lnTo>
                  <a:pt x="16764" y="63500"/>
                </a:lnTo>
                <a:lnTo>
                  <a:pt x="12192" y="62230"/>
                </a:lnTo>
                <a:lnTo>
                  <a:pt x="10668" y="60325"/>
                </a:lnTo>
                <a:lnTo>
                  <a:pt x="10668" y="48260"/>
                </a:lnTo>
                <a:lnTo>
                  <a:pt x="12192" y="49530"/>
                </a:lnTo>
                <a:lnTo>
                  <a:pt x="15240" y="50800"/>
                </a:lnTo>
                <a:lnTo>
                  <a:pt x="13716" y="50800"/>
                </a:lnTo>
                <a:lnTo>
                  <a:pt x="16764" y="52070"/>
                </a:lnTo>
                <a:lnTo>
                  <a:pt x="25908" y="57150"/>
                </a:lnTo>
                <a:lnTo>
                  <a:pt x="30480" y="58420"/>
                </a:lnTo>
                <a:lnTo>
                  <a:pt x="36576" y="60960"/>
                </a:lnTo>
                <a:lnTo>
                  <a:pt x="51816" y="63500"/>
                </a:lnTo>
                <a:lnTo>
                  <a:pt x="67056" y="68580"/>
                </a:lnTo>
                <a:lnTo>
                  <a:pt x="118872" y="76200"/>
                </a:lnTo>
                <a:lnTo>
                  <a:pt x="143256" y="77470"/>
                </a:lnTo>
                <a:lnTo>
                  <a:pt x="167640" y="80010"/>
                </a:lnTo>
                <a:lnTo>
                  <a:pt x="195072" y="81280"/>
                </a:lnTo>
                <a:lnTo>
                  <a:pt x="224028" y="83820"/>
                </a:lnTo>
                <a:lnTo>
                  <a:pt x="252984" y="83820"/>
                </a:lnTo>
                <a:lnTo>
                  <a:pt x="283464" y="85090"/>
                </a:lnTo>
                <a:lnTo>
                  <a:pt x="513588" y="85090"/>
                </a:lnTo>
                <a:lnTo>
                  <a:pt x="490728" y="86360"/>
                </a:lnTo>
                <a:lnTo>
                  <a:pt x="464820" y="88900"/>
                </a:lnTo>
                <a:lnTo>
                  <a:pt x="437388" y="90170"/>
                </a:lnTo>
                <a:lnTo>
                  <a:pt x="379476" y="93980"/>
                </a:lnTo>
                <a:close/>
              </a:path>
              <a:path w="631190" h="351789">
                <a:moveTo>
                  <a:pt x="513588" y="85090"/>
                </a:moveTo>
                <a:lnTo>
                  <a:pt x="347472" y="85090"/>
                </a:lnTo>
                <a:lnTo>
                  <a:pt x="377952" y="83820"/>
                </a:lnTo>
                <a:lnTo>
                  <a:pt x="408432" y="83820"/>
                </a:lnTo>
                <a:lnTo>
                  <a:pt x="463296" y="80010"/>
                </a:lnTo>
                <a:lnTo>
                  <a:pt x="489204" y="77470"/>
                </a:lnTo>
                <a:lnTo>
                  <a:pt x="513588" y="76200"/>
                </a:lnTo>
                <a:lnTo>
                  <a:pt x="534924" y="72390"/>
                </a:lnTo>
                <a:lnTo>
                  <a:pt x="554736" y="69850"/>
                </a:lnTo>
                <a:lnTo>
                  <a:pt x="573024" y="66040"/>
                </a:lnTo>
                <a:lnTo>
                  <a:pt x="580644" y="63500"/>
                </a:lnTo>
                <a:lnTo>
                  <a:pt x="588264" y="62230"/>
                </a:lnTo>
                <a:lnTo>
                  <a:pt x="611124" y="55880"/>
                </a:lnTo>
                <a:lnTo>
                  <a:pt x="614172" y="52070"/>
                </a:lnTo>
                <a:lnTo>
                  <a:pt x="617220" y="50800"/>
                </a:lnTo>
                <a:lnTo>
                  <a:pt x="618744" y="49530"/>
                </a:lnTo>
                <a:lnTo>
                  <a:pt x="621792" y="48260"/>
                </a:lnTo>
                <a:lnTo>
                  <a:pt x="621792" y="59690"/>
                </a:lnTo>
                <a:lnTo>
                  <a:pt x="618744" y="62230"/>
                </a:lnTo>
                <a:lnTo>
                  <a:pt x="614172" y="63500"/>
                </a:lnTo>
                <a:lnTo>
                  <a:pt x="609600" y="66040"/>
                </a:lnTo>
                <a:lnTo>
                  <a:pt x="597408" y="69850"/>
                </a:lnTo>
                <a:lnTo>
                  <a:pt x="589788" y="71120"/>
                </a:lnTo>
                <a:lnTo>
                  <a:pt x="574548" y="76200"/>
                </a:lnTo>
                <a:lnTo>
                  <a:pt x="556260" y="78740"/>
                </a:lnTo>
                <a:lnTo>
                  <a:pt x="536448" y="81280"/>
                </a:lnTo>
                <a:lnTo>
                  <a:pt x="513588" y="85090"/>
                </a:lnTo>
                <a:close/>
              </a:path>
              <a:path w="631190" h="351789">
                <a:moveTo>
                  <a:pt x="513588" y="342900"/>
                </a:moveTo>
                <a:lnTo>
                  <a:pt x="347472" y="342900"/>
                </a:lnTo>
                <a:lnTo>
                  <a:pt x="377952" y="340360"/>
                </a:lnTo>
                <a:lnTo>
                  <a:pt x="408432" y="340360"/>
                </a:lnTo>
                <a:lnTo>
                  <a:pt x="435864" y="339090"/>
                </a:lnTo>
                <a:lnTo>
                  <a:pt x="463296" y="336550"/>
                </a:lnTo>
                <a:lnTo>
                  <a:pt x="489204" y="335280"/>
                </a:lnTo>
                <a:lnTo>
                  <a:pt x="513588" y="331470"/>
                </a:lnTo>
                <a:lnTo>
                  <a:pt x="534924" y="330200"/>
                </a:lnTo>
                <a:lnTo>
                  <a:pt x="554736" y="327660"/>
                </a:lnTo>
                <a:lnTo>
                  <a:pt x="573024" y="322580"/>
                </a:lnTo>
                <a:lnTo>
                  <a:pt x="588264" y="318770"/>
                </a:lnTo>
                <a:lnTo>
                  <a:pt x="606552" y="314960"/>
                </a:lnTo>
                <a:lnTo>
                  <a:pt x="611124" y="312420"/>
                </a:lnTo>
                <a:lnTo>
                  <a:pt x="617220" y="308610"/>
                </a:lnTo>
                <a:lnTo>
                  <a:pt x="618744" y="307340"/>
                </a:lnTo>
                <a:lnTo>
                  <a:pt x="621792" y="306070"/>
                </a:lnTo>
                <a:lnTo>
                  <a:pt x="621792" y="59690"/>
                </a:lnTo>
                <a:lnTo>
                  <a:pt x="627888" y="54610"/>
                </a:lnTo>
                <a:lnTo>
                  <a:pt x="629412" y="54610"/>
                </a:lnTo>
                <a:lnTo>
                  <a:pt x="629412" y="52070"/>
                </a:lnTo>
                <a:lnTo>
                  <a:pt x="630936" y="50800"/>
                </a:lnTo>
                <a:lnTo>
                  <a:pt x="630936" y="308610"/>
                </a:lnTo>
                <a:lnTo>
                  <a:pt x="629412" y="309880"/>
                </a:lnTo>
                <a:lnTo>
                  <a:pt x="629412" y="312420"/>
                </a:lnTo>
                <a:lnTo>
                  <a:pt x="627888" y="312420"/>
                </a:lnTo>
                <a:lnTo>
                  <a:pt x="623316" y="316230"/>
                </a:lnTo>
                <a:lnTo>
                  <a:pt x="618744" y="318770"/>
                </a:lnTo>
                <a:lnTo>
                  <a:pt x="597408" y="327660"/>
                </a:lnTo>
                <a:lnTo>
                  <a:pt x="582168" y="330200"/>
                </a:lnTo>
                <a:lnTo>
                  <a:pt x="574548" y="332740"/>
                </a:lnTo>
                <a:lnTo>
                  <a:pt x="556260" y="336550"/>
                </a:lnTo>
                <a:lnTo>
                  <a:pt x="536448" y="339090"/>
                </a:lnTo>
                <a:lnTo>
                  <a:pt x="513588" y="342900"/>
                </a:lnTo>
                <a:close/>
              </a:path>
              <a:path w="631190" h="351789">
                <a:moveTo>
                  <a:pt x="10668" y="306070"/>
                </a:moveTo>
                <a:lnTo>
                  <a:pt x="9144" y="304800"/>
                </a:lnTo>
                <a:lnTo>
                  <a:pt x="10668" y="304800"/>
                </a:lnTo>
                <a:lnTo>
                  <a:pt x="10668" y="306070"/>
                </a:lnTo>
                <a:close/>
              </a:path>
              <a:path w="631190" h="351789">
                <a:moveTo>
                  <a:pt x="621792" y="306070"/>
                </a:moveTo>
                <a:lnTo>
                  <a:pt x="620268" y="306070"/>
                </a:lnTo>
                <a:lnTo>
                  <a:pt x="621792" y="304800"/>
                </a:lnTo>
                <a:lnTo>
                  <a:pt x="621792" y="3060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210769" y="6130892"/>
            <a:ext cx="517182" cy="199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153656" y="5803392"/>
            <a:ext cx="632460" cy="35204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59752" y="5807964"/>
            <a:ext cx="620267" cy="853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53656" y="5803392"/>
            <a:ext cx="632460" cy="351790"/>
          </a:xfrm>
          <a:custGeom>
            <a:avLst/>
            <a:gdLst/>
            <a:ahLst/>
            <a:cxnLst/>
            <a:rect l="l" t="t" r="r" b="b"/>
            <a:pathLst>
              <a:path w="632459" h="351789">
                <a:moveTo>
                  <a:pt x="10668" y="59690"/>
                </a:moveTo>
                <a:lnTo>
                  <a:pt x="9144" y="58420"/>
                </a:lnTo>
                <a:lnTo>
                  <a:pt x="6096" y="57150"/>
                </a:lnTo>
                <a:lnTo>
                  <a:pt x="3048" y="54610"/>
                </a:lnTo>
                <a:lnTo>
                  <a:pt x="3048" y="52070"/>
                </a:lnTo>
                <a:lnTo>
                  <a:pt x="1524" y="50800"/>
                </a:lnTo>
                <a:lnTo>
                  <a:pt x="1524" y="49530"/>
                </a:lnTo>
                <a:lnTo>
                  <a:pt x="0" y="48260"/>
                </a:lnTo>
                <a:lnTo>
                  <a:pt x="0" y="45720"/>
                </a:lnTo>
                <a:lnTo>
                  <a:pt x="1524" y="43180"/>
                </a:lnTo>
                <a:lnTo>
                  <a:pt x="1524" y="41910"/>
                </a:lnTo>
                <a:lnTo>
                  <a:pt x="3048" y="40640"/>
                </a:lnTo>
                <a:lnTo>
                  <a:pt x="3048" y="39370"/>
                </a:lnTo>
                <a:lnTo>
                  <a:pt x="6096" y="38100"/>
                </a:lnTo>
                <a:lnTo>
                  <a:pt x="6096" y="35560"/>
                </a:lnTo>
                <a:lnTo>
                  <a:pt x="9144" y="34290"/>
                </a:lnTo>
                <a:lnTo>
                  <a:pt x="12192" y="31750"/>
                </a:lnTo>
                <a:lnTo>
                  <a:pt x="16764" y="30480"/>
                </a:lnTo>
                <a:lnTo>
                  <a:pt x="22860" y="26670"/>
                </a:lnTo>
                <a:lnTo>
                  <a:pt x="27432" y="25400"/>
                </a:lnTo>
                <a:lnTo>
                  <a:pt x="35052" y="24130"/>
                </a:lnTo>
                <a:lnTo>
                  <a:pt x="41148" y="22860"/>
                </a:lnTo>
                <a:lnTo>
                  <a:pt x="48768" y="19050"/>
                </a:lnTo>
                <a:lnTo>
                  <a:pt x="57912" y="17780"/>
                </a:lnTo>
                <a:lnTo>
                  <a:pt x="65532" y="16510"/>
                </a:lnTo>
                <a:lnTo>
                  <a:pt x="76200" y="13970"/>
                </a:lnTo>
                <a:lnTo>
                  <a:pt x="117348" y="8890"/>
                </a:lnTo>
                <a:lnTo>
                  <a:pt x="141732" y="5080"/>
                </a:lnTo>
                <a:lnTo>
                  <a:pt x="252984" y="0"/>
                </a:lnTo>
                <a:lnTo>
                  <a:pt x="379476" y="0"/>
                </a:lnTo>
                <a:lnTo>
                  <a:pt x="490728" y="5080"/>
                </a:lnTo>
                <a:lnTo>
                  <a:pt x="518160" y="8890"/>
                </a:lnTo>
                <a:lnTo>
                  <a:pt x="284988" y="8890"/>
                </a:lnTo>
                <a:lnTo>
                  <a:pt x="252984" y="10160"/>
                </a:lnTo>
                <a:lnTo>
                  <a:pt x="224028" y="10160"/>
                </a:lnTo>
                <a:lnTo>
                  <a:pt x="169164" y="12700"/>
                </a:lnTo>
                <a:lnTo>
                  <a:pt x="143256" y="16510"/>
                </a:lnTo>
                <a:lnTo>
                  <a:pt x="118872" y="17780"/>
                </a:lnTo>
                <a:lnTo>
                  <a:pt x="97536" y="20320"/>
                </a:lnTo>
                <a:lnTo>
                  <a:pt x="77724" y="24130"/>
                </a:lnTo>
                <a:lnTo>
                  <a:pt x="59436" y="26670"/>
                </a:lnTo>
                <a:lnTo>
                  <a:pt x="51816" y="27940"/>
                </a:lnTo>
                <a:lnTo>
                  <a:pt x="44196" y="31750"/>
                </a:lnTo>
                <a:lnTo>
                  <a:pt x="25908" y="35560"/>
                </a:lnTo>
                <a:lnTo>
                  <a:pt x="21336" y="38100"/>
                </a:lnTo>
                <a:lnTo>
                  <a:pt x="18288" y="40640"/>
                </a:lnTo>
                <a:lnTo>
                  <a:pt x="12192" y="43180"/>
                </a:lnTo>
                <a:lnTo>
                  <a:pt x="10668" y="45720"/>
                </a:lnTo>
                <a:lnTo>
                  <a:pt x="10668" y="59690"/>
                </a:lnTo>
                <a:close/>
              </a:path>
              <a:path w="632459" h="351789">
                <a:moveTo>
                  <a:pt x="621792" y="59690"/>
                </a:moveTo>
                <a:lnTo>
                  <a:pt x="621792" y="45720"/>
                </a:lnTo>
                <a:lnTo>
                  <a:pt x="618744" y="41910"/>
                </a:lnTo>
                <a:lnTo>
                  <a:pt x="615696" y="40640"/>
                </a:lnTo>
                <a:lnTo>
                  <a:pt x="611124" y="39370"/>
                </a:lnTo>
                <a:lnTo>
                  <a:pt x="606552" y="35560"/>
                </a:lnTo>
                <a:lnTo>
                  <a:pt x="588264" y="31750"/>
                </a:lnTo>
                <a:lnTo>
                  <a:pt x="580644" y="27940"/>
                </a:lnTo>
                <a:lnTo>
                  <a:pt x="573024" y="26670"/>
                </a:lnTo>
                <a:lnTo>
                  <a:pt x="554736" y="24130"/>
                </a:lnTo>
                <a:lnTo>
                  <a:pt x="534924" y="20320"/>
                </a:lnTo>
                <a:lnTo>
                  <a:pt x="513588" y="17780"/>
                </a:lnTo>
                <a:lnTo>
                  <a:pt x="489204" y="16510"/>
                </a:lnTo>
                <a:lnTo>
                  <a:pt x="463296" y="12700"/>
                </a:lnTo>
                <a:lnTo>
                  <a:pt x="408432" y="10160"/>
                </a:lnTo>
                <a:lnTo>
                  <a:pt x="379476" y="10160"/>
                </a:lnTo>
                <a:lnTo>
                  <a:pt x="347472" y="8890"/>
                </a:lnTo>
                <a:lnTo>
                  <a:pt x="518160" y="8890"/>
                </a:lnTo>
                <a:lnTo>
                  <a:pt x="536448" y="11430"/>
                </a:lnTo>
                <a:lnTo>
                  <a:pt x="556260" y="13970"/>
                </a:lnTo>
                <a:lnTo>
                  <a:pt x="574548" y="17780"/>
                </a:lnTo>
                <a:lnTo>
                  <a:pt x="589788" y="20320"/>
                </a:lnTo>
                <a:lnTo>
                  <a:pt x="597408" y="24130"/>
                </a:lnTo>
                <a:lnTo>
                  <a:pt x="609600" y="26670"/>
                </a:lnTo>
                <a:lnTo>
                  <a:pt x="614172" y="30480"/>
                </a:lnTo>
                <a:lnTo>
                  <a:pt x="618744" y="31750"/>
                </a:lnTo>
                <a:lnTo>
                  <a:pt x="623316" y="34290"/>
                </a:lnTo>
                <a:lnTo>
                  <a:pt x="626364" y="35560"/>
                </a:lnTo>
                <a:lnTo>
                  <a:pt x="626364" y="38100"/>
                </a:lnTo>
                <a:lnTo>
                  <a:pt x="629412" y="39370"/>
                </a:lnTo>
                <a:lnTo>
                  <a:pt x="629412" y="40640"/>
                </a:lnTo>
                <a:lnTo>
                  <a:pt x="630936" y="41910"/>
                </a:lnTo>
                <a:lnTo>
                  <a:pt x="630936" y="45720"/>
                </a:lnTo>
                <a:lnTo>
                  <a:pt x="632460" y="46990"/>
                </a:lnTo>
                <a:lnTo>
                  <a:pt x="630936" y="46990"/>
                </a:lnTo>
                <a:lnTo>
                  <a:pt x="630936" y="50800"/>
                </a:lnTo>
                <a:lnTo>
                  <a:pt x="629412" y="52070"/>
                </a:lnTo>
                <a:lnTo>
                  <a:pt x="629412" y="54610"/>
                </a:lnTo>
                <a:lnTo>
                  <a:pt x="626364" y="55880"/>
                </a:lnTo>
                <a:lnTo>
                  <a:pt x="621792" y="59690"/>
                </a:lnTo>
                <a:close/>
              </a:path>
              <a:path w="632459" h="351789">
                <a:moveTo>
                  <a:pt x="621792" y="46990"/>
                </a:moveTo>
                <a:lnTo>
                  <a:pt x="620268" y="45720"/>
                </a:lnTo>
                <a:lnTo>
                  <a:pt x="621792" y="45720"/>
                </a:lnTo>
                <a:lnTo>
                  <a:pt x="621792" y="46990"/>
                </a:lnTo>
                <a:close/>
              </a:path>
              <a:path w="632459" h="351789">
                <a:moveTo>
                  <a:pt x="621792" y="48260"/>
                </a:moveTo>
                <a:lnTo>
                  <a:pt x="620268" y="48260"/>
                </a:lnTo>
                <a:lnTo>
                  <a:pt x="621792" y="46990"/>
                </a:lnTo>
                <a:lnTo>
                  <a:pt x="621792" y="48260"/>
                </a:lnTo>
                <a:close/>
              </a:path>
              <a:path w="632459" h="351789">
                <a:moveTo>
                  <a:pt x="630936" y="48260"/>
                </a:moveTo>
                <a:lnTo>
                  <a:pt x="630936" y="46990"/>
                </a:lnTo>
                <a:lnTo>
                  <a:pt x="632460" y="46990"/>
                </a:lnTo>
                <a:lnTo>
                  <a:pt x="630936" y="48260"/>
                </a:lnTo>
                <a:close/>
              </a:path>
              <a:path w="632459" h="351789">
                <a:moveTo>
                  <a:pt x="379476" y="351790"/>
                </a:moveTo>
                <a:lnTo>
                  <a:pt x="252984" y="351790"/>
                </a:lnTo>
                <a:lnTo>
                  <a:pt x="195072" y="347980"/>
                </a:lnTo>
                <a:lnTo>
                  <a:pt x="167640" y="346710"/>
                </a:lnTo>
                <a:lnTo>
                  <a:pt x="141732" y="344170"/>
                </a:lnTo>
                <a:lnTo>
                  <a:pt x="117348" y="342900"/>
                </a:lnTo>
                <a:lnTo>
                  <a:pt x="96012" y="339090"/>
                </a:lnTo>
                <a:lnTo>
                  <a:pt x="76200" y="336550"/>
                </a:lnTo>
                <a:lnTo>
                  <a:pt x="57912" y="332740"/>
                </a:lnTo>
                <a:lnTo>
                  <a:pt x="48768" y="330200"/>
                </a:lnTo>
                <a:lnTo>
                  <a:pt x="41148" y="328930"/>
                </a:lnTo>
                <a:lnTo>
                  <a:pt x="22860" y="323850"/>
                </a:lnTo>
                <a:lnTo>
                  <a:pt x="9144" y="316230"/>
                </a:lnTo>
                <a:lnTo>
                  <a:pt x="6096" y="314960"/>
                </a:lnTo>
                <a:lnTo>
                  <a:pt x="3048" y="312420"/>
                </a:lnTo>
                <a:lnTo>
                  <a:pt x="3048" y="309880"/>
                </a:lnTo>
                <a:lnTo>
                  <a:pt x="1524" y="308610"/>
                </a:lnTo>
                <a:lnTo>
                  <a:pt x="1524" y="307340"/>
                </a:lnTo>
                <a:lnTo>
                  <a:pt x="0" y="304800"/>
                </a:lnTo>
                <a:lnTo>
                  <a:pt x="0" y="48260"/>
                </a:lnTo>
                <a:lnTo>
                  <a:pt x="1524" y="49530"/>
                </a:lnTo>
                <a:lnTo>
                  <a:pt x="1524" y="50800"/>
                </a:lnTo>
                <a:lnTo>
                  <a:pt x="3048" y="52070"/>
                </a:lnTo>
                <a:lnTo>
                  <a:pt x="3048" y="54610"/>
                </a:lnTo>
                <a:lnTo>
                  <a:pt x="6096" y="57150"/>
                </a:lnTo>
                <a:lnTo>
                  <a:pt x="9144" y="58420"/>
                </a:lnTo>
                <a:lnTo>
                  <a:pt x="10668" y="59690"/>
                </a:lnTo>
                <a:lnTo>
                  <a:pt x="10668" y="306070"/>
                </a:lnTo>
                <a:lnTo>
                  <a:pt x="12192" y="307340"/>
                </a:lnTo>
                <a:lnTo>
                  <a:pt x="15240" y="308610"/>
                </a:lnTo>
                <a:lnTo>
                  <a:pt x="13716" y="308610"/>
                </a:lnTo>
                <a:lnTo>
                  <a:pt x="16764" y="309880"/>
                </a:lnTo>
                <a:lnTo>
                  <a:pt x="25908" y="314960"/>
                </a:lnTo>
                <a:lnTo>
                  <a:pt x="30480" y="316230"/>
                </a:lnTo>
                <a:lnTo>
                  <a:pt x="38100" y="317500"/>
                </a:lnTo>
                <a:lnTo>
                  <a:pt x="44196" y="318770"/>
                </a:lnTo>
                <a:lnTo>
                  <a:pt x="59436" y="322580"/>
                </a:lnTo>
                <a:lnTo>
                  <a:pt x="77724" y="327660"/>
                </a:lnTo>
                <a:lnTo>
                  <a:pt x="97536" y="330200"/>
                </a:lnTo>
                <a:lnTo>
                  <a:pt x="118872" y="331470"/>
                </a:lnTo>
                <a:lnTo>
                  <a:pt x="143256" y="335280"/>
                </a:lnTo>
                <a:lnTo>
                  <a:pt x="167640" y="336550"/>
                </a:lnTo>
                <a:lnTo>
                  <a:pt x="195072" y="339090"/>
                </a:lnTo>
                <a:lnTo>
                  <a:pt x="224028" y="340360"/>
                </a:lnTo>
                <a:lnTo>
                  <a:pt x="252984" y="340360"/>
                </a:lnTo>
                <a:lnTo>
                  <a:pt x="284988" y="342900"/>
                </a:lnTo>
                <a:lnTo>
                  <a:pt x="515112" y="342900"/>
                </a:lnTo>
                <a:lnTo>
                  <a:pt x="490728" y="344170"/>
                </a:lnTo>
                <a:lnTo>
                  <a:pt x="464820" y="346710"/>
                </a:lnTo>
                <a:lnTo>
                  <a:pt x="437388" y="347980"/>
                </a:lnTo>
                <a:lnTo>
                  <a:pt x="379476" y="351790"/>
                </a:lnTo>
                <a:close/>
              </a:path>
              <a:path w="632459" h="351789">
                <a:moveTo>
                  <a:pt x="379476" y="93980"/>
                </a:moveTo>
                <a:lnTo>
                  <a:pt x="252984" y="93980"/>
                </a:lnTo>
                <a:lnTo>
                  <a:pt x="195072" y="90170"/>
                </a:lnTo>
                <a:lnTo>
                  <a:pt x="167640" y="88900"/>
                </a:lnTo>
                <a:lnTo>
                  <a:pt x="141732" y="86360"/>
                </a:lnTo>
                <a:lnTo>
                  <a:pt x="117348" y="85090"/>
                </a:lnTo>
                <a:lnTo>
                  <a:pt x="96012" y="81280"/>
                </a:lnTo>
                <a:lnTo>
                  <a:pt x="76200" y="78740"/>
                </a:lnTo>
                <a:lnTo>
                  <a:pt x="48768" y="73660"/>
                </a:lnTo>
                <a:lnTo>
                  <a:pt x="41148" y="71120"/>
                </a:lnTo>
                <a:lnTo>
                  <a:pt x="22860" y="66040"/>
                </a:lnTo>
                <a:lnTo>
                  <a:pt x="18288" y="63500"/>
                </a:lnTo>
                <a:lnTo>
                  <a:pt x="13716" y="62230"/>
                </a:lnTo>
                <a:lnTo>
                  <a:pt x="10668" y="59690"/>
                </a:lnTo>
                <a:lnTo>
                  <a:pt x="10668" y="48260"/>
                </a:lnTo>
                <a:lnTo>
                  <a:pt x="12192" y="49530"/>
                </a:lnTo>
                <a:lnTo>
                  <a:pt x="15240" y="50800"/>
                </a:lnTo>
                <a:lnTo>
                  <a:pt x="13716" y="50800"/>
                </a:lnTo>
                <a:lnTo>
                  <a:pt x="16764" y="52070"/>
                </a:lnTo>
                <a:lnTo>
                  <a:pt x="25908" y="57150"/>
                </a:lnTo>
                <a:lnTo>
                  <a:pt x="30480" y="58420"/>
                </a:lnTo>
                <a:lnTo>
                  <a:pt x="38100" y="60960"/>
                </a:lnTo>
                <a:lnTo>
                  <a:pt x="44196" y="62230"/>
                </a:lnTo>
                <a:lnTo>
                  <a:pt x="51816" y="63500"/>
                </a:lnTo>
                <a:lnTo>
                  <a:pt x="59436" y="66040"/>
                </a:lnTo>
                <a:lnTo>
                  <a:pt x="77724" y="69850"/>
                </a:lnTo>
                <a:lnTo>
                  <a:pt x="97536" y="72390"/>
                </a:lnTo>
                <a:lnTo>
                  <a:pt x="118872" y="76200"/>
                </a:lnTo>
                <a:lnTo>
                  <a:pt x="143256" y="77470"/>
                </a:lnTo>
                <a:lnTo>
                  <a:pt x="167640" y="80010"/>
                </a:lnTo>
                <a:lnTo>
                  <a:pt x="195072" y="81280"/>
                </a:lnTo>
                <a:lnTo>
                  <a:pt x="224028" y="83820"/>
                </a:lnTo>
                <a:lnTo>
                  <a:pt x="252984" y="83820"/>
                </a:lnTo>
                <a:lnTo>
                  <a:pt x="284988" y="85090"/>
                </a:lnTo>
                <a:lnTo>
                  <a:pt x="515112" y="85090"/>
                </a:lnTo>
                <a:lnTo>
                  <a:pt x="490728" y="86360"/>
                </a:lnTo>
                <a:lnTo>
                  <a:pt x="464820" y="88900"/>
                </a:lnTo>
                <a:lnTo>
                  <a:pt x="437388" y="90170"/>
                </a:lnTo>
                <a:lnTo>
                  <a:pt x="379476" y="93980"/>
                </a:lnTo>
                <a:close/>
              </a:path>
              <a:path w="632459" h="351789">
                <a:moveTo>
                  <a:pt x="515112" y="85090"/>
                </a:moveTo>
                <a:lnTo>
                  <a:pt x="347472" y="85090"/>
                </a:lnTo>
                <a:lnTo>
                  <a:pt x="377952" y="83820"/>
                </a:lnTo>
                <a:lnTo>
                  <a:pt x="408432" y="83820"/>
                </a:lnTo>
                <a:lnTo>
                  <a:pt x="437388" y="81280"/>
                </a:lnTo>
                <a:lnTo>
                  <a:pt x="463296" y="80010"/>
                </a:lnTo>
                <a:lnTo>
                  <a:pt x="489204" y="77470"/>
                </a:lnTo>
                <a:lnTo>
                  <a:pt x="513588" y="76200"/>
                </a:lnTo>
                <a:lnTo>
                  <a:pt x="534924" y="72390"/>
                </a:lnTo>
                <a:lnTo>
                  <a:pt x="554736" y="69850"/>
                </a:lnTo>
                <a:lnTo>
                  <a:pt x="573024" y="66040"/>
                </a:lnTo>
                <a:lnTo>
                  <a:pt x="580644" y="63500"/>
                </a:lnTo>
                <a:lnTo>
                  <a:pt x="588264" y="62230"/>
                </a:lnTo>
                <a:lnTo>
                  <a:pt x="611124" y="55880"/>
                </a:lnTo>
                <a:lnTo>
                  <a:pt x="614172" y="52070"/>
                </a:lnTo>
                <a:lnTo>
                  <a:pt x="618744" y="50800"/>
                </a:lnTo>
                <a:lnTo>
                  <a:pt x="617220" y="50800"/>
                </a:lnTo>
                <a:lnTo>
                  <a:pt x="620268" y="49530"/>
                </a:lnTo>
                <a:lnTo>
                  <a:pt x="621792" y="48260"/>
                </a:lnTo>
                <a:lnTo>
                  <a:pt x="621792" y="59690"/>
                </a:lnTo>
                <a:lnTo>
                  <a:pt x="618744" y="62230"/>
                </a:lnTo>
                <a:lnTo>
                  <a:pt x="609600" y="66040"/>
                </a:lnTo>
                <a:lnTo>
                  <a:pt x="591312" y="71120"/>
                </a:lnTo>
                <a:lnTo>
                  <a:pt x="583692" y="73660"/>
                </a:lnTo>
                <a:lnTo>
                  <a:pt x="556260" y="78740"/>
                </a:lnTo>
                <a:lnTo>
                  <a:pt x="536448" y="81280"/>
                </a:lnTo>
                <a:lnTo>
                  <a:pt x="515112" y="85090"/>
                </a:lnTo>
                <a:close/>
              </a:path>
              <a:path w="632459" h="351789">
                <a:moveTo>
                  <a:pt x="515112" y="342900"/>
                </a:moveTo>
                <a:lnTo>
                  <a:pt x="347472" y="342900"/>
                </a:lnTo>
                <a:lnTo>
                  <a:pt x="377952" y="340360"/>
                </a:lnTo>
                <a:lnTo>
                  <a:pt x="408432" y="340360"/>
                </a:lnTo>
                <a:lnTo>
                  <a:pt x="437388" y="339090"/>
                </a:lnTo>
                <a:lnTo>
                  <a:pt x="463296" y="336550"/>
                </a:lnTo>
                <a:lnTo>
                  <a:pt x="489204" y="335280"/>
                </a:lnTo>
                <a:lnTo>
                  <a:pt x="513588" y="331470"/>
                </a:lnTo>
                <a:lnTo>
                  <a:pt x="534924" y="330200"/>
                </a:lnTo>
                <a:lnTo>
                  <a:pt x="554736" y="327660"/>
                </a:lnTo>
                <a:lnTo>
                  <a:pt x="573024" y="322580"/>
                </a:lnTo>
                <a:lnTo>
                  <a:pt x="588264" y="318770"/>
                </a:lnTo>
                <a:lnTo>
                  <a:pt x="606552" y="314960"/>
                </a:lnTo>
                <a:lnTo>
                  <a:pt x="611124" y="312420"/>
                </a:lnTo>
                <a:lnTo>
                  <a:pt x="614172" y="309880"/>
                </a:lnTo>
                <a:lnTo>
                  <a:pt x="618744" y="308610"/>
                </a:lnTo>
                <a:lnTo>
                  <a:pt x="617220" y="308610"/>
                </a:lnTo>
                <a:lnTo>
                  <a:pt x="620268" y="307340"/>
                </a:lnTo>
                <a:lnTo>
                  <a:pt x="621792" y="306070"/>
                </a:lnTo>
                <a:lnTo>
                  <a:pt x="621792" y="59690"/>
                </a:lnTo>
                <a:lnTo>
                  <a:pt x="626364" y="55880"/>
                </a:lnTo>
                <a:lnTo>
                  <a:pt x="629412" y="54610"/>
                </a:lnTo>
                <a:lnTo>
                  <a:pt x="629412" y="52070"/>
                </a:lnTo>
                <a:lnTo>
                  <a:pt x="630936" y="50800"/>
                </a:lnTo>
                <a:lnTo>
                  <a:pt x="630936" y="308610"/>
                </a:lnTo>
                <a:lnTo>
                  <a:pt x="629412" y="309880"/>
                </a:lnTo>
                <a:lnTo>
                  <a:pt x="629412" y="312420"/>
                </a:lnTo>
                <a:lnTo>
                  <a:pt x="626364" y="313690"/>
                </a:lnTo>
                <a:lnTo>
                  <a:pt x="623316" y="316230"/>
                </a:lnTo>
                <a:lnTo>
                  <a:pt x="618744" y="318770"/>
                </a:lnTo>
                <a:lnTo>
                  <a:pt x="615696" y="321310"/>
                </a:lnTo>
                <a:lnTo>
                  <a:pt x="609600" y="322580"/>
                </a:lnTo>
                <a:lnTo>
                  <a:pt x="603504" y="325120"/>
                </a:lnTo>
                <a:lnTo>
                  <a:pt x="591312" y="328930"/>
                </a:lnTo>
                <a:lnTo>
                  <a:pt x="583692" y="330200"/>
                </a:lnTo>
                <a:lnTo>
                  <a:pt x="574548" y="332740"/>
                </a:lnTo>
                <a:lnTo>
                  <a:pt x="556260" y="336550"/>
                </a:lnTo>
                <a:lnTo>
                  <a:pt x="536448" y="339090"/>
                </a:lnTo>
                <a:lnTo>
                  <a:pt x="515112" y="342900"/>
                </a:lnTo>
                <a:close/>
              </a:path>
              <a:path w="632459" h="351789">
                <a:moveTo>
                  <a:pt x="621792" y="306070"/>
                </a:moveTo>
                <a:lnTo>
                  <a:pt x="620268" y="306070"/>
                </a:lnTo>
                <a:lnTo>
                  <a:pt x="621792" y="304800"/>
                </a:lnTo>
                <a:lnTo>
                  <a:pt x="621792" y="3060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909643" y="6130892"/>
            <a:ext cx="517350" cy="1997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853172" y="5803392"/>
            <a:ext cx="630936" cy="35204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857743" y="5807964"/>
            <a:ext cx="620268" cy="853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853172" y="5803392"/>
            <a:ext cx="631190" cy="351790"/>
          </a:xfrm>
          <a:custGeom>
            <a:avLst/>
            <a:gdLst/>
            <a:ahLst/>
            <a:cxnLst/>
            <a:rect l="l" t="t" r="r" b="b"/>
            <a:pathLst>
              <a:path w="631190" h="351789">
                <a:moveTo>
                  <a:pt x="9144" y="59690"/>
                </a:moveTo>
                <a:lnTo>
                  <a:pt x="7620" y="58420"/>
                </a:lnTo>
                <a:lnTo>
                  <a:pt x="4572" y="57150"/>
                </a:lnTo>
                <a:lnTo>
                  <a:pt x="3048" y="54610"/>
                </a:lnTo>
                <a:lnTo>
                  <a:pt x="1524" y="54610"/>
                </a:lnTo>
                <a:lnTo>
                  <a:pt x="1524" y="52070"/>
                </a:lnTo>
                <a:lnTo>
                  <a:pt x="0" y="50800"/>
                </a:lnTo>
                <a:lnTo>
                  <a:pt x="0" y="41910"/>
                </a:lnTo>
                <a:lnTo>
                  <a:pt x="1524" y="40640"/>
                </a:lnTo>
                <a:lnTo>
                  <a:pt x="1524" y="39370"/>
                </a:lnTo>
                <a:lnTo>
                  <a:pt x="4572" y="38100"/>
                </a:lnTo>
                <a:lnTo>
                  <a:pt x="4572" y="35560"/>
                </a:lnTo>
                <a:lnTo>
                  <a:pt x="7620" y="34290"/>
                </a:lnTo>
                <a:lnTo>
                  <a:pt x="12192" y="31750"/>
                </a:lnTo>
                <a:lnTo>
                  <a:pt x="16764" y="30480"/>
                </a:lnTo>
                <a:lnTo>
                  <a:pt x="21336" y="26670"/>
                </a:lnTo>
                <a:lnTo>
                  <a:pt x="33528" y="24130"/>
                </a:lnTo>
                <a:lnTo>
                  <a:pt x="41148" y="22860"/>
                </a:lnTo>
                <a:lnTo>
                  <a:pt x="47244" y="19050"/>
                </a:lnTo>
                <a:lnTo>
                  <a:pt x="74676" y="13970"/>
                </a:lnTo>
                <a:lnTo>
                  <a:pt x="94488" y="11430"/>
                </a:lnTo>
                <a:lnTo>
                  <a:pt x="140208" y="5080"/>
                </a:lnTo>
                <a:lnTo>
                  <a:pt x="251460" y="0"/>
                </a:lnTo>
                <a:lnTo>
                  <a:pt x="377952" y="0"/>
                </a:lnTo>
                <a:lnTo>
                  <a:pt x="489204" y="5080"/>
                </a:lnTo>
                <a:lnTo>
                  <a:pt x="513588" y="8890"/>
                </a:lnTo>
                <a:lnTo>
                  <a:pt x="283464" y="8890"/>
                </a:lnTo>
                <a:lnTo>
                  <a:pt x="252984" y="10160"/>
                </a:lnTo>
                <a:lnTo>
                  <a:pt x="222504" y="10160"/>
                </a:lnTo>
                <a:lnTo>
                  <a:pt x="167640" y="12700"/>
                </a:lnTo>
                <a:lnTo>
                  <a:pt x="141732" y="16510"/>
                </a:lnTo>
                <a:lnTo>
                  <a:pt x="117348" y="17780"/>
                </a:lnTo>
                <a:lnTo>
                  <a:pt x="96012" y="20320"/>
                </a:lnTo>
                <a:lnTo>
                  <a:pt x="76200" y="24130"/>
                </a:lnTo>
                <a:lnTo>
                  <a:pt x="57912" y="26670"/>
                </a:lnTo>
                <a:lnTo>
                  <a:pt x="50292" y="27940"/>
                </a:lnTo>
                <a:lnTo>
                  <a:pt x="42672" y="31750"/>
                </a:lnTo>
                <a:lnTo>
                  <a:pt x="24384" y="35560"/>
                </a:lnTo>
                <a:lnTo>
                  <a:pt x="19812" y="38100"/>
                </a:lnTo>
                <a:lnTo>
                  <a:pt x="16764" y="40640"/>
                </a:lnTo>
                <a:lnTo>
                  <a:pt x="10668" y="43180"/>
                </a:lnTo>
                <a:lnTo>
                  <a:pt x="9144" y="45720"/>
                </a:lnTo>
                <a:lnTo>
                  <a:pt x="9144" y="59690"/>
                </a:lnTo>
                <a:close/>
              </a:path>
              <a:path w="631190" h="351789">
                <a:moveTo>
                  <a:pt x="620268" y="60642"/>
                </a:moveTo>
                <a:lnTo>
                  <a:pt x="620268" y="45720"/>
                </a:lnTo>
                <a:lnTo>
                  <a:pt x="617220" y="41910"/>
                </a:lnTo>
                <a:lnTo>
                  <a:pt x="614172" y="40640"/>
                </a:lnTo>
                <a:lnTo>
                  <a:pt x="609600" y="39370"/>
                </a:lnTo>
                <a:lnTo>
                  <a:pt x="605028" y="35560"/>
                </a:lnTo>
                <a:lnTo>
                  <a:pt x="600456" y="34290"/>
                </a:lnTo>
                <a:lnTo>
                  <a:pt x="594360" y="33020"/>
                </a:lnTo>
                <a:lnTo>
                  <a:pt x="586740" y="31750"/>
                </a:lnTo>
                <a:lnTo>
                  <a:pt x="579120" y="27940"/>
                </a:lnTo>
                <a:lnTo>
                  <a:pt x="571500" y="26670"/>
                </a:lnTo>
                <a:lnTo>
                  <a:pt x="553212" y="24130"/>
                </a:lnTo>
                <a:lnTo>
                  <a:pt x="533400" y="20320"/>
                </a:lnTo>
                <a:lnTo>
                  <a:pt x="512064" y="17780"/>
                </a:lnTo>
                <a:lnTo>
                  <a:pt x="487680" y="16510"/>
                </a:lnTo>
                <a:lnTo>
                  <a:pt x="463296" y="12700"/>
                </a:lnTo>
                <a:lnTo>
                  <a:pt x="406908" y="10160"/>
                </a:lnTo>
                <a:lnTo>
                  <a:pt x="377952" y="10160"/>
                </a:lnTo>
                <a:lnTo>
                  <a:pt x="345948" y="8890"/>
                </a:lnTo>
                <a:lnTo>
                  <a:pt x="513588" y="8890"/>
                </a:lnTo>
                <a:lnTo>
                  <a:pt x="554736" y="13970"/>
                </a:lnTo>
                <a:lnTo>
                  <a:pt x="565404" y="16510"/>
                </a:lnTo>
                <a:lnTo>
                  <a:pt x="573024" y="17780"/>
                </a:lnTo>
                <a:lnTo>
                  <a:pt x="582168" y="19050"/>
                </a:lnTo>
                <a:lnTo>
                  <a:pt x="589788" y="20320"/>
                </a:lnTo>
                <a:lnTo>
                  <a:pt x="595884" y="24130"/>
                </a:lnTo>
                <a:lnTo>
                  <a:pt x="608076" y="26670"/>
                </a:lnTo>
                <a:lnTo>
                  <a:pt x="621792" y="34290"/>
                </a:lnTo>
                <a:lnTo>
                  <a:pt x="624840" y="35560"/>
                </a:lnTo>
                <a:lnTo>
                  <a:pt x="624840" y="38100"/>
                </a:lnTo>
                <a:lnTo>
                  <a:pt x="627888" y="39370"/>
                </a:lnTo>
                <a:lnTo>
                  <a:pt x="627888" y="40640"/>
                </a:lnTo>
                <a:lnTo>
                  <a:pt x="629412" y="41910"/>
                </a:lnTo>
                <a:lnTo>
                  <a:pt x="629412" y="43180"/>
                </a:lnTo>
                <a:lnTo>
                  <a:pt x="630936" y="45720"/>
                </a:lnTo>
                <a:lnTo>
                  <a:pt x="630936" y="48260"/>
                </a:lnTo>
                <a:lnTo>
                  <a:pt x="629412" y="49530"/>
                </a:lnTo>
                <a:lnTo>
                  <a:pt x="629412" y="50800"/>
                </a:lnTo>
                <a:lnTo>
                  <a:pt x="627888" y="52070"/>
                </a:lnTo>
                <a:lnTo>
                  <a:pt x="627888" y="54610"/>
                </a:lnTo>
                <a:lnTo>
                  <a:pt x="624840" y="55880"/>
                </a:lnTo>
                <a:lnTo>
                  <a:pt x="620268" y="60642"/>
                </a:lnTo>
                <a:close/>
              </a:path>
              <a:path w="631190" h="351789">
                <a:moveTo>
                  <a:pt x="9144" y="46990"/>
                </a:moveTo>
                <a:lnTo>
                  <a:pt x="9144" y="45720"/>
                </a:lnTo>
                <a:lnTo>
                  <a:pt x="10668" y="45720"/>
                </a:lnTo>
                <a:lnTo>
                  <a:pt x="9144" y="46990"/>
                </a:lnTo>
                <a:close/>
              </a:path>
              <a:path w="631190" h="351789">
                <a:moveTo>
                  <a:pt x="10668" y="48260"/>
                </a:moveTo>
                <a:lnTo>
                  <a:pt x="9144" y="48260"/>
                </a:lnTo>
                <a:lnTo>
                  <a:pt x="9144" y="46990"/>
                </a:lnTo>
                <a:lnTo>
                  <a:pt x="10668" y="48260"/>
                </a:lnTo>
                <a:close/>
              </a:path>
              <a:path w="631190" h="351789">
                <a:moveTo>
                  <a:pt x="377952" y="93980"/>
                </a:moveTo>
                <a:lnTo>
                  <a:pt x="251460" y="93980"/>
                </a:lnTo>
                <a:lnTo>
                  <a:pt x="193548" y="90170"/>
                </a:lnTo>
                <a:lnTo>
                  <a:pt x="166116" y="88900"/>
                </a:lnTo>
                <a:lnTo>
                  <a:pt x="140208" y="86360"/>
                </a:lnTo>
                <a:lnTo>
                  <a:pt x="117348" y="85090"/>
                </a:lnTo>
                <a:lnTo>
                  <a:pt x="94488" y="81280"/>
                </a:lnTo>
                <a:lnTo>
                  <a:pt x="74676" y="78740"/>
                </a:lnTo>
                <a:lnTo>
                  <a:pt x="56388" y="76200"/>
                </a:lnTo>
                <a:lnTo>
                  <a:pt x="41148" y="71120"/>
                </a:lnTo>
                <a:lnTo>
                  <a:pt x="33528" y="69850"/>
                </a:lnTo>
                <a:lnTo>
                  <a:pt x="21336" y="66040"/>
                </a:lnTo>
                <a:lnTo>
                  <a:pt x="16764" y="63500"/>
                </a:lnTo>
                <a:lnTo>
                  <a:pt x="12192" y="62230"/>
                </a:lnTo>
                <a:lnTo>
                  <a:pt x="9144" y="59690"/>
                </a:lnTo>
                <a:lnTo>
                  <a:pt x="9144" y="48260"/>
                </a:lnTo>
                <a:lnTo>
                  <a:pt x="10668" y="49530"/>
                </a:lnTo>
                <a:lnTo>
                  <a:pt x="13716" y="50800"/>
                </a:lnTo>
                <a:lnTo>
                  <a:pt x="12192" y="50800"/>
                </a:lnTo>
                <a:lnTo>
                  <a:pt x="16764" y="52070"/>
                </a:lnTo>
                <a:lnTo>
                  <a:pt x="19812" y="54610"/>
                </a:lnTo>
                <a:lnTo>
                  <a:pt x="24384" y="57150"/>
                </a:lnTo>
                <a:lnTo>
                  <a:pt x="42672" y="62230"/>
                </a:lnTo>
                <a:lnTo>
                  <a:pt x="50292" y="63500"/>
                </a:lnTo>
                <a:lnTo>
                  <a:pt x="57912" y="66040"/>
                </a:lnTo>
                <a:lnTo>
                  <a:pt x="76200" y="69850"/>
                </a:lnTo>
                <a:lnTo>
                  <a:pt x="96012" y="72390"/>
                </a:lnTo>
                <a:lnTo>
                  <a:pt x="117348" y="76200"/>
                </a:lnTo>
                <a:lnTo>
                  <a:pt x="141732" y="77470"/>
                </a:lnTo>
                <a:lnTo>
                  <a:pt x="167640" y="80010"/>
                </a:lnTo>
                <a:lnTo>
                  <a:pt x="193548" y="81280"/>
                </a:lnTo>
                <a:lnTo>
                  <a:pt x="222504" y="83820"/>
                </a:lnTo>
                <a:lnTo>
                  <a:pt x="252984" y="83820"/>
                </a:lnTo>
                <a:lnTo>
                  <a:pt x="283464" y="85090"/>
                </a:lnTo>
                <a:lnTo>
                  <a:pt x="513588" y="85090"/>
                </a:lnTo>
                <a:lnTo>
                  <a:pt x="489204" y="86360"/>
                </a:lnTo>
                <a:lnTo>
                  <a:pt x="463296" y="88900"/>
                </a:lnTo>
                <a:lnTo>
                  <a:pt x="435864" y="90170"/>
                </a:lnTo>
                <a:lnTo>
                  <a:pt x="377952" y="93980"/>
                </a:lnTo>
                <a:close/>
              </a:path>
              <a:path w="631190" h="351789">
                <a:moveTo>
                  <a:pt x="513588" y="85090"/>
                </a:moveTo>
                <a:lnTo>
                  <a:pt x="345948" y="85090"/>
                </a:lnTo>
                <a:lnTo>
                  <a:pt x="377952" y="83820"/>
                </a:lnTo>
                <a:lnTo>
                  <a:pt x="406908" y="83820"/>
                </a:lnTo>
                <a:lnTo>
                  <a:pt x="435864" y="81280"/>
                </a:lnTo>
                <a:lnTo>
                  <a:pt x="463296" y="80010"/>
                </a:lnTo>
                <a:lnTo>
                  <a:pt x="487680" y="77470"/>
                </a:lnTo>
                <a:lnTo>
                  <a:pt x="512064" y="76200"/>
                </a:lnTo>
                <a:lnTo>
                  <a:pt x="533400" y="72390"/>
                </a:lnTo>
                <a:lnTo>
                  <a:pt x="553212" y="69850"/>
                </a:lnTo>
                <a:lnTo>
                  <a:pt x="571500" y="66040"/>
                </a:lnTo>
                <a:lnTo>
                  <a:pt x="579120" y="63500"/>
                </a:lnTo>
                <a:lnTo>
                  <a:pt x="586740" y="62230"/>
                </a:lnTo>
                <a:lnTo>
                  <a:pt x="609600" y="55880"/>
                </a:lnTo>
                <a:lnTo>
                  <a:pt x="612648" y="52070"/>
                </a:lnTo>
                <a:lnTo>
                  <a:pt x="617220" y="50800"/>
                </a:lnTo>
                <a:lnTo>
                  <a:pt x="615696" y="50800"/>
                </a:lnTo>
                <a:lnTo>
                  <a:pt x="618744" y="49530"/>
                </a:lnTo>
                <a:lnTo>
                  <a:pt x="620268" y="48260"/>
                </a:lnTo>
                <a:lnTo>
                  <a:pt x="620268" y="60642"/>
                </a:lnTo>
                <a:lnTo>
                  <a:pt x="618744" y="62230"/>
                </a:lnTo>
                <a:lnTo>
                  <a:pt x="614172" y="63500"/>
                </a:lnTo>
                <a:lnTo>
                  <a:pt x="608076" y="66040"/>
                </a:lnTo>
                <a:lnTo>
                  <a:pt x="603504" y="68580"/>
                </a:lnTo>
                <a:lnTo>
                  <a:pt x="595884" y="69850"/>
                </a:lnTo>
                <a:lnTo>
                  <a:pt x="589788" y="71120"/>
                </a:lnTo>
                <a:lnTo>
                  <a:pt x="582168" y="73660"/>
                </a:lnTo>
                <a:lnTo>
                  <a:pt x="573024" y="76200"/>
                </a:lnTo>
                <a:lnTo>
                  <a:pt x="565404" y="77470"/>
                </a:lnTo>
                <a:lnTo>
                  <a:pt x="534924" y="81280"/>
                </a:lnTo>
                <a:lnTo>
                  <a:pt x="513588" y="85090"/>
                </a:lnTo>
                <a:close/>
              </a:path>
              <a:path w="631190" h="351789">
                <a:moveTo>
                  <a:pt x="513588" y="342900"/>
                </a:moveTo>
                <a:lnTo>
                  <a:pt x="345948" y="342900"/>
                </a:lnTo>
                <a:lnTo>
                  <a:pt x="377952" y="340360"/>
                </a:lnTo>
                <a:lnTo>
                  <a:pt x="406908" y="340360"/>
                </a:lnTo>
                <a:lnTo>
                  <a:pt x="435864" y="339090"/>
                </a:lnTo>
                <a:lnTo>
                  <a:pt x="463296" y="336550"/>
                </a:lnTo>
                <a:lnTo>
                  <a:pt x="487680" y="335280"/>
                </a:lnTo>
                <a:lnTo>
                  <a:pt x="512064" y="331470"/>
                </a:lnTo>
                <a:lnTo>
                  <a:pt x="533400" y="330200"/>
                </a:lnTo>
                <a:lnTo>
                  <a:pt x="553212" y="327660"/>
                </a:lnTo>
                <a:lnTo>
                  <a:pt x="571500" y="322580"/>
                </a:lnTo>
                <a:lnTo>
                  <a:pt x="586740" y="318770"/>
                </a:lnTo>
                <a:lnTo>
                  <a:pt x="605028" y="314960"/>
                </a:lnTo>
                <a:lnTo>
                  <a:pt x="609600" y="312420"/>
                </a:lnTo>
                <a:lnTo>
                  <a:pt x="612648" y="309880"/>
                </a:lnTo>
                <a:lnTo>
                  <a:pt x="617220" y="308610"/>
                </a:lnTo>
                <a:lnTo>
                  <a:pt x="615696" y="308610"/>
                </a:lnTo>
                <a:lnTo>
                  <a:pt x="618744" y="307340"/>
                </a:lnTo>
                <a:lnTo>
                  <a:pt x="620268" y="306070"/>
                </a:lnTo>
                <a:lnTo>
                  <a:pt x="620268" y="60642"/>
                </a:lnTo>
                <a:lnTo>
                  <a:pt x="624840" y="55880"/>
                </a:lnTo>
                <a:lnTo>
                  <a:pt x="627888" y="54610"/>
                </a:lnTo>
                <a:lnTo>
                  <a:pt x="627888" y="52070"/>
                </a:lnTo>
                <a:lnTo>
                  <a:pt x="629412" y="50800"/>
                </a:lnTo>
                <a:lnTo>
                  <a:pt x="629412" y="49530"/>
                </a:lnTo>
                <a:lnTo>
                  <a:pt x="630936" y="48260"/>
                </a:lnTo>
                <a:lnTo>
                  <a:pt x="630936" y="304800"/>
                </a:lnTo>
                <a:lnTo>
                  <a:pt x="629412" y="307340"/>
                </a:lnTo>
                <a:lnTo>
                  <a:pt x="629412" y="308610"/>
                </a:lnTo>
                <a:lnTo>
                  <a:pt x="627888" y="309880"/>
                </a:lnTo>
                <a:lnTo>
                  <a:pt x="627888" y="312420"/>
                </a:lnTo>
                <a:lnTo>
                  <a:pt x="624840" y="313690"/>
                </a:lnTo>
                <a:lnTo>
                  <a:pt x="618744" y="318770"/>
                </a:lnTo>
                <a:lnTo>
                  <a:pt x="614172" y="321310"/>
                </a:lnTo>
                <a:lnTo>
                  <a:pt x="608076" y="322580"/>
                </a:lnTo>
                <a:lnTo>
                  <a:pt x="603504" y="325120"/>
                </a:lnTo>
                <a:lnTo>
                  <a:pt x="595884" y="327660"/>
                </a:lnTo>
                <a:lnTo>
                  <a:pt x="589788" y="328930"/>
                </a:lnTo>
                <a:lnTo>
                  <a:pt x="582168" y="330200"/>
                </a:lnTo>
                <a:lnTo>
                  <a:pt x="573024" y="332740"/>
                </a:lnTo>
                <a:lnTo>
                  <a:pt x="565404" y="335280"/>
                </a:lnTo>
                <a:lnTo>
                  <a:pt x="534924" y="339090"/>
                </a:lnTo>
                <a:lnTo>
                  <a:pt x="513588" y="342900"/>
                </a:lnTo>
                <a:close/>
              </a:path>
              <a:path w="631190" h="351789">
                <a:moveTo>
                  <a:pt x="377952" y="351790"/>
                </a:moveTo>
                <a:lnTo>
                  <a:pt x="251460" y="351790"/>
                </a:lnTo>
                <a:lnTo>
                  <a:pt x="193548" y="347980"/>
                </a:lnTo>
                <a:lnTo>
                  <a:pt x="166116" y="346710"/>
                </a:lnTo>
                <a:lnTo>
                  <a:pt x="140208" y="344170"/>
                </a:lnTo>
                <a:lnTo>
                  <a:pt x="117348" y="342900"/>
                </a:lnTo>
                <a:lnTo>
                  <a:pt x="94488" y="339090"/>
                </a:lnTo>
                <a:lnTo>
                  <a:pt x="74676" y="336550"/>
                </a:lnTo>
                <a:lnTo>
                  <a:pt x="56388" y="332740"/>
                </a:lnTo>
                <a:lnTo>
                  <a:pt x="48768" y="330200"/>
                </a:lnTo>
                <a:lnTo>
                  <a:pt x="33528" y="327660"/>
                </a:lnTo>
                <a:lnTo>
                  <a:pt x="21336" y="323850"/>
                </a:lnTo>
                <a:lnTo>
                  <a:pt x="7620" y="316230"/>
                </a:lnTo>
                <a:lnTo>
                  <a:pt x="4572" y="314960"/>
                </a:lnTo>
                <a:lnTo>
                  <a:pt x="3048" y="312420"/>
                </a:lnTo>
                <a:lnTo>
                  <a:pt x="1524" y="312420"/>
                </a:lnTo>
                <a:lnTo>
                  <a:pt x="1524" y="309880"/>
                </a:lnTo>
                <a:lnTo>
                  <a:pt x="0" y="308610"/>
                </a:lnTo>
                <a:lnTo>
                  <a:pt x="0" y="50800"/>
                </a:lnTo>
                <a:lnTo>
                  <a:pt x="1524" y="52070"/>
                </a:lnTo>
                <a:lnTo>
                  <a:pt x="1524" y="54610"/>
                </a:lnTo>
                <a:lnTo>
                  <a:pt x="3048" y="54610"/>
                </a:lnTo>
                <a:lnTo>
                  <a:pt x="4572" y="57150"/>
                </a:lnTo>
                <a:lnTo>
                  <a:pt x="7620" y="58420"/>
                </a:lnTo>
                <a:lnTo>
                  <a:pt x="9144" y="59690"/>
                </a:lnTo>
                <a:lnTo>
                  <a:pt x="9144" y="306070"/>
                </a:lnTo>
                <a:lnTo>
                  <a:pt x="10668" y="307340"/>
                </a:lnTo>
                <a:lnTo>
                  <a:pt x="13716" y="308610"/>
                </a:lnTo>
                <a:lnTo>
                  <a:pt x="12192" y="308610"/>
                </a:lnTo>
                <a:lnTo>
                  <a:pt x="16764" y="309880"/>
                </a:lnTo>
                <a:lnTo>
                  <a:pt x="19812" y="312420"/>
                </a:lnTo>
                <a:lnTo>
                  <a:pt x="24384" y="314960"/>
                </a:lnTo>
                <a:lnTo>
                  <a:pt x="42672" y="318770"/>
                </a:lnTo>
                <a:lnTo>
                  <a:pt x="57912" y="322580"/>
                </a:lnTo>
                <a:lnTo>
                  <a:pt x="76200" y="327660"/>
                </a:lnTo>
                <a:lnTo>
                  <a:pt x="96012" y="330200"/>
                </a:lnTo>
                <a:lnTo>
                  <a:pt x="117348" y="331470"/>
                </a:lnTo>
                <a:lnTo>
                  <a:pt x="141732" y="335280"/>
                </a:lnTo>
                <a:lnTo>
                  <a:pt x="167640" y="336550"/>
                </a:lnTo>
                <a:lnTo>
                  <a:pt x="193548" y="339090"/>
                </a:lnTo>
                <a:lnTo>
                  <a:pt x="222504" y="340360"/>
                </a:lnTo>
                <a:lnTo>
                  <a:pt x="252984" y="340360"/>
                </a:lnTo>
                <a:lnTo>
                  <a:pt x="283464" y="342900"/>
                </a:lnTo>
                <a:lnTo>
                  <a:pt x="513588" y="342900"/>
                </a:lnTo>
                <a:lnTo>
                  <a:pt x="489204" y="344170"/>
                </a:lnTo>
                <a:lnTo>
                  <a:pt x="463296" y="346710"/>
                </a:lnTo>
                <a:lnTo>
                  <a:pt x="435864" y="347980"/>
                </a:lnTo>
                <a:lnTo>
                  <a:pt x="377952" y="351790"/>
                </a:lnTo>
                <a:close/>
              </a:path>
              <a:path w="631190" h="351789">
                <a:moveTo>
                  <a:pt x="10668" y="306070"/>
                </a:moveTo>
                <a:lnTo>
                  <a:pt x="9144" y="306070"/>
                </a:lnTo>
                <a:lnTo>
                  <a:pt x="9144" y="304800"/>
                </a:lnTo>
                <a:lnTo>
                  <a:pt x="10668" y="3060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724568" y="6284976"/>
            <a:ext cx="871032" cy="411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717280" y="5966460"/>
            <a:ext cx="886968" cy="3642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721852" y="5971032"/>
            <a:ext cx="877824" cy="883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717280" y="5966460"/>
            <a:ext cx="887094" cy="363220"/>
          </a:xfrm>
          <a:custGeom>
            <a:avLst/>
            <a:gdLst/>
            <a:ahLst/>
            <a:cxnLst/>
            <a:rect l="l" t="t" r="r" b="b"/>
            <a:pathLst>
              <a:path w="887095" h="363220">
                <a:moveTo>
                  <a:pt x="653796" y="5080"/>
                </a:moveTo>
                <a:lnTo>
                  <a:pt x="234696" y="5080"/>
                </a:lnTo>
                <a:lnTo>
                  <a:pt x="272796" y="2540"/>
                </a:lnTo>
                <a:lnTo>
                  <a:pt x="312420" y="2540"/>
                </a:lnTo>
                <a:lnTo>
                  <a:pt x="399288" y="0"/>
                </a:lnTo>
                <a:lnTo>
                  <a:pt x="489204" y="0"/>
                </a:lnTo>
                <a:lnTo>
                  <a:pt x="653796" y="5080"/>
                </a:lnTo>
                <a:close/>
              </a:path>
              <a:path w="887095" h="363220">
                <a:moveTo>
                  <a:pt x="9144" y="61383"/>
                </a:moveTo>
                <a:lnTo>
                  <a:pt x="7620" y="60960"/>
                </a:lnTo>
                <a:lnTo>
                  <a:pt x="7620" y="58420"/>
                </a:lnTo>
                <a:lnTo>
                  <a:pt x="4572" y="57150"/>
                </a:lnTo>
                <a:lnTo>
                  <a:pt x="3048" y="57150"/>
                </a:lnTo>
                <a:lnTo>
                  <a:pt x="3048" y="55880"/>
                </a:lnTo>
                <a:lnTo>
                  <a:pt x="1524" y="54610"/>
                </a:lnTo>
                <a:lnTo>
                  <a:pt x="1524" y="53340"/>
                </a:lnTo>
                <a:lnTo>
                  <a:pt x="0" y="49530"/>
                </a:lnTo>
                <a:lnTo>
                  <a:pt x="0" y="48260"/>
                </a:lnTo>
                <a:lnTo>
                  <a:pt x="1524" y="45720"/>
                </a:lnTo>
                <a:lnTo>
                  <a:pt x="1524" y="43180"/>
                </a:lnTo>
                <a:lnTo>
                  <a:pt x="3048" y="41910"/>
                </a:lnTo>
                <a:lnTo>
                  <a:pt x="3048" y="40640"/>
                </a:lnTo>
                <a:lnTo>
                  <a:pt x="4572" y="40640"/>
                </a:lnTo>
                <a:lnTo>
                  <a:pt x="7620" y="39370"/>
                </a:lnTo>
                <a:lnTo>
                  <a:pt x="7620" y="38100"/>
                </a:lnTo>
                <a:lnTo>
                  <a:pt x="16764" y="33020"/>
                </a:lnTo>
                <a:lnTo>
                  <a:pt x="22860" y="31750"/>
                </a:lnTo>
                <a:lnTo>
                  <a:pt x="30480" y="27940"/>
                </a:lnTo>
                <a:lnTo>
                  <a:pt x="38100" y="26670"/>
                </a:lnTo>
                <a:lnTo>
                  <a:pt x="47244" y="25400"/>
                </a:lnTo>
                <a:lnTo>
                  <a:pt x="56388" y="22860"/>
                </a:lnTo>
                <a:lnTo>
                  <a:pt x="67056" y="20320"/>
                </a:lnTo>
                <a:lnTo>
                  <a:pt x="91440" y="17780"/>
                </a:lnTo>
                <a:lnTo>
                  <a:pt x="132588" y="12700"/>
                </a:lnTo>
                <a:lnTo>
                  <a:pt x="198120" y="7620"/>
                </a:lnTo>
                <a:lnTo>
                  <a:pt x="216408" y="5080"/>
                </a:lnTo>
                <a:lnTo>
                  <a:pt x="672084" y="5080"/>
                </a:lnTo>
                <a:lnTo>
                  <a:pt x="688848" y="7620"/>
                </a:lnTo>
                <a:lnTo>
                  <a:pt x="723900" y="10160"/>
                </a:lnTo>
                <a:lnTo>
                  <a:pt x="355092" y="10160"/>
                </a:lnTo>
                <a:lnTo>
                  <a:pt x="272796" y="12700"/>
                </a:lnTo>
                <a:lnTo>
                  <a:pt x="198120" y="17780"/>
                </a:lnTo>
                <a:lnTo>
                  <a:pt x="181356" y="17780"/>
                </a:lnTo>
                <a:lnTo>
                  <a:pt x="164592" y="19050"/>
                </a:lnTo>
                <a:lnTo>
                  <a:pt x="118872" y="24130"/>
                </a:lnTo>
                <a:lnTo>
                  <a:pt x="105156" y="25400"/>
                </a:lnTo>
                <a:lnTo>
                  <a:pt x="80772" y="27940"/>
                </a:lnTo>
                <a:lnTo>
                  <a:pt x="68580" y="31750"/>
                </a:lnTo>
                <a:lnTo>
                  <a:pt x="59436" y="33020"/>
                </a:lnTo>
                <a:lnTo>
                  <a:pt x="48768" y="34290"/>
                </a:lnTo>
                <a:lnTo>
                  <a:pt x="41148" y="35560"/>
                </a:lnTo>
                <a:lnTo>
                  <a:pt x="33528" y="39370"/>
                </a:lnTo>
                <a:lnTo>
                  <a:pt x="25908" y="40640"/>
                </a:lnTo>
                <a:lnTo>
                  <a:pt x="16764" y="43180"/>
                </a:lnTo>
                <a:lnTo>
                  <a:pt x="12192" y="46990"/>
                </a:lnTo>
                <a:lnTo>
                  <a:pt x="10668" y="46990"/>
                </a:lnTo>
                <a:lnTo>
                  <a:pt x="9906" y="48260"/>
                </a:lnTo>
                <a:lnTo>
                  <a:pt x="9144" y="48260"/>
                </a:lnTo>
                <a:lnTo>
                  <a:pt x="9144" y="61383"/>
                </a:lnTo>
                <a:close/>
              </a:path>
              <a:path w="887095" h="363220">
                <a:moveTo>
                  <a:pt x="876808" y="47836"/>
                </a:moveTo>
                <a:lnTo>
                  <a:pt x="871728" y="45720"/>
                </a:lnTo>
                <a:lnTo>
                  <a:pt x="867156" y="41910"/>
                </a:lnTo>
                <a:lnTo>
                  <a:pt x="854964" y="39370"/>
                </a:lnTo>
                <a:lnTo>
                  <a:pt x="847344" y="35560"/>
                </a:lnTo>
                <a:lnTo>
                  <a:pt x="829056" y="33020"/>
                </a:lnTo>
                <a:lnTo>
                  <a:pt x="818388" y="31750"/>
                </a:lnTo>
                <a:lnTo>
                  <a:pt x="806196" y="27940"/>
                </a:lnTo>
                <a:lnTo>
                  <a:pt x="781812" y="25400"/>
                </a:lnTo>
                <a:lnTo>
                  <a:pt x="768096" y="24130"/>
                </a:lnTo>
                <a:lnTo>
                  <a:pt x="722376" y="19050"/>
                </a:lnTo>
                <a:lnTo>
                  <a:pt x="705612" y="17780"/>
                </a:lnTo>
                <a:lnTo>
                  <a:pt x="688848" y="17780"/>
                </a:lnTo>
                <a:lnTo>
                  <a:pt x="614172" y="12700"/>
                </a:lnTo>
                <a:lnTo>
                  <a:pt x="531876" y="10160"/>
                </a:lnTo>
                <a:lnTo>
                  <a:pt x="723900" y="10160"/>
                </a:lnTo>
                <a:lnTo>
                  <a:pt x="769620" y="15240"/>
                </a:lnTo>
                <a:lnTo>
                  <a:pt x="783336" y="16510"/>
                </a:lnTo>
                <a:lnTo>
                  <a:pt x="819912" y="20320"/>
                </a:lnTo>
                <a:lnTo>
                  <a:pt x="830580" y="22860"/>
                </a:lnTo>
                <a:lnTo>
                  <a:pt x="839724" y="25400"/>
                </a:lnTo>
                <a:lnTo>
                  <a:pt x="848868" y="26670"/>
                </a:lnTo>
                <a:lnTo>
                  <a:pt x="856488" y="27940"/>
                </a:lnTo>
                <a:lnTo>
                  <a:pt x="864108" y="31750"/>
                </a:lnTo>
                <a:lnTo>
                  <a:pt x="870204" y="33020"/>
                </a:lnTo>
                <a:lnTo>
                  <a:pt x="879348" y="38100"/>
                </a:lnTo>
                <a:lnTo>
                  <a:pt x="880872" y="38100"/>
                </a:lnTo>
                <a:lnTo>
                  <a:pt x="880872" y="39370"/>
                </a:lnTo>
                <a:lnTo>
                  <a:pt x="882396" y="40640"/>
                </a:lnTo>
                <a:lnTo>
                  <a:pt x="883920" y="40640"/>
                </a:lnTo>
                <a:lnTo>
                  <a:pt x="883920" y="41910"/>
                </a:lnTo>
                <a:lnTo>
                  <a:pt x="886968" y="45720"/>
                </a:lnTo>
                <a:lnTo>
                  <a:pt x="886968" y="46990"/>
                </a:lnTo>
                <a:lnTo>
                  <a:pt x="876300" y="46990"/>
                </a:lnTo>
                <a:lnTo>
                  <a:pt x="876808" y="47836"/>
                </a:lnTo>
                <a:close/>
              </a:path>
              <a:path w="887095" h="363220">
                <a:moveTo>
                  <a:pt x="10668" y="48260"/>
                </a:moveTo>
                <a:lnTo>
                  <a:pt x="10668" y="46990"/>
                </a:lnTo>
                <a:lnTo>
                  <a:pt x="13716" y="46990"/>
                </a:lnTo>
                <a:lnTo>
                  <a:pt x="10668" y="48260"/>
                </a:lnTo>
                <a:close/>
              </a:path>
              <a:path w="887095" h="363220">
                <a:moveTo>
                  <a:pt x="877824" y="48260"/>
                </a:moveTo>
                <a:lnTo>
                  <a:pt x="876808" y="47836"/>
                </a:lnTo>
                <a:lnTo>
                  <a:pt x="876300" y="46990"/>
                </a:lnTo>
                <a:lnTo>
                  <a:pt x="877824" y="48260"/>
                </a:lnTo>
                <a:close/>
              </a:path>
              <a:path w="887095" h="363220">
                <a:moveTo>
                  <a:pt x="877824" y="61595"/>
                </a:moveTo>
                <a:lnTo>
                  <a:pt x="877824" y="48260"/>
                </a:lnTo>
                <a:lnTo>
                  <a:pt x="876300" y="46990"/>
                </a:lnTo>
                <a:lnTo>
                  <a:pt x="886968" y="46990"/>
                </a:lnTo>
                <a:lnTo>
                  <a:pt x="886968" y="53340"/>
                </a:lnTo>
                <a:lnTo>
                  <a:pt x="883920" y="55880"/>
                </a:lnTo>
                <a:lnTo>
                  <a:pt x="883920" y="57150"/>
                </a:lnTo>
                <a:lnTo>
                  <a:pt x="880872" y="58420"/>
                </a:lnTo>
                <a:lnTo>
                  <a:pt x="879348" y="60960"/>
                </a:lnTo>
                <a:lnTo>
                  <a:pt x="877824" y="61595"/>
                </a:lnTo>
                <a:close/>
              </a:path>
              <a:path w="887095" h="363220">
                <a:moveTo>
                  <a:pt x="877316" y="48683"/>
                </a:moveTo>
                <a:lnTo>
                  <a:pt x="876808" y="47836"/>
                </a:lnTo>
                <a:lnTo>
                  <a:pt x="877824" y="48260"/>
                </a:lnTo>
                <a:lnTo>
                  <a:pt x="877316" y="48683"/>
                </a:lnTo>
                <a:close/>
              </a:path>
              <a:path w="887095" h="363220">
                <a:moveTo>
                  <a:pt x="9144" y="49530"/>
                </a:moveTo>
                <a:lnTo>
                  <a:pt x="9144" y="48260"/>
                </a:lnTo>
                <a:lnTo>
                  <a:pt x="9652" y="48683"/>
                </a:lnTo>
                <a:lnTo>
                  <a:pt x="9144" y="49530"/>
                </a:lnTo>
                <a:close/>
              </a:path>
              <a:path w="887095" h="363220">
                <a:moveTo>
                  <a:pt x="9652" y="48683"/>
                </a:moveTo>
                <a:lnTo>
                  <a:pt x="9144" y="48260"/>
                </a:lnTo>
                <a:lnTo>
                  <a:pt x="9906" y="48260"/>
                </a:lnTo>
                <a:lnTo>
                  <a:pt x="9652" y="48683"/>
                </a:lnTo>
                <a:close/>
              </a:path>
              <a:path w="887095" h="363220">
                <a:moveTo>
                  <a:pt x="877824" y="49530"/>
                </a:moveTo>
                <a:lnTo>
                  <a:pt x="877316" y="48683"/>
                </a:lnTo>
                <a:lnTo>
                  <a:pt x="877824" y="48260"/>
                </a:lnTo>
                <a:lnTo>
                  <a:pt x="877824" y="49530"/>
                </a:lnTo>
                <a:close/>
              </a:path>
              <a:path w="887095" h="363220">
                <a:moveTo>
                  <a:pt x="9144" y="49530"/>
                </a:moveTo>
                <a:lnTo>
                  <a:pt x="9652" y="48683"/>
                </a:lnTo>
                <a:lnTo>
                  <a:pt x="9906" y="48895"/>
                </a:lnTo>
                <a:lnTo>
                  <a:pt x="9144" y="49530"/>
                </a:lnTo>
                <a:close/>
              </a:path>
              <a:path w="887095" h="363220">
                <a:moveTo>
                  <a:pt x="723900" y="87630"/>
                </a:moveTo>
                <a:lnTo>
                  <a:pt x="531876" y="87630"/>
                </a:lnTo>
                <a:lnTo>
                  <a:pt x="652272" y="83820"/>
                </a:lnTo>
                <a:lnTo>
                  <a:pt x="688848" y="80010"/>
                </a:lnTo>
                <a:lnTo>
                  <a:pt x="705612" y="80010"/>
                </a:lnTo>
                <a:lnTo>
                  <a:pt x="722376" y="78740"/>
                </a:lnTo>
                <a:lnTo>
                  <a:pt x="768096" y="73660"/>
                </a:lnTo>
                <a:lnTo>
                  <a:pt x="781812" y="72390"/>
                </a:lnTo>
                <a:lnTo>
                  <a:pt x="806196" y="69850"/>
                </a:lnTo>
                <a:lnTo>
                  <a:pt x="818388" y="66040"/>
                </a:lnTo>
                <a:lnTo>
                  <a:pt x="829056" y="64770"/>
                </a:lnTo>
                <a:lnTo>
                  <a:pt x="847344" y="62230"/>
                </a:lnTo>
                <a:lnTo>
                  <a:pt x="854964" y="58420"/>
                </a:lnTo>
                <a:lnTo>
                  <a:pt x="867156" y="55880"/>
                </a:lnTo>
                <a:lnTo>
                  <a:pt x="871728" y="53340"/>
                </a:lnTo>
                <a:lnTo>
                  <a:pt x="877316" y="48683"/>
                </a:lnTo>
                <a:lnTo>
                  <a:pt x="877824" y="49530"/>
                </a:lnTo>
                <a:lnTo>
                  <a:pt x="877824" y="61595"/>
                </a:lnTo>
                <a:lnTo>
                  <a:pt x="870204" y="64770"/>
                </a:lnTo>
                <a:lnTo>
                  <a:pt x="864108" y="66040"/>
                </a:lnTo>
                <a:lnTo>
                  <a:pt x="848868" y="71120"/>
                </a:lnTo>
                <a:lnTo>
                  <a:pt x="830580" y="73660"/>
                </a:lnTo>
                <a:lnTo>
                  <a:pt x="819912" y="77470"/>
                </a:lnTo>
                <a:lnTo>
                  <a:pt x="783336" y="81280"/>
                </a:lnTo>
                <a:lnTo>
                  <a:pt x="769620" y="83820"/>
                </a:lnTo>
                <a:lnTo>
                  <a:pt x="723900" y="87630"/>
                </a:lnTo>
                <a:close/>
              </a:path>
              <a:path w="887095" h="363220">
                <a:moveTo>
                  <a:pt x="688848" y="91440"/>
                </a:moveTo>
                <a:lnTo>
                  <a:pt x="198120" y="91440"/>
                </a:lnTo>
                <a:lnTo>
                  <a:pt x="147828" y="86360"/>
                </a:lnTo>
                <a:lnTo>
                  <a:pt x="132588" y="85090"/>
                </a:lnTo>
                <a:lnTo>
                  <a:pt x="91440" y="80010"/>
                </a:lnTo>
                <a:lnTo>
                  <a:pt x="67056" y="77470"/>
                </a:lnTo>
                <a:lnTo>
                  <a:pt x="56388" y="73660"/>
                </a:lnTo>
                <a:lnTo>
                  <a:pt x="38100" y="71120"/>
                </a:lnTo>
                <a:lnTo>
                  <a:pt x="22860" y="66040"/>
                </a:lnTo>
                <a:lnTo>
                  <a:pt x="16764" y="64770"/>
                </a:lnTo>
                <a:lnTo>
                  <a:pt x="12192" y="62230"/>
                </a:lnTo>
                <a:lnTo>
                  <a:pt x="9144" y="61383"/>
                </a:lnTo>
                <a:lnTo>
                  <a:pt x="9144" y="49530"/>
                </a:lnTo>
                <a:lnTo>
                  <a:pt x="9906" y="48895"/>
                </a:lnTo>
                <a:lnTo>
                  <a:pt x="10668" y="49530"/>
                </a:lnTo>
                <a:lnTo>
                  <a:pt x="13716" y="50800"/>
                </a:lnTo>
                <a:lnTo>
                  <a:pt x="12192" y="50800"/>
                </a:lnTo>
                <a:lnTo>
                  <a:pt x="15240" y="53340"/>
                </a:lnTo>
                <a:lnTo>
                  <a:pt x="19812" y="55880"/>
                </a:lnTo>
                <a:lnTo>
                  <a:pt x="25908" y="57150"/>
                </a:lnTo>
                <a:lnTo>
                  <a:pt x="33528" y="58420"/>
                </a:lnTo>
                <a:lnTo>
                  <a:pt x="41148" y="62230"/>
                </a:lnTo>
                <a:lnTo>
                  <a:pt x="48768" y="63500"/>
                </a:lnTo>
                <a:lnTo>
                  <a:pt x="59436" y="64770"/>
                </a:lnTo>
                <a:lnTo>
                  <a:pt x="68580" y="66040"/>
                </a:lnTo>
                <a:lnTo>
                  <a:pt x="80772" y="69850"/>
                </a:lnTo>
                <a:lnTo>
                  <a:pt x="105156" y="72390"/>
                </a:lnTo>
                <a:lnTo>
                  <a:pt x="118872" y="73660"/>
                </a:lnTo>
                <a:lnTo>
                  <a:pt x="164592" y="78740"/>
                </a:lnTo>
                <a:lnTo>
                  <a:pt x="181356" y="80010"/>
                </a:lnTo>
                <a:lnTo>
                  <a:pt x="198120" y="80010"/>
                </a:lnTo>
                <a:lnTo>
                  <a:pt x="234696" y="83820"/>
                </a:lnTo>
                <a:lnTo>
                  <a:pt x="355092" y="87630"/>
                </a:lnTo>
                <a:lnTo>
                  <a:pt x="723900" y="87630"/>
                </a:lnTo>
                <a:lnTo>
                  <a:pt x="707136" y="88900"/>
                </a:lnTo>
                <a:lnTo>
                  <a:pt x="688848" y="91440"/>
                </a:lnTo>
                <a:close/>
              </a:path>
              <a:path w="887095" h="363220">
                <a:moveTo>
                  <a:pt x="672084" y="358140"/>
                </a:moveTo>
                <a:lnTo>
                  <a:pt x="216408" y="358140"/>
                </a:lnTo>
                <a:lnTo>
                  <a:pt x="198120" y="355600"/>
                </a:lnTo>
                <a:lnTo>
                  <a:pt x="132588" y="350520"/>
                </a:lnTo>
                <a:lnTo>
                  <a:pt x="91440" y="345440"/>
                </a:lnTo>
                <a:lnTo>
                  <a:pt x="67056" y="342900"/>
                </a:lnTo>
                <a:lnTo>
                  <a:pt x="56388" y="340360"/>
                </a:lnTo>
                <a:lnTo>
                  <a:pt x="47244" y="337820"/>
                </a:lnTo>
                <a:lnTo>
                  <a:pt x="38100" y="336550"/>
                </a:lnTo>
                <a:lnTo>
                  <a:pt x="30480" y="335280"/>
                </a:lnTo>
                <a:lnTo>
                  <a:pt x="22860" y="331470"/>
                </a:lnTo>
                <a:lnTo>
                  <a:pt x="16764" y="330200"/>
                </a:lnTo>
                <a:lnTo>
                  <a:pt x="7620" y="325120"/>
                </a:lnTo>
                <a:lnTo>
                  <a:pt x="7620" y="323850"/>
                </a:lnTo>
                <a:lnTo>
                  <a:pt x="4572" y="322580"/>
                </a:lnTo>
                <a:lnTo>
                  <a:pt x="3048" y="322580"/>
                </a:lnTo>
                <a:lnTo>
                  <a:pt x="3048" y="321310"/>
                </a:lnTo>
                <a:lnTo>
                  <a:pt x="1524" y="320040"/>
                </a:lnTo>
                <a:lnTo>
                  <a:pt x="1524" y="317500"/>
                </a:lnTo>
                <a:lnTo>
                  <a:pt x="0" y="314960"/>
                </a:lnTo>
                <a:lnTo>
                  <a:pt x="0" y="49530"/>
                </a:lnTo>
                <a:lnTo>
                  <a:pt x="1524" y="53340"/>
                </a:lnTo>
                <a:lnTo>
                  <a:pt x="1524" y="54610"/>
                </a:lnTo>
                <a:lnTo>
                  <a:pt x="3048" y="55880"/>
                </a:lnTo>
                <a:lnTo>
                  <a:pt x="3048" y="57150"/>
                </a:lnTo>
                <a:lnTo>
                  <a:pt x="4572" y="57150"/>
                </a:lnTo>
                <a:lnTo>
                  <a:pt x="7620" y="58420"/>
                </a:lnTo>
                <a:lnTo>
                  <a:pt x="7620" y="60960"/>
                </a:lnTo>
                <a:lnTo>
                  <a:pt x="9144" y="61383"/>
                </a:lnTo>
                <a:lnTo>
                  <a:pt x="9144" y="314960"/>
                </a:lnTo>
                <a:lnTo>
                  <a:pt x="9906" y="314960"/>
                </a:lnTo>
                <a:lnTo>
                  <a:pt x="10668" y="316230"/>
                </a:lnTo>
                <a:lnTo>
                  <a:pt x="12192" y="316230"/>
                </a:lnTo>
                <a:lnTo>
                  <a:pt x="15240" y="320040"/>
                </a:lnTo>
                <a:lnTo>
                  <a:pt x="19812" y="321310"/>
                </a:lnTo>
                <a:lnTo>
                  <a:pt x="25908" y="322580"/>
                </a:lnTo>
                <a:lnTo>
                  <a:pt x="33528" y="323850"/>
                </a:lnTo>
                <a:lnTo>
                  <a:pt x="41148" y="327660"/>
                </a:lnTo>
                <a:lnTo>
                  <a:pt x="48768" y="328930"/>
                </a:lnTo>
                <a:lnTo>
                  <a:pt x="59436" y="330200"/>
                </a:lnTo>
                <a:lnTo>
                  <a:pt x="68580" y="331470"/>
                </a:lnTo>
                <a:lnTo>
                  <a:pt x="80772" y="335280"/>
                </a:lnTo>
                <a:lnTo>
                  <a:pt x="105156" y="337820"/>
                </a:lnTo>
                <a:lnTo>
                  <a:pt x="118872" y="339090"/>
                </a:lnTo>
                <a:lnTo>
                  <a:pt x="164592" y="344170"/>
                </a:lnTo>
                <a:lnTo>
                  <a:pt x="181356" y="345440"/>
                </a:lnTo>
                <a:lnTo>
                  <a:pt x="198120" y="345440"/>
                </a:lnTo>
                <a:lnTo>
                  <a:pt x="272796" y="350520"/>
                </a:lnTo>
                <a:lnTo>
                  <a:pt x="355092" y="353060"/>
                </a:lnTo>
                <a:lnTo>
                  <a:pt x="723900" y="353060"/>
                </a:lnTo>
                <a:lnTo>
                  <a:pt x="688848" y="355600"/>
                </a:lnTo>
                <a:lnTo>
                  <a:pt x="672084" y="358140"/>
                </a:lnTo>
                <a:close/>
              </a:path>
              <a:path w="887095" h="363220">
                <a:moveTo>
                  <a:pt x="886968" y="314960"/>
                </a:moveTo>
                <a:lnTo>
                  <a:pt x="877824" y="314960"/>
                </a:lnTo>
                <a:lnTo>
                  <a:pt x="877824" y="61595"/>
                </a:lnTo>
                <a:lnTo>
                  <a:pt x="879348" y="60960"/>
                </a:lnTo>
                <a:lnTo>
                  <a:pt x="880872" y="58420"/>
                </a:lnTo>
                <a:lnTo>
                  <a:pt x="883920" y="57150"/>
                </a:lnTo>
                <a:lnTo>
                  <a:pt x="883920" y="55880"/>
                </a:lnTo>
                <a:lnTo>
                  <a:pt x="886968" y="53340"/>
                </a:lnTo>
                <a:lnTo>
                  <a:pt x="886968" y="314960"/>
                </a:lnTo>
                <a:close/>
              </a:path>
              <a:path w="887095" h="363220">
                <a:moveTo>
                  <a:pt x="489204" y="99060"/>
                </a:moveTo>
                <a:lnTo>
                  <a:pt x="399288" y="99060"/>
                </a:lnTo>
                <a:lnTo>
                  <a:pt x="355092" y="96520"/>
                </a:lnTo>
                <a:lnTo>
                  <a:pt x="234696" y="92710"/>
                </a:lnTo>
                <a:lnTo>
                  <a:pt x="216408" y="91440"/>
                </a:lnTo>
                <a:lnTo>
                  <a:pt x="672084" y="91440"/>
                </a:lnTo>
                <a:lnTo>
                  <a:pt x="653796" y="92710"/>
                </a:lnTo>
                <a:lnTo>
                  <a:pt x="574548" y="95250"/>
                </a:lnTo>
                <a:lnTo>
                  <a:pt x="489204" y="99060"/>
                </a:lnTo>
                <a:close/>
              </a:path>
              <a:path w="887095" h="363220">
                <a:moveTo>
                  <a:pt x="9906" y="314960"/>
                </a:moveTo>
                <a:lnTo>
                  <a:pt x="9144" y="314960"/>
                </a:lnTo>
                <a:lnTo>
                  <a:pt x="9144" y="313690"/>
                </a:lnTo>
                <a:lnTo>
                  <a:pt x="9906" y="314960"/>
                </a:lnTo>
                <a:close/>
              </a:path>
              <a:path w="887095" h="363220">
                <a:moveTo>
                  <a:pt x="886968" y="316230"/>
                </a:moveTo>
                <a:lnTo>
                  <a:pt x="876300" y="316230"/>
                </a:lnTo>
                <a:lnTo>
                  <a:pt x="877824" y="313690"/>
                </a:lnTo>
                <a:lnTo>
                  <a:pt x="877824" y="314960"/>
                </a:lnTo>
                <a:lnTo>
                  <a:pt x="886968" y="314960"/>
                </a:lnTo>
                <a:lnTo>
                  <a:pt x="886968" y="316230"/>
                </a:lnTo>
                <a:close/>
              </a:path>
              <a:path w="887095" h="363220">
                <a:moveTo>
                  <a:pt x="12192" y="316230"/>
                </a:moveTo>
                <a:lnTo>
                  <a:pt x="10668" y="316230"/>
                </a:lnTo>
                <a:lnTo>
                  <a:pt x="10668" y="314960"/>
                </a:lnTo>
                <a:lnTo>
                  <a:pt x="12192" y="316230"/>
                </a:lnTo>
                <a:close/>
              </a:path>
              <a:path w="887095" h="363220">
                <a:moveTo>
                  <a:pt x="886968" y="317500"/>
                </a:moveTo>
                <a:lnTo>
                  <a:pt x="874776" y="317500"/>
                </a:lnTo>
                <a:lnTo>
                  <a:pt x="876300" y="314960"/>
                </a:lnTo>
                <a:lnTo>
                  <a:pt x="876300" y="316230"/>
                </a:lnTo>
                <a:lnTo>
                  <a:pt x="886968" y="316230"/>
                </a:lnTo>
                <a:lnTo>
                  <a:pt x="886968" y="317500"/>
                </a:lnTo>
                <a:close/>
              </a:path>
              <a:path w="887095" h="363220">
                <a:moveTo>
                  <a:pt x="723900" y="353060"/>
                </a:moveTo>
                <a:lnTo>
                  <a:pt x="531876" y="353060"/>
                </a:lnTo>
                <a:lnTo>
                  <a:pt x="614172" y="350520"/>
                </a:lnTo>
                <a:lnTo>
                  <a:pt x="688848" y="345440"/>
                </a:lnTo>
                <a:lnTo>
                  <a:pt x="705612" y="345440"/>
                </a:lnTo>
                <a:lnTo>
                  <a:pt x="722376" y="344170"/>
                </a:lnTo>
                <a:lnTo>
                  <a:pt x="768096" y="339090"/>
                </a:lnTo>
                <a:lnTo>
                  <a:pt x="781812" y="337820"/>
                </a:lnTo>
                <a:lnTo>
                  <a:pt x="806196" y="335280"/>
                </a:lnTo>
                <a:lnTo>
                  <a:pt x="818388" y="331470"/>
                </a:lnTo>
                <a:lnTo>
                  <a:pt x="829056" y="330200"/>
                </a:lnTo>
                <a:lnTo>
                  <a:pt x="847344" y="327660"/>
                </a:lnTo>
                <a:lnTo>
                  <a:pt x="854964" y="323850"/>
                </a:lnTo>
                <a:lnTo>
                  <a:pt x="867156" y="321310"/>
                </a:lnTo>
                <a:lnTo>
                  <a:pt x="871728" y="320040"/>
                </a:lnTo>
                <a:lnTo>
                  <a:pt x="874776" y="316230"/>
                </a:lnTo>
                <a:lnTo>
                  <a:pt x="874776" y="317500"/>
                </a:lnTo>
                <a:lnTo>
                  <a:pt x="886968" y="317500"/>
                </a:lnTo>
                <a:lnTo>
                  <a:pt x="883920" y="321310"/>
                </a:lnTo>
                <a:lnTo>
                  <a:pt x="883920" y="322580"/>
                </a:lnTo>
                <a:lnTo>
                  <a:pt x="880872" y="323850"/>
                </a:lnTo>
                <a:lnTo>
                  <a:pt x="880872" y="325120"/>
                </a:lnTo>
                <a:lnTo>
                  <a:pt x="879348" y="325120"/>
                </a:lnTo>
                <a:lnTo>
                  <a:pt x="870204" y="330200"/>
                </a:lnTo>
                <a:lnTo>
                  <a:pt x="864108" y="331470"/>
                </a:lnTo>
                <a:lnTo>
                  <a:pt x="856488" y="335280"/>
                </a:lnTo>
                <a:lnTo>
                  <a:pt x="848868" y="336550"/>
                </a:lnTo>
                <a:lnTo>
                  <a:pt x="839724" y="337820"/>
                </a:lnTo>
                <a:lnTo>
                  <a:pt x="830580" y="340360"/>
                </a:lnTo>
                <a:lnTo>
                  <a:pt x="819912" y="342900"/>
                </a:lnTo>
                <a:lnTo>
                  <a:pt x="783336" y="346710"/>
                </a:lnTo>
                <a:lnTo>
                  <a:pt x="769620" y="347980"/>
                </a:lnTo>
                <a:lnTo>
                  <a:pt x="723900" y="353060"/>
                </a:lnTo>
                <a:close/>
              </a:path>
              <a:path w="887095" h="363220">
                <a:moveTo>
                  <a:pt x="614172" y="360680"/>
                </a:moveTo>
                <a:lnTo>
                  <a:pt x="272796" y="360680"/>
                </a:lnTo>
                <a:lnTo>
                  <a:pt x="234696" y="358140"/>
                </a:lnTo>
                <a:lnTo>
                  <a:pt x="653796" y="358140"/>
                </a:lnTo>
                <a:lnTo>
                  <a:pt x="614172" y="360680"/>
                </a:lnTo>
                <a:close/>
              </a:path>
              <a:path w="887095" h="363220">
                <a:moveTo>
                  <a:pt x="489204" y="363220"/>
                </a:moveTo>
                <a:lnTo>
                  <a:pt x="399288" y="363220"/>
                </a:lnTo>
                <a:lnTo>
                  <a:pt x="312420" y="360680"/>
                </a:lnTo>
                <a:lnTo>
                  <a:pt x="574548" y="360680"/>
                </a:lnTo>
                <a:lnTo>
                  <a:pt x="489204" y="363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 txBox="1"/>
          <p:nvPr/>
        </p:nvSpPr>
        <p:spPr>
          <a:xfrm>
            <a:off x="8826896" y="6086279"/>
            <a:ext cx="4762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분석영역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67" name="object 167"/>
          <p:cNvSpPr/>
          <p:nvPr/>
        </p:nvSpPr>
        <p:spPr>
          <a:xfrm>
            <a:off x="8625840" y="5593079"/>
            <a:ext cx="1053465" cy="304800"/>
          </a:xfrm>
          <a:custGeom>
            <a:avLst/>
            <a:gdLst/>
            <a:ahLst/>
            <a:cxnLst/>
            <a:rect l="l" t="t" r="r" b="b"/>
            <a:pathLst>
              <a:path w="1053465" h="304800">
                <a:moveTo>
                  <a:pt x="1046988" y="304800"/>
                </a:moveTo>
                <a:lnTo>
                  <a:pt x="6096" y="304800"/>
                </a:lnTo>
                <a:lnTo>
                  <a:pt x="0" y="300228"/>
                </a:lnTo>
                <a:lnTo>
                  <a:pt x="0" y="4572"/>
                </a:lnTo>
                <a:lnTo>
                  <a:pt x="6096" y="0"/>
                </a:lnTo>
                <a:lnTo>
                  <a:pt x="1046988" y="0"/>
                </a:lnTo>
                <a:lnTo>
                  <a:pt x="1053084" y="4572"/>
                </a:lnTo>
                <a:lnTo>
                  <a:pt x="1053084" y="300228"/>
                </a:lnTo>
                <a:lnTo>
                  <a:pt x="1046988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621268" y="5588508"/>
            <a:ext cx="1062355" cy="315595"/>
          </a:xfrm>
          <a:custGeom>
            <a:avLst/>
            <a:gdLst/>
            <a:ahLst/>
            <a:cxnLst/>
            <a:rect l="l" t="t" r="r" b="b"/>
            <a:pathLst>
              <a:path w="1062354" h="315595">
                <a:moveTo>
                  <a:pt x="1045464" y="315468"/>
                </a:moveTo>
                <a:lnTo>
                  <a:pt x="16764" y="315468"/>
                </a:lnTo>
                <a:lnTo>
                  <a:pt x="10668" y="313944"/>
                </a:lnTo>
                <a:lnTo>
                  <a:pt x="4572" y="309372"/>
                </a:lnTo>
                <a:lnTo>
                  <a:pt x="1524" y="304800"/>
                </a:lnTo>
                <a:lnTo>
                  <a:pt x="0" y="298704"/>
                </a:lnTo>
                <a:lnTo>
                  <a:pt x="0" y="16764"/>
                </a:lnTo>
                <a:lnTo>
                  <a:pt x="1524" y="10668"/>
                </a:lnTo>
                <a:lnTo>
                  <a:pt x="4572" y="4572"/>
                </a:lnTo>
                <a:lnTo>
                  <a:pt x="10668" y="1524"/>
                </a:lnTo>
                <a:lnTo>
                  <a:pt x="16764" y="0"/>
                </a:lnTo>
                <a:lnTo>
                  <a:pt x="1045464" y="0"/>
                </a:lnTo>
                <a:lnTo>
                  <a:pt x="1051560" y="1524"/>
                </a:lnTo>
                <a:lnTo>
                  <a:pt x="1057656" y="4572"/>
                </a:lnTo>
                <a:lnTo>
                  <a:pt x="1059942" y="9144"/>
                </a:lnTo>
                <a:lnTo>
                  <a:pt x="15240" y="9144"/>
                </a:lnTo>
                <a:lnTo>
                  <a:pt x="12954" y="10668"/>
                </a:lnTo>
                <a:lnTo>
                  <a:pt x="12192" y="10668"/>
                </a:lnTo>
                <a:lnTo>
                  <a:pt x="10668" y="12192"/>
                </a:lnTo>
                <a:lnTo>
                  <a:pt x="9144" y="15240"/>
                </a:lnTo>
                <a:lnTo>
                  <a:pt x="9906" y="15240"/>
                </a:lnTo>
                <a:lnTo>
                  <a:pt x="9525" y="16764"/>
                </a:lnTo>
                <a:lnTo>
                  <a:pt x="9144" y="16764"/>
                </a:lnTo>
                <a:lnTo>
                  <a:pt x="9144" y="297180"/>
                </a:lnTo>
                <a:lnTo>
                  <a:pt x="10160" y="300228"/>
                </a:lnTo>
                <a:lnTo>
                  <a:pt x="9144" y="300228"/>
                </a:lnTo>
                <a:lnTo>
                  <a:pt x="12192" y="303276"/>
                </a:lnTo>
                <a:lnTo>
                  <a:pt x="12954" y="303276"/>
                </a:lnTo>
                <a:lnTo>
                  <a:pt x="15240" y="304800"/>
                </a:lnTo>
                <a:lnTo>
                  <a:pt x="1060704" y="304800"/>
                </a:lnTo>
                <a:lnTo>
                  <a:pt x="1057656" y="309372"/>
                </a:lnTo>
                <a:lnTo>
                  <a:pt x="1051560" y="313944"/>
                </a:lnTo>
                <a:lnTo>
                  <a:pt x="1045464" y="315468"/>
                </a:lnTo>
                <a:close/>
              </a:path>
              <a:path w="1062354" h="315595">
                <a:moveTo>
                  <a:pt x="13716" y="10668"/>
                </a:moveTo>
                <a:lnTo>
                  <a:pt x="15240" y="9144"/>
                </a:lnTo>
                <a:lnTo>
                  <a:pt x="18288" y="9144"/>
                </a:lnTo>
                <a:lnTo>
                  <a:pt x="13716" y="10668"/>
                </a:lnTo>
                <a:close/>
              </a:path>
              <a:path w="1062354" h="315595">
                <a:moveTo>
                  <a:pt x="1048512" y="10668"/>
                </a:moveTo>
                <a:lnTo>
                  <a:pt x="1043940" y="9144"/>
                </a:lnTo>
                <a:lnTo>
                  <a:pt x="1046988" y="9144"/>
                </a:lnTo>
                <a:lnTo>
                  <a:pt x="1048512" y="10668"/>
                </a:lnTo>
                <a:close/>
              </a:path>
              <a:path w="1062354" h="315595">
                <a:moveTo>
                  <a:pt x="1050036" y="12192"/>
                </a:moveTo>
                <a:lnTo>
                  <a:pt x="1046988" y="9144"/>
                </a:lnTo>
                <a:lnTo>
                  <a:pt x="1059942" y="9144"/>
                </a:lnTo>
                <a:lnTo>
                  <a:pt x="1060704" y="10668"/>
                </a:lnTo>
                <a:lnTo>
                  <a:pt x="1050036" y="10668"/>
                </a:lnTo>
                <a:lnTo>
                  <a:pt x="1050036" y="12192"/>
                </a:lnTo>
                <a:close/>
              </a:path>
              <a:path w="1062354" h="315595">
                <a:moveTo>
                  <a:pt x="10668" y="12192"/>
                </a:moveTo>
                <a:lnTo>
                  <a:pt x="12192" y="10668"/>
                </a:lnTo>
                <a:lnTo>
                  <a:pt x="11582" y="11582"/>
                </a:lnTo>
                <a:lnTo>
                  <a:pt x="10668" y="12192"/>
                </a:lnTo>
                <a:close/>
              </a:path>
              <a:path w="1062354" h="315595">
                <a:moveTo>
                  <a:pt x="11582" y="11582"/>
                </a:moveTo>
                <a:lnTo>
                  <a:pt x="12192" y="10668"/>
                </a:lnTo>
                <a:lnTo>
                  <a:pt x="12954" y="10668"/>
                </a:lnTo>
                <a:lnTo>
                  <a:pt x="11582" y="11582"/>
                </a:lnTo>
                <a:close/>
              </a:path>
              <a:path w="1062354" h="315595">
                <a:moveTo>
                  <a:pt x="1051560" y="15240"/>
                </a:moveTo>
                <a:lnTo>
                  <a:pt x="1050036" y="10668"/>
                </a:lnTo>
                <a:lnTo>
                  <a:pt x="1060704" y="10668"/>
                </a:lnTo>
                <a:lnTo>
                  <a:pt x="1061085" y="12192"/>
                </a:lnTo>
                <a:lnTo>
                  <a:pt x="1051560" y="12192"/>
                </a:lnTo>
                <a:lnTo>
                  <a:pt x="1051560" y="15240"/>
                </a:lnTo>
                <a:close/>
              </a:path>
              <a:path w="1062354" h="315595">
                <a:moveTo>
                  <a:pt x="10363" y="13411"/>
                </a:moveTo>
                <a:lnTo>
                  <a:pt x="10668" y="12192"/>
                </a:lnTo>
                <a:lnTo>
                  <a:pt x="11582" y="11582"/>
                </a:lnTo>
                <a:lnTo>
                  <a:pt x="10363" y="13411"/>
                </a:lnTo>
                <a:close/>
              </a:path>
              <a:path w="1062354" h="315595">
                <a:moveTo>
                  <a:pt x="9144" y="15240"/>
                </a:moveTo>
                <a:lnTo>
                  <a:pt x="10668" y="12192"/>
                </a:lnTo>
                <a:lnTo>
                  <a:pt x="10363" y="13411"/>
                </a:lnTo>
                <a:lnTo>
                  <a:pt x="9144" y="15240"/>
                </a:lnTo>
                <a:close/>
              </a:path>
              <a:path w="1062354" h="315595">
                <a:moveTo>
                  <a:pt x="1061085" y="303276"/>
                </a:moveTo>
                <a:lnTo>
                  <a:pt x="1050036" y="303276"/>
                </a:lnTo>
                <a:lnTo>
                  <a:pt x="1051560" y="301752"/>
                </a:lnTo>
                <a:lnTo>
                  <a:pt x="1051560" y="12192"/>
                </a:lnTo>
                <a:lnTo>
                  <a:pt x="1061085" y="12192"/>
                </a:lnTo>
                <a:lnTo>
                  <a:pt x="1062228" y="16764"/>
                </a:lnTo>
                <a:lnTo>
                  <a:pt x="1062228" y="298704"/>
                </a:lnTo>
                <a:lnTo>
                  <a:pt x="1061085" y="303276"/>
                </a:lnTo>
                <a:close/>
              </a:path>
              <a:path w="1062354" h="315595">
                <a:moveTo>
                  <a:pt x="9906" y="15240"/>
                </a:moveTo>
                <a:lnTo>
                  <a:pt x="9144" y="15240"/>
                </a:lnTo>
                <a:lnTo>
                  <a:pt x="10363" y="13411"/>
                </a:lnTo>
                <a:lnTo>
                  <a:pt x="9906" y="15240"/>
                </a:lnTo>
                <a:close/>
              </a:path>
              <a:path w="1062354" h="315595">
                <a:moveTo>
                  <a:pt x="9144" y="18288"/>
                </a:moveTo>
                <a:lnTo>
                  <a:pt x="9144" y="16764"/>
                </a:lnTo>
                <a:lnTo>
                  <a:pt x="9525" y="16764"/>
                </a:lnTo>
                <a:lnTo>
                  <a:pt x="9144" y="18288"/>
                </a:lnTo>
                <a:close/>
              </a:path>
              <a:path w="1062354" h="315595">
                <a:moveTo>
                  <a:pt x="10668" y="301752"/>
                </a:moveTo>
                <a:lnTo>
                  <a:pt x="9144" y="300228"/>
                </a:lnTo>
                <a:lnTo>
                  <a:pt x="10160" y="300228"/>
                </a:lnTo>
                <a:lnTo>
                  <a:pt x="10668" y="301752"/>
                </a:lnTo>
                <a:close/>
              </a:path>
              <a:path w="1062354" h="315595">
                <a:moveTo>
                  <a:pt x="1050417" y="302514"/>
                </a:moveTo>
                <a:lnTo>
                  <a:pt x="1051560" y="300228"/>
                </a:lnTo>
                <a:lnTo>
                  <a:pt x="1051560" y="301752"/>
                </a:lnTo>
                <a:lnTo>
                  <a:pt x="1050417" y="302514"/>
                </a:lnTo>
                <a:close/>
              </a:path>
              <a:path w="1062354" h="315595">
                <a:moveTo>
                  <a:pt x="12954" y="303276"/>
                </a:moveTo>
                <a:lnTo>
                  <a:pt x="12192" y="303276"/>
                </a:lnTo>
                <a:lnTo>
                  <a:pt x="10668" y="301752"/>
                </a:lnTo>
                <a:lnTo>
                  <a:pt x="12954" y="303276"/>
                </a:lnTo>
                <a:close/>
              </a:path>
              <a:path w="1062354" h="315595">
                <a:moveTo>
                  <a:pt x="1050036" y="303276"/>
                </a:moveTo>
                <a:lnTo>
                  <a:pt x="1050417" y="302514"/>
                </a:lnTo>
                <a:lnTo>
                  <a:pt x="1051560" y="301752"/>
                </a:lnTo>
                <a:lnTo>
                  <a:pt x="1050036" y="303276"/>
                </a:lnTo>
                <a:close/>
              </a:path>
              <a:path w="1062354" h="315595">
                <a:moveTo>
                  <a:pt x="1060704" y="304800"/>
                </a:moveTo>
                <a:lnTo>
                  <a:pt x="1046988" y="304800"/>
                </a:lnTo>
                <a:lnTo>
                  <a:pt x="1050417" y="302514"/>
                </a:lnTo>
                <a:lnTo>
                  <a:pt x="1050036" y="303276"/>
                </a:lnTo>
                <a:lnTo>
                  <a:pt x="1061085" y="303276"/>
                </a:lnTo>
                <a:lnTo>
                  <a:pt x="1060704" y="30480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8796479" y="5589478"/>
            <a:ext cx="42735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분석영역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70" name="object 170"/>
          <p:cNvSpPr/>
          <p:nvPr/>
        </p:nvSpPr>
        <p:spPr>
          <a:xfrm>
            <a:off x="9113519" y="5897879"/>
            <a:ext cx="77724" cy="16154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843528" y="4887467"/>
            <a:ext cx="266700" cy="646430"/>
          </a:xfrm>
          <a:custGeom>
            <a:avLst/>
            <a:gdLst/>
            <a:ahLst/>
            <a:cxnLst/>
            <a:rect l="l" t="t" r="r" b="b"/>
            <a:pathLst>
              <a:path w="266700" h="646429">
                <a:moveTo>
                  <a:pt x="32004" y="76200"/>
                </a:moveTo>
                <a:lnTo>
                  <a:pt x="0" y="76200"/>
                </a:lnTo>
                <a:lnTo>
                  <a:pt x="38100" y="0"/>
                </a:lnTo>
                <a:lnTo>
                  <a:pt x="71384" y="64008"/>
                </a:lnTo>
                <a:lnTo>
                  <a:pt x="32004" y="64008"/>
                </a:lnTo>
                <a:lnTo>
                  <a:pt x="32004" y="76200"/>
                </a:lnTo>
                <a:close/>
              </a:path>
              <a:path w="266700" h="646429">
                <a:moveTo>
                  <a:pt x="220980" y="329184"/>
                </a:moveTo>
                <a:lnTo>
                  <a:pt x="35052" y="329184"/>
                </a:lnTo>
                <a:lnTo>
                  <a:pt x="32004" y="326136"/>
                </a:lnTo>
                <a:lnTo>
                  <a:pt x="32004" y="64008"/>
                </a:lnTo>
                <a:lnTo>
                  <a:pt x="44196" y="64008"/>
                </a:lnTo>
                <a:lnTo>
                  <a:pt x="44196" y="315468"/>
                </a:lnTo>
                <a:lnTo>
                  <a:pt x="38100" y="315468"/>
                </a:lnTo>
                <a:lnTo>
                  <a:pt x="44196" y="323088"/>
                </a:lnTo>
                <a:lnTo>
                  <a:pt x="220980" y="323088"/>
                </a:lnTo>
                <a:lnTo>
                  <a:pt x="220980" y="329184"/>
                </a:lnTo>
                <a:close/>
              </a:path>
              <a:path w="266700" h="646429">
                <a:moveTo>
                  <a:pt x="77724" y="76200"/>
                </a:moveTo>
                <a:lnTo>
                  <a:pt x="44196" y="76200"/>
                </a:lnTo>
                <a:lnTo>
                  <a:pt x="44196" y="64008"/>
                </a:lnTo>
                <a:lnTo>
                  <a:pt x="71384" y="64008"/>
                </a:lnTo>
                <a:lnTo>
                  <a:pt x="77724" y="76200"/>
                </a:lnTo>
                <a:close/>
              </a:path>
              <a:path w="266700" h="646429">
                <a:moveTo>
                  <a:pt x="44196" y="323088"/>
                </a:moveTo>
                <a:lnTo>
                  <a:pt x="38100" y="315468"/>
                </a:lnTo>
                <a:lnTo>
                  <a:pt x="44196" y="315468"/>
                </a:lnTo>
                <a:lnTo>
                  <a:pt x="44196" y="323088"/>
                </a:lnTo>
                <a:close/>
              </a:path>
              <a:path w="266700" h="646429">
                <a:moveTo>
                  <a:pt x="234696" y="329184"/>
                </a:moveTo>
                <a:lnTo>
                  <a:pt x="227076" y="329184"/>
                </a:lnTo>
                <a:lnTo>
                  <a:pt x="220980" y="323088"/>
                </a:lnTo>
                <a:lnTo>
                  <a:pt x="44196" y="323088"/>
                </a:lnTo>
                <a:lnTo>
                  <a:pt x="44196" y="315468"/>
                </a:lnTo>
                <a:lnTo>
                  <a:pt x="231648" y="315468"/>
                </a:lnTo>
                <a:lnTo>
                  <a:pt x="234696" y="318516"/>
                </a:lnTo>
                <a:lnTo>
                  <a:pt x="234696" y="329184"/>
                </a:lnTo>
                <a:close/>
              </a:path>
              <a:path w="266700" h="646429">
                <a:moveTo>
                  <a:pt x="234696" y="580644"/>
                </a:moveTo>
                <a:lnTo>
                  <a:pt x="220980" y="580644"/>
                </a:lnTo>
                <a:lnTo>
                  <a:pt x="220980" y="323088"/>
                </a:lnTo>
                <a:lnTo>
                  <a:pt x="227076" y="329184"/>
                </a:lnTo>
                <a:lnTo>
                  <a:pt x="234696" y="329184"/>
                </a:lnTo>
                <a:lnTo>
                  <a:pt x="234696" y="580644"/>
                </a:lnTo>
                <a:close/>
              </a:path>
              <a:path w="266700" h="646429">
                <a:moveTo>
                  <a:pt x="227076" y="646176"/>
                </a:moveTo>
                <a:lnTo>
                  <a:pt x="188976" y="568452"/>
                </a:lnTo>
                <a:lnTo>
                  <a:pt x="220980" y="568452"/>
                </a:lnTo>
                <a:lnTo>
                  <a:pt x="220980" y="580644"/>
                </a:lnTo>
                <a:lnTo>
                  <a:pt x="260484" y="580644"/>
                </a:lnTo>
                <a:lnTo>
                  <a:pt x="227076" y="646176"/>
                </a:lnTo>
                <a:close/>
              </a:path>
              <a:path w="266700" h="646429">
                <a:moveTo>
                  <a:pt x="260484" y="580644"/>
                </a:moveTo>
                <a:lnTo>
                  <a:pt x="234696" y="580644"/>
                </a:lnTo>
                <a:lnTo>
                  <a:pt x="234696" y="568452"/>
                </a:lnTo>
                <a:lnTo>
                  <a:pt x="266700" y="568452"/>
                </a:lnTo>
                <a:lnTo>
                  <a:pt x="260484" y="58064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611879" y="4887467"/>
            <a:ext cx="309880" cy="646430"/>
          </a:xfrm>
          <a:custGeom>
            <a:avLst/>
            <a:gdLst/>
            <a:ahLst/>
            <a:cxnLst/>
            <a:rect l="l" t="t" r="r" b="b"/>
            <a:pathLst>
              <a:path w="309879" h="646429">
                <a:moveTo>
                  <a:pt x="263652" y="76200"/>
                </a:moveTo>
                <a:lnTo>
                  <a:pt x="231648" y="76200"/>
                </a:lnTo>
                <a:lnTo>
                  <a:pt x="269748" y="0"/>
                </a:lnTo>
                <a:lnTo>
                  <a:pt x="303032" y="64008"/>
                </a:lnTo>
                <a:lnTo>
                  <a:pt x="263652" y="64008"/>
                </a:lnTo>
                <a:lnTo>
                  <a:pt x="263652" y="76200"/>
                </a:lnTo>
                <a:close/>
              </a:path>
              <a:path w="309879" h="646429">
                <a:moveTo>
                  <a:pt x="263652" y="323088"/>
                </a:moveTo>
                <a:lnTo>
                  <a:pt x="263652" y="64008"/>
                </a:lnTo>
                <a:lnTo>
                  <a:pt x="275844" y="64008"/>
                </a:lnTo>
                <a:lnTo>
                  <a:pt x="275844" y="315468"/>
                </a:lnTo>
                <a:lnTo>
                  <a:pt x="269748" y="315468"/>
                </a:lnTo>
                <a:lnTo>
                  <a:pt x="263652" y="323088"/>
                </a:lnTo>
                <a:close/>
              </a:path>
              <a:path w="309879" h="646429">
                <a:moveTo>
                  <a:pt x="309372" y="76200"/>
                </a:moveTo>
                <a:lnTo>
                  <a:pt x="275844" y="76200"/>
                </a:lnTo>
                <a:lnTo>
                  <a:pt x="275844" y="64008"/>
                </a:lnTo>
                <a:lnTo>
                  <a:pt x="303032" y="64008"/>
                </a:lnTo>
                <a:lnTo>
                  <a:pt x="309372" y="76200"/>
                </a:lnTo>
                <a:close/>
              </a:path>
              <a:path w="309879" h="646429">
                <a:moveTo>
                  <a:pt x="45720" y="580644"/>
                </a:moveTo>
                <a:lnTo>
                  <a:pt x="32004" y="580644"/>
                </a:lnTo>
                <a:lnTo>
                  <a:pt x="32004" y="318516"/>
                </a:lnTo>
                <a:lnTo>
                  <a:pt x="35052" y="315468"/>
                </a:lnTo>
                <a:lnTo>
                  <a:pt x="263652" y="315468"/>
                </a:lnTo>
                <a:lnTo>
                  <a:pt x="263652" y="323088"/>
                </a:lnTo>
                <a:lnTo>
                  <a:pt x="45720" y="323088"/>
                </a:lnTo>
                <a:lnTo>
                  <a:pt x="39624" y="329184"/>
                </a:lnTo>
                <a:lnTo>
                  <a:pt x="45720" y="329184"/>
                </a:lnTo>
                <a:lnTo>
                  <a:pt x="45720" y="580644"/>
                </a:lnTo>
                <a:close/>
              </a:path>
              <a:path w="309879" h="646429">
                <a:moveTo>
                  <a:pt x="272796" y="329184"/>
                </a:moveTo>
                <a:lnTo>
                  <a:pt x="45720" y="329184"/>
                </a:lnTo>
                <a:lnTo>
                  <a:pt x="45720" y="323088"/>
                </a:lnTo>
                <a:lnTo>
                  <a:pt x="263652" y="323088"/>
                </a:lnTo>
                <a:lnTo>
                  <a:pt x="269748" y="315468"/>
                </a:lnTo>
                <a:lnTo>
                  <a:pt x="275844" y="315468"/>
                </a:lnTo>
                <a:lnTo>
                  <a:pt x="275844" y="326136"/>
                </a:lnTo>
                <a:lnTo>
                  <a:pt x="272796" y="329184"/>
                </a:lnTo>
                <a:close/>
              </a:path>
              <a:path w="309879" h="646429">
                <a:moveTo>
                  <a:pt x="45720" y="329184"/>
                </a:moveTo>
                <a:lnTo>
                  <a:pt x="39624" y="329184"/>
                </a:lnTo>
                <a:lnTo>
                  <a:pt x="45720" y="323088"/>
                </a:lnTo>
                <a:lnTo>
                  <a:pt x="45720" y="329184"/>
                </a:lnTo>
                <a:close/>
              </a:path>
              <a:path w="309879" h="646429">
                <a:moveTo>
                  <a:pt x="39624" y="646176"/>
                </a:moveTo>
                <a:lnTo>
                  <a:pt x="0" y="568452"/>
                </a:lnTo>
                <a:lnTo>
                  <a:pt x="32004" y="568452"/>
                </a:lnTo>
                <a:lnTo>
                  <a:pt x="32004" y="580644"/>
                </a:lnTo>
                <a:lnTo>
                  <a:pt x="71747" y="580644"/>
                </a:lnTo>
                <a:lnTo>
                  <a:pt x="39624" y="646176"/>
                </a:lnTo>
                <a:close/>
              </a:path>
              <a:path w="309879" h="646429">
                <a:moveTo>
                  <a:pt x="71747" y="580644"/>
                </a:moveTo>
                <a:lnTo>
                  <a:pt x="45720" y="580644"/>
                </a:lnTo>
                <a:lnTo>
                  <a:pt x="45720" y="568452"/>
                </a:lnTo>
                <a:lnTo>
                  <a:pt x="77724" y="568452"/>
                </a:lnTo>
                <a:lnTo>
                  <a:pt x="71747" y="58064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/>
          <p:nvPr/>
        </p:nvSpPr>
        <p:spPr>
          <a:xfrm>
            <a:off x="495286" y="4577546"/>
            <a:ext cx="32385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latin typeface="Noto Sans CJK JP Regular"/>
                <a:cs typeface="Noto Sans CJK JP Regular"/>
              </a:rPr>
              <a:t>모바일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74" name="object 174"/>
          <p:cNvSpPr/>
          <p:nvPr/>
        </p:nvSpPr>
        <p:spPr>
          <a:xfrm>
            <a:off x="8026908" y="3320796"/>
            <a:ext cx="1572895" cy="1080770"/>
          </a:xfrm>
          <a:custGeom>
            <a:avLst/>
            <a:gdLst/>
            <a:ahLst/>
            <a:cxnLst/>
            <a:rect l="l" t="t" r="r" b="b"/>
            <a:pathLst>
              <a:path w="1572895" h="1080770">
                <a:moveTo>
                  <a:pt x="0" y="0"/>
                </a:moveTo>
                <a:lnTo>
                  <a:pt x="1572768" y="0"/>
                </a:lnTo>
                <a:lnTo>
                  <a:pt x="1572768" y="1080516"/>
                </a:lnTo>
                <a:lnTo>
                  <a:pt x="0" y="10805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023859" y="3316223"/>
            <a:ext cx="1580515" cy="1088390"/>
          </a:xfrm>
          <a:custGeom>
            <a:avLst/>
            <a:gdLst/>
            <a:ahLst/>
            <a:cxnLst/>
            <a:rect l="l" t="t" r="r" b="b"/>
            <a:pathLst>
              <a:path w="1580515" h="1088389">
                <a:moveTo>
                  <a:pt x="1580388" y="1088136"/>
                </a:moveTo>
                <a:lnTo>
                  <a:pt x="0" y="1088136"/>
                </a:lnTo>
                <a:lnTo>
                  <a:pt x="0" y="0"/>
                </a:lnTo>
                <a:lnTo>
                  <a:pt x="1580388" y="0"/>
                </a:lnTo>
                <a:lnTo>
                  <a:pt x="1580388" y="4572"/>
                </a:lnTo>
                <a:lnTo>
                  <a:pt x="6096" y="4572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1082040"/>
                </a:lnTo>
                <a:lnTo>
                  <a:pt x="3048" y="1082040"/>
                </a:lnTo>
                <a:lnTo>
                  <a:pt x="6096" y="1085088"/>
                </a:lnTo>
                <a:lnTo>
                  <a:pt x="1580388" y="1085088"/>
                </a:lnTo>
                <a:lnTo>
                  <a:pt x="1580388" y="1088136"/>
                </a:lnTo>
                <a:close/>
              </a:path>
              <a:path w="1580515" h="1088389">
                <a:moveTo>
                  <a:pt x="6096" y="7620"/>
                </a:moveTo>
                <a:lnTo>
                  <a:pt x="3048" y="7620"/>
                </a:lnTo>
                <a:lnTo>
                  <a:pt x="6096" y="4572"/>
                </a:lnTo>
                <a:lnTo>
                  <a:pt x="6096" y="7620"/>
                </a:lnTo>
                <a:close/>
              </a:path>
              <a:path w="1580515" h="1088389">
                <a:moveTo>
                  <a:pt x="1572768" y="7620"/>
                </a:moveTo>
                <a:lnTo>
                  <a:pt x="6096" y="7620"/>
                </a:lnTo>
                <a:lnTo>
                  <a:pt x="6096" y="4572"/>
                </a:lnTo>
                <a:lnTo>
                  <a:pt x="1572768" y="4572"/>
                </a:lnTo>
                <a:lnTo>
                  <a:pt x="1572768" y="7620"/>
                </a:lnTo>
                <a:close/>
              </a:path>
              <a:path w="1580515" h="1088389">
                <a:moveTo>
                  <a:pt x="1572768" y="1085088"/>
                </a:moveTo>
                <a:lnTo>
                  <a:pt x="1572768" y="4572"/>
                </a:lnTo>
                <a:lnTo>
                  <a:pt x="1575816" y="7620"/>
                </a:lnTo>
                <a:lnTo>
                  <a:pt x="1580388" y="7620"/>
                </a:lnTo>
                <a:lnTo>
                  <a:pt x="1580388" y="1082040"/>
                </a:lnTo>
                <a:lnTo>
                  <a:pt x="1575816" y="1082040"/>
                </a:lnTo>
                <a:lnTo>
                  <a:pt x="1572768" y="1085088"/>
                </a:lnTo>
                <a:close/>
              </a:path>
              <a:path w="1580515" h="1088389">
                <a:moveTo>
                  <a:pt x="1580388" y="7620"/>
                </a:moveTo>
                <a:lnTo>
                  <a:pt x="1575816" y="7620"/>
                </a:lnTo>
                <a:lnTo>
                  <a:pt x="1572768" y="4572"/>
                </a:lnTo>
                <a:lnTo>
                  <a:pt x="1580388" y="4572"/>
                </a:lnTo>
                <a:lnTo>
                  <a:pt x="1580388" y="7620"/>
                </a:lnTo>
                <a:close/>
              </a:path>
              <a:path w="1580515" h="1088389">
                <a:moveTo>
                  <a:pt x="6096" y="1085088"/>
                </a:moveTo>
                <a:lnTo>
                  <a:pt x="3048" y="1082040"/>
                </a:lnTo>
                <a:lnTo>
                  <a:pt x="6096" y="1082040"/>
                </a:lnTo>
                <a:lnTo>
                  <a:pt x="6096" y="1085088"/>
                </a:lnTo>
                <a:close/>
              </a:path>
              <a:path w="1580515" h="1088389">
                <a:moveTo>
                  <a:pt x="1572768" y="1085088"/>
                </a:moveTo>
                <a:lnTo>
                  <a:pt x="6096" y="1085088"/>
                </a:lnTo>
                <a:lnTo>
                  <a:pt x="6096" y="1082040"/>
                </a:lnTo>
                <a:lnTo>
                  <a:pt x="1572768" y="1082040"/>
                </a:lnTo>
                <a:lnTo>
                  <a:pt x="1572768" y="1085088"/>
                </a:lnTo>
                <a:close/>
              </a:path>
              <a:path w="1580515" h="1088389">
                <a:moveTo>
                  <a:pt x="1580388" y="1085088"/>
                </a:moveTo>
                <a:lnTo>
                  <a:pt x="1572768" y="1085088"/>
                </a:lnTo>
                <a:lnTo>
                  <a:pt x="1575816" y="1082040"/>
                </a:lnTo>
                <a:lnTo>
                  <a:pt x="1580388" y="1082040"/>
                </a:lnTo>
                <a:lnTo>
                  <a:pt x="1580388" y="108508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8637969" y="3352269"/>
            <a:ext cx="3606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서비스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77" name="object 177"/>
          <p:cNvSpPr/>
          <p:nvPr/>
        </p:nvSpPr>
        <p:spPr>
          <a:xfrm>
            <a:off x="8257031" y="4119371"/>
            <a:ext cx="1031875" cy="228600"/>
          </a:xfrm>
          <a:custGeom>
            <a:avLst/>
            <a:gdLst/>
            <a:ahLst/>
            <a:cxnLst/>
            <a:rect l="l" t="t" r="r" b="b"/>
            <a:pathLst>
              <a:path w="1031875" h="228600">
                <a:moveTo>
                  <a:pt x="1027176" y="228600"/>
                </a:moveTo>
                <a:lnTo>
                  <a:pt x="3048" y="228600"/>
                </a:lnTo>
                <a:lnTo>
                  <a:pt x="0" y="224028"/>
                </a:lnTo>
                <a:lnTo>
                  <a:pt x="0" y="4572"/>
                </a:lnTo>
                <a:lnTo>
                  <a:pt x="3048" y="0"/>
                </a:lnTo>
                <a:lnTo>
                  <a:pt x="1027176" y="0"/>
                </a:lnTo>
                <a:lnTo>
                  <a:pt x="1031748" y="4572"/>
                </a:lnTo>
                <a:lnTo>
                  <a:pt x="1031748" y="224028"/>
                </a:lnTo>
                <a:lnTo>
                  <a:pt x="1027176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252459" y="4114800"/>
            <a:ext cx="1041400" cy="238125"/>
          </a:xfrm>
          <a:custGeom>
            <a:avLst/>
            <a:gdLst/>
            <a:ahLst/>
            <a:cxnLst/>
            <a:rect l="l" t="t" r="r" b="b"/>
            <a:pathLst>
              <a:path w="1041400" h="238125">
                <a:moveTo>
                  <a:pt x="1027176" y="237744"/>
                </a:moveTo>
                <a:lnTo>
                  <a:pt x="12192" y="237744"/>
                </a:lnTo>
                <a:lnTo>
                  <a:pt x="7620" y="236220"/>
                </a:lnTo>
                <a:lnTo>
                  <a:pt x="3048" y="233172"/>
                </a:lnTo>
                <a:lnTo>
                  <a:pt x="0" y="228600"/>
                </a:lnTo>
                <a:lnTo>
                  <a:pt x="0" y="9144"/>
                </a:lnTo>
                <a:lnTo>
                  <a:pt x="3048" y="4572"/>
                </a:lnTo>
                <a:lnTo>
                  <a:pt x="7620" y="1524"/>
                </a:lnTo>
                <a:lnTo>
                  <a:pt x="12192" y="0"/>
                </a:lnTo>
                <a:lnTo>
                  <a:pt x="1027176" y="0"/>
                </a:lnTo>
                <a:lnTo>
                  <a:pt x="1033272" y="1524"/>
                </a:lnTo>
                <a:lnTo>
                  <a:pt x="1037844" y="4572"/>
                </a:lnTo>
                <a:lnTo>
                  <a:pt x="1040892" y="9144"/>
                </a:lnTo>
                <a:lnTo>
                  <a:pt x="12192" y="9144"/>
                </a:lnTo>
                <a:lnTo>
                  <a:pt x="9144" y="12192"/>
                </a:lnTo>
                <a:lnTo>
                  <a:pt x="9144" y="227076"/>
                </a:lnTo>
                <a:lnTo>
                  <a:pt x="12192" y="228600"/>
                </a:lnTo>
                <a:lnTo>
                  <a:pt x="1040892" y="228600"/>
                </a:lnTo>
                <a:lnTo>
                  <a:pt x="1037844" y="233172"/>
                </a:lnTo>
                <a:lnTo>
                  <a:pt x="1033272" y="236220"/>
                </a:lnTo>
                <a:lnTo>
                  <a:pt x="1027176" y="237744"/>
                </a:lnTo>
                <a:close/>
              </a:path>
              <a:path w="1041400" h="238125">
                <a:moveTo>
                  <a:pt x="10668" y="10668"/>
                </a:moveTo>
                <a:lnTo>
                  <a:pt x="12192" y="9144"/>
                </a:lnTo>
                <a:lnTo>
                  <a:pt x="13716" y="9144"/>
                </a:lnTo>
                <a:lnTo>
                  <a:pt x="10668" y="10668"/>
                </a:lnTo>
                <a:close/>
              </a:path>
              <a:path w="1041400" h="238125">
                <a:moveTo>
                  <a:pt x="1030224" y="10668"/>
                </a:moveTo>
                <a:lnTo>
                  <a:pt x="1025652" y="9144"/>
                </a:lnTo>
                <a:lnTo>
                  <a:pt x="1028700" y="9144"/>
                </a:lnTo>
                <a:lnTo>
                  <a:pt x="1030224" y="10668"/>
                </a:lnTo>
                <a:close/>
              </a:path>
              <a:path w="1041400" h="238125">
                <a:moveTo>
                  <a:pt x="1040892" y="12192"/>
                </a:moveTo>
                <a:lnTo>
                  <a:pt x="1031748" y="12192"/>
                </a:lnTo>
                <a:lnTo>
                  <a:pt x="1028700" y="9144"/>
                </a:lnTo>
                <a:lnTo>
                  <a:pt x="1040892" y="9144"/>
                </a:lnTo>
                <a:lnTo>
                  <a:pt x="1040892" y="12192"/>
                </a:lnTo>
                <a:close/>
              </a:path>
              <a:path w="1041400" h="238125">
                <a:moveTo>
                  <a:pt x="9144" y="13716"/>
                </a:moveTo>
                <a:lnTo>
                  <a:pt x="9144" y="12192"/>
                </a:lnTo>
                <a:lnTo>
                  <a:pt x="10668" y="10668"/>
                </a:lnTo>
                <a:lnTo>
                  <a:pt x="9144" y="13716"/>
                </a:lnTo>
                <a:close/>
              </a:path>
              <a:path w="1041400" h="238125">
                <a:moveTo>
                  <a:pt x="1040892" y="224028"/>
                </a:moveTo>
                <a:lnTo>
                  <a:pt x="1031748" y="224028"/>
                </a:lnTo>
                <a:lnTo>
                  <a:pt x="1031748" y="13716"/>
                </a:lnTo>
                <a:lnTo>
                  <a:pt x="1030224" y="10668"/>
                </a:lnTo>
                <a:lnTo>
                  <a:pt x="1031748" y="12192"/>
                </a:lnTo>
                <a:lnTo>
                  <a:pt x="1040892" y="12192"/>
                </a:lnTo>
                <a:lnTo>
                  <a:pt x="1040892" y="224028"/>
                </a:lnTo>
                <a:close/>
              </a:path>
              <a:path w="1041400" h="238125">
                <a:moveTo>
                  <a:pt x="1031748" y="15240"/>
                </a:moveTo>
                <a:lnTo>
                  <a:pt x="1030224" y="12192"/>
                </a:lnTo>
                <a:lnTo>
                  <a:pt x="1031748" y="13716"/>
                </a:lnTo>
                <a:lnTo>
                  <a:pt x="1031748" y="15240"/>
                </a:lnTo>
                <a:close/>
              </a:path>
              <a:path w="1041400" h="238125">
                <a:moveTo>
                  <a:pt x="1030224" y="227076"/>
                </a:moveTo>
                <a:lnTo>
                  <a:pt x="1031748" y="222504"/>
                </a:lnTo>
                <a:lnTo>
                  <a:pt x="1031748" y="224028"/>
                </a:lnTo>
                <a:lnTo>
                  <a:pt x="1040892" y="224028"/>
                </a:lnTo>
                <a:lnTo>
                  <a:pt x="1040892" y="225552"/>
                </a:lnTo>
                <a:lnTo>
                  <a:pt x="1031748" y="225552"/>
                </a:lnTo>
                <a:lnTo>
                  <a:pt x="1030224" y="227076"/>
                </a:lnTo>
                <a:close/>
              </a:path>
              <a:path w="1041400" h="238125">
                <a:moveTo>
                  <a:pt x="10668" y="227076"/>
                </a:moveTo>
                <a:lnTo>
                  <a:pt x="9144" y="227076"/>
                </a:lnTo>
                <a:lnTo>
                  <a:pt x="9144" y="225552"/>
                </a:lnTo>
                <a:lnTo>
                  <a:pt x="10668" y="227076"/>
                </a:lnTo>
                <a:close/>
              </a:path>
              <a:path w="1041400" h="238125">
                <a:moveTo>
                  <a:pt x="1040892" y="228600"/>
                </a:moveTo>
                <a:lnTo>
                  <a:pt x="1028700" y="228600"/>
                </a:lnTo>
                <a:lnTo>
                  <a:pt x="1031748" y="227076"/>
                </a:lnTo>
                <a:lnTo>
                  <a:pt x="1030224" y="227076"/>
                </a:lnTo>
                <a:lnTo>
                  <a:pt x="1031748" y="225552"/>
                </a:lnTo>
                <a:lnTo>
                  <a:pt x="1040892" y="225552"/>
                </a:lnTo>
                <a:lnTo>
                  <a:pt x="1040892" y="228600"/>
                </a:lnTo>
                <a:close/>
              </a:path>
              <a:path w="1041400" h="238125">
                <a:moveTo>
                  <a:pt x="13716" y="228600"/>
                </a:moveTo>
                <a:lnTo>
                  <a:pt x="12192" y="228600"/>
                </a:lnTo>
                <a:lnTo>
                  <a:pt x="10668" y="227076"/>
                </a:lnTo>
                <a:lnTo>
                  <a:pt x="13716" y="228600"/>
                </a:lnTo>
                <a:close/>
              </a:path>
              <a:path w="1041400" h="238125">
                <a:moveTo>
                  <a:pt x="1028700" y="228600"/>
                </a:moveTo>
                <a:lnTo>
                  <a:pt x="1025652" y="228600"/>
                </a:lnTo>
                <a:lnTo>
                  <a:pt x="1030224" y="227076"/>
                </a:lnTo>
                <a:lnTo>
                  <a:pt x="1028700" y="22860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250935" y="3570732"/>
            <a:ext cx="1038225" cy="227329"/>
          </a:xfrm>
          <a:custGeom>
            <a:avLst/>
            <a:gdLst/>
            <a:ahLst/>
            <a:cxnLst/>
            <a:rect l="l" t="t" r="r" b="b"/>
            <a:pathLst>
              <a:path w="1038225" h="227329">
                <a:moveTo>
                  <a:pt x="1033272" y="227076"/>
                </a:moveTo>
                <a:lnTo>
                  <a:pt x="4572" y="227076"/>
                </a:lnTo>
                <a:lnTo>
                  <a:pt x="0" y="224028"/>
                </a:lnTo>
                <a:lnTo>
                  <a:pt x="0" y="4572"/>
                </a:lnTo>
                <a:lnTo>
                  <a:pt x="4572" y="0"/>
                </a:lnTo>
                <a:lnTo>
                  <a:pt x="1033272" y="0"/>
                </a:lnTo>
                <a:lnTo>
                  <a:pt x="1037844" y="4572"/>
                </a:lnTo>
                <a:lnTo>
                  <a:pt x="1037844" y="224028"/>
                </a:lnTo>
                <a:lnTo>
                  <a:pt x="1033272" y="227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246364" y="3566159"/>
            <a:ext cx="1047115" cy="238125"/>
          </a:xfrm>
          <a:custGeom>
            <a:avLst/>
            <a:gdLst/>
            <a:ahLst/>
            <a:cxnLst/>
            <a:rect l="l" t="t" r="r" b="b"/>
            <a:pathLst>
              <a:path w="1047115" h="238125">
                <a:moveTo>
                  <a:pt x="1033272" y="237744"/>
                </a:moveTo>
                <a:lnTo>
                  <a:pt x="13716" y="237744"/>
                </a:lnTo>
                <a:lnTo>
                  <a:pt x="9144" y="236220"/>
                </a:lnTo>
                <a:lnTo>
                  <a:pt x="4572" y="233172"/>
                </a:lnTo>
                <a:lnTo>
                  <a:pt x="1524" y="228600"/>
                </a:lnTo>
                <a:lnTo>
                  <a:pt x="0" y="224028"/>
                </a:lnTo>
                <a:lnTo>
                  <a:pt x="0" y="13716"/>
                </a:lnTo>
                <a:lnTo>
                  <a:pt x="1524" y="7620"/>
                </a:lnTo>
                <a:lnTo>
                  <a:pt x="4572" y="3048"/>
                </a:lnTo>
                <a:lnTo>
                  <a:pt x="9144" y="0"/>
                </a:lnTo>
                <a:lnTo>
                  <a:pt x="1039368" y="0"/>
                </a:lnTo>
                <a:lnTo>
                  <a:pt x="1043940" y="3048"/>
                </a:lnTo>
                <a:lnTo>
                  <a:pt x="1046988" y="7620"/>
                </a:lnTo>
                <a:lnTo>
                  <a:pt x="1046988" y="9144"/>
                </a:lnTo>
                <a:lnTo>
                  <a:pt x="12192" y="9144"/>
                </a:lnTo>
                <a:lnTo>
                  <a:pt x="9144" y="12192"/>
                </a:lnTo>
                <a:lnTo>
                  <a:pt x="10160" y="12192"/>
                </a:lnTo>
                <a:lnTo>
                  <a:pt x="9652" y="13716"/>
                </a:lnTo>
                <a:lnTo>
                  <a:pt x="9144" y="13716"/>
                </a:lnTo>
                <a:lnTo>
                  <a:pt x="9144" y="224028"/>
                </a:lnTo>
                <a:lnTo>
                  <a:pt x="12192" y="227076"/>
                </a:lnTo>
                <a:lnTo>
                  <a:pt x="1046988" y="227076"/>
                </a:lnTo>
                <a:lnTo>
                  <a:pt x="1046988" y="228600"/>
                </a:lnTo>
                <a:lnTo>
                  <a:pt x="1043940" y="233172"/>
                </a:lnTo>
                <a:lnTo>
                  <a:pt x="1039368" y="236220"/>
                </a:lnTo>
                <a:lnTo>
                  <a:pt x="1033272" y="237744"/>
                </a:lnTo>
                <a:close/>
              </a:path>
              <a:path w="1047115" h="238125">
                <a:moveTo>
                  <a:pt x="10668" y="10668"/>
                </a:moveTo>
                <a:lnTo>
                  <a:pt x="12192" y="9144"/>
                </a:lnTo>
                <a:lnTo>
                  <a:pt x="13716" y="9144"/>
                </a:lnTo>
                <a:lnTo>
                  <a:pt x="10668" y="10668"/>
                </a:lnTo>
                <a:close/>
              </a:path>
              <a:path w="1047115" h="238125">
                <a:moveTo>
                  <a:pt x="12192" y="10668"/>
                </a:moveTo>
                <a:lnTo>
                  <a:pt x="13716" y="9144"/>
                </a:lnTo>
                <a:lnTo>
                  <a:pt x="15240" y="9144"/>
                </a:lnTo>
                <a:lnTo>
                  <a:pt x="12192" y="10668"/>
                </a:lnTo>
                <a:close/>
              </a:path>
              <a:path w="1047115" h="238125">
                <a:moveTo>
                  <a:pt x="1036320" y="10668"/>
                </a:moveTo>
                <a:lnTo>
                  <a:pt x="1031748" y="9144"/>
                </a:lnTo>
                <a:lnTo>
                  <a:pt x="1034796" y="9144"/>
                </a:lnTo>
                <a:lnTo>
                  <a:pt x="1036320" y="10668"/>
                </a:lnTo>
                <a:close/>
              </a:path>
              <a:path w="1047115" h="238125">
                <a:moveTo>
                  <a:pt x="1036828" y="10160"/>
                </a:moveTo>
                <a:lnTo>
                  <a:pt x="1034796" y="9144"/>
                </a:lnTo>
                <a:lnTo>
                  <a:pt x="1036320" y="9144"/>
                </a:lnTo>
                <a:lnTo>
                  <a:pt x="1036828" y="10160"/>
                </a:lnTo>
                <a:close/>
              </a:path>
              <a:path w="1047115" h="238125">
                <a:moveTo>
                  <a:pt x="1037844" y="10668"/>
                </a:moveTo>
                <a:lnTo>
                  <a:pt x="1036828" y="10160"/>
                </a:lnTo>
                <a:lnTo>
                  <a:pt x="1036320" y="9144"/>
                </a:lnTo>
                <a:lnTo>
                  <a:pt x="1037844" y="10668"/>
                </a:lnTo>
                <a:close/>
              </a:path>
              <a:path w="1047115" h="238125">
                <a:moveTo>
                  <a:pt x="1046988" y="10668"/>
                </a:moveTo>
                <a:lnTo>
                  <a:pt x="1037844" y="10668"/>
                </a:lnTo>
                <a:lnTo>
                  <a:pt x="1036320" y="9144"/>
                </a:lnTo>
                <a:lnTo>
                  <a:pt x="1046988" y="9144"/>
                </a:lnTo>
                <a:lnTo>
                  <a:pt x="1046988" y="10668"/>
                </a:lnTo>
                <a:close/>
              </a:path>
              <a:path w="1047115" h="238125">
                <a:moveTo>
                  <a:pt x="1046988" y="12192"/>
                </a:moveTo>
                <a:lnTo>
                  <a:pt x="1037844" y="12192"/>
                </a:lnTo>
                <a:lnTo>
                  <a:pt x="1036828" y="10160"/>
                </a:lnTo>
                <a:lnTo>
                  <a:pt x="1037844" y="10668"/>
                </a:lnTo>
                <a:lnTo>
                  <a:pt x="1046988" y="10668"/>
                </a:lnTo>
                <a:lnTo>
                  <a:pt x="1046988" y="12192"/>
                </a:lnTo>
                <a:close/>
              </a:path>
              <a:path w="1047115" h="238125">
                <a:moveTo>
                  <a:pt x="10160" y="12192"/>
                </a:moveTo>
                <a:lnTo>
                  <a:pt x="9144" y="12192"/>
                </a:lnTo>
                <a:lnTo>
                  <a:pt x="10668" y="10668"/>
                </a:lnTo>
                <a:lnTo>
                  <a:pt x="10160" y="12192"/>
                </a:lnTo>
                <a:close/>
              </a:path>
              <a:path w="1047115" h="238125">
                <a:moveTo>
                  <a:pt x="1037844" y="15240"/>
                </a:moveTo>
                <a:lnTo>
                  <a:pt x="1036320" y="10668"/>
                </a:lnTo>
                <a:lnTo>
                  <a:pt x="1037844" y="12192"/>
                </a:lnTo>
                <a:lnTo>
                  <a:pt x="1046988" y="12192"/>
                </a:lnTo>
                <a:lnTo>
                  <a:pt x="1046988" y="13716"/>
                </a:lnTo>
                <a:lnTo>
                  <a:pt x="1037844" y="13716"/>
                </a:lnTo>
                <a:lnTo>
                  <a:pt x="1037844" y="15240"/>
                </a:lnTo>
                <a:close/>
              </a:path>
              <a:path w="1047115" h="238125">
                <a:moveTo>
                  <a:pt x="9144" y="15240"/>
                </a:moveTo>
                <a:lnTo>
                  <a:pt x="9144" y="13716"/>
                </a:lnTo>
                <a:lnTo>
                  <a:pt x="9652" y="13716"/>
                </a:lnTo>
                <a:lnTo>
                  <a:pt x="9144" y="15240"/>
                </a:lnTo>
                <a:close/>
              </a:path>
              <a:path w="1047115" h="238125">
                <a:moveTo>
                  <a:pt x="1036828" y="226060"/>
                </a:moveTo>
                <a:lnTo>
                  <a:pt x="1037844" y="224028"/>
                </a:lnTo>
                <a:lnTo>
                  <a:pt x="1037844" y="13716"/>
                </a:lnTo>
                <a:lnTo>
                  <a:pt x="1046988" y="13716"/>
                </a:lnTo>
                <a:lnTo>
                  <a:pt x="1046988" y="225552"/>
                </a:lnTo>
                <a:lnTo>
                  <a:pt x="1037844" y="225552"/>
                </a:lnTo>
                <a:lnTo>
                  <a:pt x="1036828" y="226060"/>
                </a:lnTo>
                <a:close/>
              </a:path>
              <a:path w="1047115" h="238125">
                <a:moveTo>
                  <a:pt x="10668" y="225552"/>
                </a:moveTo>
                <a:lnTo>
                  <a:pt x="9144" y="224028"/>
                </a:lnTo>
                <a:lnTo>
                  <a:pt x="9144" y="222504"/>
                </a:lnTo>
                <a:lnTo>
                  <a:pt x="10668" y="225552"/>
                </a:lnTo>
                <a:close/>
              </a:path>
              <a:path w="1047115" h="238125">
                <a:moveTo>
                  <a:pt x="1036320" y="225552"/>
                </a:moveTo>
                <a:lnTo>
                  <a:pt x="1037844" y="222504"/>
                </a:lnTo>
                <a:lnTo>
                  <a:pt x="1037844" y="224028"/>
                </a:lnTo>
                <a:lnTo>
                  <a:pt x="1036320" y="225552"/>
                </a:lnTo>
                <a:close/>
              </a:path>
              <a:path w="1047115" h="238125">
                <a:moveTo>
                  <a:pt x="13716" y="227076"/>
                </a:moveTo>
                <a:lnTo>
                  <a:pt x="12192" y="227076"/>
                </a:lnTo>
                <a:lnTo>
                  <a:pt x="10668" y="225552"/>
                </a:lnTo>
                <a:lnTo>
                  <a:pt x="13716" y="227076"/>
                </a:lnTo>
                <a:close/>
              </a:path>
              <a:path w="1047115" h="238125">
                <a:moveTo>
                  <a:pt x="1036320" y="227076"/>
                </a:moveTo>
                <a:lnTo>
                  <a:pt x="1036828" y="226060"/>
                </a:lnTo>
                <a:lnTo>
                  <a:pt x="1037844" y="225552"/>
                </a:lnTo>
                <a:lnTo>
                  <a:pt x="1036320" y="227076"/>
                </a:lnTo>
                <a:close/>
              </a:path>
              <a:path w="1047115" h="238125">
                <a:moveTo>
                  <a:pt x="1046988" y="227076"/>
                </a:moveTo>
                <a:lnTo>
                  <a:pt x="1036320" y="227076"/>
                </a:lnTo>
                <a:lnTo>
                  <a:pt x="1037844" y="225552"/>
                </a:lnTo>
                <a:lnTo>
                  <a:pt x="1046988" y="225552"/>
                </a:lnTo>
                <a:lnTo>
                  <a:pt x="1046988" y="227076"/>
                </a:lnTo>
                <a:close/>
              </a:path>
              <a:path w="1047115" h="238125">
                <a:moveTo>
                  <a:pt x="1036320" y="227076"/>
                </a:moveTo>
                <a:lnTo>
                  <a:pt x="1034796" y="227076"/>
                </a:lnTo>
                <a:lnTo>
                  <a:pt x="1036828" y="226060"/>
                </a:lnTo>
                <a:lnTo>
                  <a:pt x="1036320" y="22707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250935" y="3832859"/>
            <a:ext cx="1038225" cy="228600"/>
          </a:xfrm>
          <a:custGeom>
            <a:avLst/>
            <a:gdLst/>
            <a:ahLst/>
            <a:cxnLst/>
            <a:rect l="l" t="t" r="r" b="b"/>
            <a:pathLst>
              <a:path w="1038225" h="228600">
                <a:moveTo>
                  <a:pt x="1033272" y="228600"/>
                </a:moveTo>
                <a:lnTo>
                  <a:pt x="4572" y="228600"/>
                </a:lnTo>
                <a:lnTo>
                  <a:pt x="0" y="224028"/>
                </a:lnTo>
                <a:lnTo>
                  <a:pt x="0" y="4572"/>
                </a:lnTo>
                <a:lnTo>
                  <a:pt x="4572" y="0"/>
                </a:lnTo>
                <a:lnTo>
                  <a:pt x="1033272" y="0"/>
                </a:lnTo>
                <a:lnTo>
                  <a:pt x="1037844" y="4572"/>
                </a:lnTo>
                <a:lnTo>
                  <a:pt x="1037844" y="224028"/>
                </a:lnTo>
                <a:lnTo>
                  <a:pt x="1033272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246364" y="3828288"/>
            <a:ext cx="1047115" cy="238125"/>
          </a:xfrm>
          <a:custGeom>
            <a:avLst/>
            <a:gdLst/>
            <a:ahLst/>
            <a:cxnLst/>
            <a:rect l="l" t="t" r="r" b="b"/>
            <a:pathLst>
              <a:path w="1047115" h="238125">
                <a:moveTo>
                  <a:pt x="1033272" y="237744"/>
                </a:moveTo>
                <a:lnTo>
                  <a:pt x="13716" y="237744"/>
                </a:lnTo>
                <a:lnTo>
                  <a:pt x="9144" y="236220"/>
                </a:lnTo>
                <a:lnTo>
                  <a:pt x="4572" y="233172"/>
                </a:lnTo>
                <a:lnTo>
                  <a:pt x="1524" y="228600"/>
                </a:lnTo>
                <a:lnTo>
                  <a:pt x="0" y="224028"/>
                </a:lnTo>
                <a:lnTo>
                  <a:pt x="0" y="13716"/>
                </a:lnTo>
                <a:lnTo>
                  <a:pt x="1524" y="9144"/>
                </a:lnTo>
                <a:lnTo>
                  <a:pt x="4572" y="4572"/>
                </a:lnTo>
                <a:lnTo>
                  <a:pt x="9144" y="1524"/>
                </a:lnTo>
                <a:lnTo>
                  <a:pt x="13716" y="0"/>
                </a:lnTo>
                <a:lnTo>
                  <a:pt x="1033272" y="0"/>
                </a:lnTo>
                <a:lnTo>
                  <a:pt x="1039368" y="1524"/>
                </a:lnTo>
                <a:lnTo>
                  <a:pt x="1043940" y="4572"/>
                </a:lnTo>
                <a:lnTo>
                  <a:pt x="1046988" y="9144"/>
                </a:lnTo>
                <a:lnTo>
                  <a:pt x="13716" y="9144"/>
                </a:lnTo>
                <a:lnTo>
                  <a:pt x="9144" y="13716"/>
                </a:lnTo>
                <a:lnTo>
                  <a:pt x="9144" y="224028"/>
                </a:lnTo>
                <a:lnTo>
                  <a:pt x="9652" y="224028"/>
                </a:lnTo>
                <a:lnTo>
                  <a:pt x="10160" y="225552"/>
                </a:lnTo>
                <a:lnTo>
                  <a:pt x="9144" y="225552"/>
                </a:lnTo>
                <a:lnTo>
                  <a:pt x="10668" y="227076"/>
                </a:lnTo>
                <a:lnTo>
                  <a:pt x="13716" y="228600"/>
                </a:lnTo>
                <a:lnTo>
                  <a:pt x="1046988" y="228600"/>
                </a:lnTo>
                <a:lnTo>
                  <a:pt x="1043940" y="233172"/>
                </a:lnTo>
                <a:lnTo>
                  <a:pt x="1039368" y="236220"/>
                </a:lnTo>
                <a:lnTo>
                  <a:pt x="1033272" y="237744"/>
                </a:lnTo>
                <a:close/>
              </a:path>
              <a:path w="1047115" h="238125">
                <a:moveTo>
                  <a:pt x="12192" y="10668"/>
                </a:moveTo>
                <a:lnTo>
                  <a:pt x="13716" y="9144"/>
                </a:lnTo>
                <a:lnTo>
                  <a:pt x="15240" y="9144"/>
                </a:lnTo>
                <a:lnTo>
                  <a:pt x="12192" y="10668"/>
                </a:lnTo>
                <a:close/>
              </a:path>
              <a:path w="1047115" h="238125">
                <a:moveTo>
                  <a:pt x="1036320" y="10668"/>
                </a:moveTo>
                <a:lnTo>
                  <a:pt x="1031748" y="9144"/>
                </a:lnTo>
                <a:lnTo>
                  <a:pt x="1034796" y="9144"/>
                </a:lnTo>
                <a:lnTo>
                  <a:pt x="1036320" y="10668"/>
                </a:lnTo>
                <a:close/>
              </a:path>
              <a:path w="1047115" h="238125">
                <a:moveTo>
                  <a:pt x="1046988" y="12192"/>
                </a:moveTo>
                <a:lnTo>
                  <a:pt x="1037844" y="12192"/>
                </a:lnTo>
                <a:lnTo>
                  <a:pt x="1034796" y="9144"/>
                </a:lnTo>
                <a:lnTo>
                  <a:pt x="1046988" y="9144"/>
                </a:lnTo>
                <a:lnTo>
                  <a:pt x="1046988" y="12192"/>
                </a:lnTo>
                <a:close/>
              </a:path>
              <a:path w="1047115" h="238125">
                <a:moveTo>
                  <a:pt x="1046988" y="224028"/>
                </a:moveTo>
                <a:lnTo>
                  <a:pt x="1037844" y="224028"/>
                </a:lnTo>
                <a:lnTo>
                  <a:pt x="1037844" y="13716"/>
                </a:lnTo>
                <a:lnTo>
                  <a:pt x="1036320" y="10668"/>
                </a:lnTo>
                <a:lnTo>
                  <a:pt x="1037844" y="12192"/>
                </a:lnTo>
                <a:lnTo>
                  <a:pt x="1046988" y="12192"/>
                </a:lnTo>
                <a:lnTo>
                  <a:pt x="1046988" y="224028"/>
                </a:lnTo>
                <a:close/>
              </a:path>
              <a:path w="1047115" h="238125">
                <a:moveTo>
                  <a:pt x="9144" y="15240"/>
                </a:moveTo>
                <a:lnTo>
                  <a:pt x="9144" y="13716"/>
                </a:lnTo>
                <a:lnTo>
                  <a:pt x="10668" y="12192"/>
                </a:lnTo>
                <a:lnTo>
                  <a:pt x="9144" y="15240"/>
                </a:lnTo>
                <a:close/>
              </a:path>
              <a:path w="1047115" h="238125">
                <a:moveTo>
                  <a:pt x="1037844" y="15240"/>
                </a:moveTo>
                <a:lnTo>
                  <a:pt x="1036320" y="12192"/>
                </a:lnTo>
                <a:lnTo>
                  <a:pt x="1037844" y="13716"/>
                </a:lnTo>
                <a:lnTo>
                  <a:pt x="1037844" y="15240"/>
                </a:lnTo>
                <a:close/>
              </a:path>
              <a:path w="1047115" h="238125">
                <a:moveTo>
                  <a:pt x="9652" y="224028"/>
                </a:moveTo>
                <a:lnTo>
                  <a:pt x="9144" y="224028"/>
                </a:lnTo>
                <a:lnTo>
                  <a:pt x="9144" y="222504"/>
                </a:lnTo>
                <a:lnTo>
                  <a:pt x="9652" y="224028"/>
                </a:lnTo>
                <a:close/>
              </a:path>
              <a:path w="1047115" h="238125">
                <a:moveTo>
                  <a:pt x="1036320" y="227076"/>
                </a:moveTo>
                <a:lnTo>
                  <a:pt x="1037844" y="222504"/>
                </a:lnTo>
                <a:lnTo>
                  <a:pt x="1037844" y="224028"/>
                </a:lnTo>
                <a:lnTo>
                  <a:pt x="1046988" y="224028"/>
                </a:lnTo>
                <a:lnTo>
                  <a:pt x="1046988" y="225552"/>
                </a:lnTo>
                <a:lnTo>
                  <a:pt x="1037844" y="225552"/>
                </a:lnTo>
                <a:lnTo>
                  <a:pt x="1036320" y="227076"/>
                </a:lnTo>
                <a:close/>
              </a:path>
              <a:path w="1047115" h="238125">
                <a:moveTo>
                  <a:pt x="10668" y="227076"/>
                </a:moveTo>
                <a:lnTo>
                  <a:pt x="9144" y="225552"/>
                </a:lnTo>
                <a:lnTo>
                  <a:pt x="10363" y="226161"/>
                </a:lnTo>
                <a:lnTo>
                  <a:pt x="10668" y="227076"/>
                </a:lnTo>
                <a:close/>
              </a:path>
              <a:path w="1047115" h="238125">
                <a:moveTo>
                  <a:pt x="10363" y="226161"/>
                </a:moveTo>
                <a:lnTo>
                  <a:pt x="9144" y="225552"/>
                </a:lnTo>
                <a:lnTo>
                  <a:pt x="10160" y="225552"/>
                </a:lnTo>
                <a:lnTo>
                  <a:pt x="10363" y="226161"/>
                </a:lnTo>
                <a:close/>
              </a:path>
              <a:path w="1047115" h="238125">
                <a:moveTo>
                  <a:pt x="1046988" y="228600"/>
                </a:moveTo>
                <a:lnTo>
                  <a:pt x="1034796" y="228600"/>
                </a:lnTo>
                <a:lnTo>
                  <a:pt x="1037844" y="227076"/>
                </a:lnTo>
                <a:lnTo>
                  <a:pt x="1036320" y="227076"/>
                </a:lnTo>
                <a:lnTo>
                  <a:pt x="1037844" y="225552"/>
                </a:lnTo>
                <a:lnTo>
                  <a:pt x="1046988" y="225552"/>
                </a:lnTo>
                <a:lnTo>
                  <a:pt x="1046988" y="228600"/>
                </a:lnTo>
                <a:close/>
              </a:path>
              <a:path w="1047115" h="238125">
                <a:moveTo>
                  <a:pt x="12192" y="227076"/>
                </a:moveTo>
                <a:lnTo>
                  <a:pt x="10668" y="227076"/>
                </a:lnTo>
                <a:lnTo>
                  <a:pt x="10363" y="226161"/>
                </a:lnTo>
                <a:lnTo>
                  <a:pt x="12192" y="227076"/>
                </a:lnTo>
                <a:close/>
              </a:path>
              <a:path w="1047115" h="238125">
                <a:moveTo>
                  <a:pt x="15240" y="228600"/>
                </a:moveTo>
                <a:lnTo>
                  <a:pt x="13716" y="228600"/>
                </a:lnTo>
                <a:lnTo>
                  <a:pt x="12192" y="227076"/>
                </a:lnTo>
                <a:lnTo>
                  <a:pt x="15240" y="228600"/>
                </a:lnTo>
                <a:close/>
              </a:path>
              <a:path w="1047115" h="238125">
                <a:moveTo>
                  <a:pt x="1034796" y="228600"/>
                </a:moveTo>
                <a:lnTo>
                  <a:pt x="1031748" y="228600"/>
                </a:lnTo>
                <a:lnTo>
                  <a:pt x="1036320" y="227076"/>
                </a:lnTo>
                <a:lnTo>
                  <a:pt x="1034796" y="22860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331452" y="3561588"/>
            <a:ext cx="212090" cy="786765"/>
          </a:xfrm>
          <a:custGeom>
            <a:avLst/>
            <a:gdLst/>
            <a:ahLst/>
            <a:cxnLst/>
            <a:rect l="l" t="t" r="r" b="b"/>
            <a:pathLst>
              <a:path w="212090" h="786764">
                <a:moveTo>
                  <a:pt x="208788" y="786384"/>
                </a:moveTo>
                <a:lnTo>
                  <a:pt x="3048" y="786384"/>
                </a:lnTo>
                <a:lnTo>
                  <a:pt x="0" y="781812"/>
                </a:lnTo>
                <a:lnTo>
                  <a:pt x="0" y="3048"/>
                </a:lnTo>
                <a:lnTo>
                  <a:pt x="3048" y="0"/>
                </a:lnTo>
                <a:lnTo>
                  <a:pt x="208788" y="0"/>
                </a:lnTo>
                <a:lnTo>
                  <a:pt x="211836" y="3048"/>
                </a:lnTo>
                <a:lnTo>
                  <a:pt x="211836" y="781812"/>
                </a:lnTo>
                <a:lnTo>
                  <a:pt x="208788" y="786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325356" y="3557015"/>
            <a:ext cx="222885" cy="795655"/>
          </a:xfrm>
          <a:custGeom>
            <a:avLst/>
            <a:gdLst/>
            <a:ahLst/>
            <a:cxnLst/>
            <a:rect l="l" t="t" r="r" b="b"/>
            <a:pathLst>
              <a:path w="222884" h="795654">
                <a:moveTo>
                  <a:pt x="210312" y="795528"/>
                </a:moveTo>
                <a:lnTo>
                  <a:pt x="13716" y="795528"/>
                </a:lnTo>
                <a:lnTo>
                  <a:pt x="4572" y="792480"/>
                </a:lnTo>
                <a:lnTo>
                  <a:pt x="1524" y="787908"/>
                </a:lnTo>
                <a:lnTo>
                  <a:pt x="0" y="783336"/>
                </a:lnTo>
                <a:lnTo>
                  <a:pt x="0" y="12192"/>
                </a:lnTo>
                <a:lnTo>
                  <a:pt x="1524" y="7620"/>
                </a:lnTo>
                <a:lnTo>
                  <a:pt x="4572" y="3048"/>
                </a:lnTo>
                <a:lnTo>
                  <a:pt x="9144" y="0"/>
                </a:lnTo>
                <a:lnTo>
                  <a:pt x="214884" y="0"/>
                </a:lnTo>
                <a:lnTo>
                  <a:pt x="219456" y="3048"/>
                </a:lnTo>
                <a:lnTo>
                  <a:pt x="222504" y="7620"/>
                </a:lnTo>
                <a:lnTo>
                  <a:pt x="222504" y="9144"/>
                </a:lnTo>
                <a:lnTo>
                  <a:pt x="12192" y="9144"/>
                </a:lnTo>
                <a:lnTo>
                  <a:pt x="10668" y="10668"/>
                </a:lnTo>
                <a:lnTo>
                  <a:pt x="10668" y="784860"/>
                </a:lnTo>
                <a:lnTo>
                  <a:pt x="13716" y="786384"/>
                </a:lnTo>
                <a:lnTo>
                  <a:pt x="222504" y="786384"/>
                </a:lnTo>
                <a:lnTo>
                  <a:pt x="222504" y="787908"/>
                </a:lnTo>
                <a:lnTo>
                  <a:pt x="219456" y="792480"/>
                </a:lnTo>
                <a:lnTo>
                  <a:pt x="210312" y="795528"/>
                </a:lnTo>
                <a:close/>
              </a:path>
              <a:path w="222884" h="795654">
                <a:moveTo>
                  <a:pt x="10668" y="10668"/>
                </a:moveTo>
                <a:lnTo>
                  <a:pt x="12192" y="9144"/>
                </a:lnTo>
                <a:lnTo>
                  <a:pt x="11684" y="10160"/>
                </a:lnTo>
                <a:lnTo>
                  <a:pt x="10668" y="10668"/>
                </a:lnTo>
                <a:close/>
              </a:path>
              <a:path w="222884" h="795654">
                <a:moveTo>
                  <a:pt x="11684" y="10160"/>
                </a:moveTo>
                <a:lnTo>
                  <a:pt x="12192" y="9144"/>
                </a:lnTo>
                <a:lnTo>
                  <a:pt x="13716" y="9144"/>
                </a:lnTo>
                <a:lnTo>
                  <a:pt x="11684" y="10160"/>
                </a:lnTo>
                <a:close/>
              </a:path>
              <a:path w="222884" h="795654">
                <a:moveTo>
                  <a:pt x="212344" y="10160"/>
                </a:moveTo>
                <a:lnTo>
                  <a:pt x="210312" y="9144"/>
                </a:lnTo>
                <a:lnTo>
                  <a:pt x="211836" y="9144"/>
                </a:lnTo>
                <a:lnTo>
                  <a:pt x="212344" y="10160"/>
                </a:lnTo>
                <a:close/>
              </a:path>
              <a:path w="222884" h="795654">
                <a:moveTo>
                  <a:pt x="213360" y="10668"/>
                </a:moveTo>
                <a:lnTo>
                  <a:pt x="212344" y="10160"/>
                </a:lnTo>
                <a:lnTo>
                  <a:pt x="211836" y="9144"/>
                </a:lnTo>
                <a:lnTo>
                  <a:pt x="213360" y="10668"/>
                </a:lnTo>
                <a:close/>
              </a:path>
              <a:path w="222884" h="795654">
                <a:moveTo>
                  <a:pt x="222504" y="786384"/>
                </a:moveTo>
                <a:lnTo>
                  <a:pt x="210312" y="786384"/>
                </a:lnTo>
                <a:lnTo>
                  <a:pt x="213360" y="784860"/>
                </a:lnTo>
                <a:lnTo>
                  <a:pt x="213360" y="10668"/>
                </a:lnTo>
                <a:lnTo>
                  <a:pt x="211836" y="9144"/>
                </a:lnTo>
                <a:lnTo>
                  <a:pt x="222504" y="9144"/>
                </a:lnTo>
                <a:lnTo>
                  <a:pt x="222504" y="786384"/>
                </a:lnTo>
                <a:close/>
              </a:path>
              <a:path w="222884" h="795654">
                <a:moveTo>
                  <a:pt x="10668" y="12192"/>
                </a:moveTo>
                <a:lnTo>
                  <a:pt x="10668" y="10668"/>
                </a:lnTo>
                <a:lnTo>
                  <a:pt x="11684" y="10160"/>
                </a:lnTo>
                <a:lnTo>
                  <a:pt x="10668" y="12192"/>
                </a:lnTo>
                <a:close/>
              </a:path>
              <a:path w="222884" h="795654">
                <a:moveTo>
                  <a:pt x="213360" y="12192"/>
                </a:moveTo>
                <a:lnTo>
                  <a:pt x="212344" y="10160"/>
                </a:lnTo>
                <a:lnTo>
                  <a:pt x="213360" y="10668"/>
                </a:lnTo>
                <a:lnTo>
                  <a:pt x="213360" y="12192"/>
                </a:lnTo>
                <a:close/>
              </a:path>
              <a:path w="222884" h="795654">
                <a:moveTo>
                  <a:pt x="12192" y="784860"/>
                </a:moveTo>
                <a:lnTo>
                  <a:pt x="10668" y="784860"/>
                </a:lnTo>
                <a:lnTo>
                  <a:pt x="10668" y="783336"/>
                </a:lnTo>
                <a:lnTo>
                  <a:pt x="12192" y="784860"/>
                </a:lnTo>
                <a:close/>
              </a:path>
              <a:path w="222884" h="795654">
                <a:moveTo>
                  <a:pt x="213360" y="784860"/>
                </a:moveTo>
                <a:lnTo>
                  <a:pt x="211836" y="784860"/>
                </a:lnTo>
                <a:lnTo>
                  <a:pt x="213360" y="783336"/>
                </a:lnTo>
                <a:lnTo>
                  <a:pt x="213360" y="784860"/>
                </a:lnTo>
                <a:close/>
              </a:path>
              <a:path w="222884" h="795654">
                <a:moveTo>
                  <a:pt x="15240" y="786384"/>
                </a:moveTo>
                <a:lnTo>
                  <a:pt x="13716" y="786384"/>
                </a:lnTo>
                <a:lnTo>
                  <a:pt x="12192" y="784860"/>
                </a:lnTo>
                <a:lnTo>
                  <a:pt x="15240" y="786384"/>
                </a:lnTo>
                <a:close/>
              </a:path>
              <a:path w="222884" h="795654">
                <a:moveTo>
                  <a:pt x="210312" y="786384"/>
                </a:moveTo>
                <a:lnTo>
                  <a:pt x="208788" y="786384"/>
                </a:lnTo>
                <a:lnTo>
                  <a:pt x="211836" y="784860"/>
                </a:lnTo>
                <a:lnTo>
                  <a:pt x="210312" y="786384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8036052" y="4443984"/>
            <a:ext cx="1577340" cy="477520"/>
          </a:xfrm>
          <a:custGeom>
            <a:avLst/>
            <a:gdLst/>
            <a:ahLst/>
            <a:cxnLst/>
            <a:rect l="l" t="t" r="r" b="b"/>
            <a:pathLst>
              <a:path w="1577340" h="477520">
                <a:moveTo>
                  <a:pt x="0" y="0"/>
                </a:moveTo>
                <a:lnTo>
                  <a:pt x="1577340" y="0"/>
                </a:lnTo>
                <a:lnTo>
                  <a:pt x="1577340" y="477012"/>
                </a:lnTo>
                <a:lnTo>
                  <a:pt x="0" y="4770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8033004" y="4440935"/>
            <a:ext cx="1583690" cy="483234"/>
          </a:xfrm>
          <a:custGeom>
            <a:avLst/>
            <a:gdLst/>
            <a:ahLst/>
            <a:cxnLst/>
            <a:rect l="l" t="t" r="r" b="b"/>
            <a:pathLst>
              <a:path w="1583690" h="483235">
                <a:moveTo>
                  <a:pt x="1583436" y="483108"/>
                </a:moveTo>
                <a:lnTo>
                  <a:pt x="0" y="483108"/>
                </a:lnTo>
                <a:lnTo>
                  <a:pt x="0" y="0"/>
                </a:lnTo>
                <a:lnTo>
                  <a:pt x="1583436" y="0"/>
                </a:lnTo>
                <a:lnTo>
                  <a:pt x="1583436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475488"/>
                </a:lnTo>
                <a:lnTo>
                  <a:pt x="3048" y="475488"/>
                </a:lnTo>
                <a:lnTo>
                  <a:pt x="6096" y="480060"/>
                </a:lnTo>
                <a:lnTo>
                  <a:pt x="1583436" y="480060"/>
                </a:lnTo>
                <a:lnTo>
                  <a:pt x="1583436" y="483108"/>
                </a:lnTo>
                <a:close/>
              </a:path>
              <a:path w="1583690" h="48323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583690" h="483235">
                <a:moveTo>
                  <a:pt x="1577340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577340" y="3048"/>
                </a:lnTo>
                <a:lnTo>
                  <a:pt x="1577340" y="6096"/>
                </a:lnTo>
                <a:close/>
              </a:path>
              <a:path w="1583690" h="483235">
                <a:moveTo>
                  <a:pt x="1577340" y="480060"/>
                </a:moveTo>
                <a:lnTo>
                  <a:pt x="1577340" y="3048"/>
                </a:lnTo>
                <a:lnTo>
                  <a:pt x="1580388" y="6096"/>
                </a:lnTo>
                <a:lnTo>
                  <a:pt x="1583436" y="6096"/>
                </a:lnTo>
                <a:lnTo>
                  <a:pt x="1583436" y="475488"/>
                </a:lnTo>
                <a:lnTo>
                  <a:pt x="1580388" y="475488"/>
                </a:lnTo>
                <a:lnTo>
                  <a:pt x="1577340" y="480060"/>
                </a:lnTo>
                <a:close/>
              </a:path>
              <a:path w="1583690" h="483235">
                <a:moveTo>
                  <a:pt x="1583436" y="6096"/>
                </a:moveTo>
                <a:lnTo>
                  <a:pt x="1580388" y="6096"/>
                </a:lnTo>
                <a:lnTo>
                  <a:pt x="1577340" y="3048"/>
                </a:lnTo>
                <a:lnTo>
                  <a:pt x="1583436" y="3048"/>
                </a:lnTo>
                <a:lnTo>
                  <a:pt x="1583436" y="6096"/>
                </a:lnTo>
                <a:close/>
              </a:path>
              <a:path w="1583690" h="483235">
                <a:moveTo>
                  <a:pt x="6096" y="480060"/>
                </a:moveTo>
                <a:lnTo>
                  <a:pt x="3048" y="475488"/>
                </a:lnTo>
                <a:lnTo>
                  <a:pt x="6096" y="475488"/>
                </a:lnTo>
                <a:lnTo>
                  <a:pt x="6096" y="480060"/>
                </a:lnTo>
                <a:close/>
              </a:path>
              <a:path w="1583690" h="483235">
                <a:moveTo>
                  <a:pt x="1577340" y="480060"/>
                </a:moveTo>
                <a:lnTo>
                  <a:pt x="6096" y="480060"/>
                </a:lnTo>
                <a:lnTo>
                  <a:pt x="6096" y="475488"/>
                </a:lnTo>
                <a:lnTo>
                  <a:pt x="1577340" y="475488"/>
                </a:lnTo>
                <a:lnTo>
                  <a:pt x="1577340" y="480060"/>
                </a:lnTo>
                <a:close/>
              </a:path>
              <a:path w="1583690" h="483235">
                <a:moveTo>
                  <a:pt x="1583436" y="480060"/>
                </a:moveTo>
                <a:lnTo>
                  <a:pt x="1577340" y="480060"/>
                </a:lnTo>
                <a:lnTo>
                  <a:pt x="1580388" y="475488"/>
                </a:lnTo>
                <a:lnTo>
                  <a:pt x="1583436" y="475488"/>
                </a:lnTo>
                <a:lnTo>
                  <a:pt x="1583436" y="48006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8269223" y="4541520"/>
            <a:ext cx="1033780" cy="257810"/>
          </a:xfrm>
          <a:custGeom>
            <a:avLst/>
            <a:gdLst/>
            <a:ahLst/>
            <a:cxnLst/>
            <a:rect l="l" t="t" r="r" b="b"/>
            <a:pathLst>
              <a:path w="1033779" h="257810">
                <a:moveTo>
                  <a:pt x="1028700" y="257556"/>
                </a:moveTo>
                <a:lnTo>
                  <a:pt x="4572" y="257556"/>
                </a:lnTo>
                <a:lnTo>
                  <a:pt x="0" y="252984"/>
                </a:lnTo>
                <a:lnTo>
                  <a:pt x="0" y="4572"/>
                </a:lnTo>
                <a:lnTo>
                  <a:pt x="4572" y="0"/>
                </a:lnTo>
                <a:lnTo>
                  <a:pt x="1028700" y="0"/>
                </a:lnTo>
                <a:lnTo>
                  <a:pt x="1033272" y="4572"/>
                </a:lnTo>
                <a:lnTo>
                  <a:pt x="1033272" y="252984"/>
                </a:lnTo>
                <a:lnTo>
                  <a:pt x="1028700" y="257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8263128" y="4536947"/>
            <a:ext cx="1043940" cy="266700"/>
          </a:xfrm>
          <a:custGeom>
            <a:avLst/>
            <a:gdLst/>
            <a:ahLst/>
            <a:cxnLst/>
            <a:rect l="l" t="t" r="r" b="b"/>
            <a:pathLst>
              <a:path w="1043940" h="266700">
                <a:moveTo>
                  <a:pt x="1028700" y="266700"/>
                </a:moveTo>
                <a:lnTo>
                  <a:pt x="15240" y="266700"/>
                </a:lnTo>
                <a:lnTo>
                  <a:pt x="10668" y="265176"/>
                </a:lnTo>
                <a:lnTo>
                  <a:pt x="4572" y="262128"/>
                </a:lnTo>
                <a:lnTo>
                  <a:pt x="1524" y="257556"/>
                </a:lnTo>
                <a:lnTo>
                  <a:pt x="0" y="251460"/>
                </a:lnTo>
                <a:lnTo>
                  <a:pt x="0" y="15240"/>
                </a:lnTo>
                <a:lnTo>
                  <a:pt x="1524" y="9144"/>
                </a:lnTo>
                <a:lnTo>
                  <a:pt x="4572" y="4572"/>
                </a:lnTo>
                <a:lnTo>
                  <a:pt x="10668" y="1524"/>
                </a:lnTo>
                <a:lnTo>
                  <a:pt x="15240" y="0"/>
                </a:lnTo>
                <a:lnTo>
                  <a:pt x="1028700" y="0"/>
                </a:lnTo>
                <a:lnTo>
                  <a:pt x="1034796" y="1524"/>
                </a:lnTo>
                <a:lnTo>
                  <a:pt x="1039368" y="4572"/>
                </a:lnTo>
                <a:lnTo>
                  <a:pt x="1042416" y="9144"/>
                </a:lnTo>
                <a:lnTo>
                  <a:pt x="15240" y="9144"/>
                </a:lnTo>
                <a:lnTo>
                  <a:pt x="12192" y="10668"/>
                </a:lnTo>
                <a:lnTo>
                  <a:pt x="10668" y="12192"/>
                </a:lnTo>
                <a:lnTo>
                  <a:pt x="10668" y="254508"/>
                </a:lnTo>
                <a:lnTo>
                  <a:pt x="12192" y="256032"/>
                </a:lnTo>
                <a:lnTo>
                  <a:pt x="16764" y="257556"/>
                </a:lnTo>
                <a:lnTo>
                  <a:pt x="1042416" y="257556"/>
                </a:lnTo>
                <a:lnTo>
                  <a:pt x="1039368" y="262128"/>
                </a:lnTo>
                <a:lnTo>
                  <a:pt x="1034796" y="265176"/>
                </a:lnTo>
                <a:lnTo>
                  <a:pt x="1028700" y="266700"/>
                </a:lnTo>
                <a:close/>
              </a:path>
              <a:path w="1043940" h="266700">
                <a:moveTo>
                  <a:pt x="12192" y="10668"/>
                </a:moveTo>
                <a:lnTo>
                  <a:pt x="15240" y="9144"/>
                </a:lnTo>
                <a:lnTo>
                  <a:pt x="13716" y="10160"/>
                </a:lnTo>
                <a:lnTo>
                  <a:pt x="12192" y="10668"/>
                </a:lnTo>
                <a:close/>
              </a:path>
              <a:path w="1043940" h="266700">
                <a:moveTo>
                  <a:pt x="13716" y="10160"/>
                </a:moveTo>
                <a:lnTo>
                  <a:pt x="15240" y="9144"/>
                </a:lnTo>
                <a:lnTo>
                  <a:pt x="16764" y="9144"/>
                </a:lnTo>
                <a:lnTo>
                  <a:pt x="13716" y="10160"/>
                </a:lnTo>
                <a:close/>
              </a:path>
              <a:path w="1043940" h="266700">
                <a:moveTo>
                  <a:pt x="1031748" y="10668"/>
                </a:moveTo>
                <a:lnTo>
                  <a:pt x="1027176" y="9144"/>
                </a:lnTo>
                <a:lnTo>
                  <a:pt x="1030224" y="9144"/>
                </a:lnTo>
                <a:lnTo>
                  <a:pt x="1031748" y="10668"/>
                </a:lnTo>
                <a:close/>
              </a:path>
              <a:path w="1043940" h="266700">
                <a:moveTo>
                  <a:pt x="1042416" y="257556"/>
                </a:moveTo>
                <a:lnTo>
                  <a:pt x="1027176" y="257556"/>
                </a:lnTo>
                <a:lnTo>
                  <a:pt x="1031748" y="256032"/>
                </a:lnTo>
                <a:lnTo>
                  <a:pt x="1033272" y="254508"/>
                </a:lnTo>
                <a:lnTo>
                  <a:pt x="1033272" y="12192"/>
                </a:lnTo>
                <a:lnTo>
                  <a:pt x="1030224" y="9144"/>
                </a:lnTo>
                <a:lnTo>
                  <a:pt x="1042416" y="9144"/>
                </a:lnTo>
                <a:lnTo>
                  <a:pt x="1043940" y="15240"/>
                </a:lnTo>
                <a:lnTo>
                  <a:pt x="1043940" y="251460"/>
                </a:lnTo>
                <a:lnTo>
                  <a:pt x="1042416" y="257556"/>
                </a:lnTo>
                <a:close/>
              </a:path>
              <a:path w="1043940" h="266700">
                <a:moveTo>
                  <a:pt x="11811" y="11430"/>
                </a:moveTo>
                <a:lnTo>
                  <a:pt x="12192" y="10668"/>
                </a:lnTo>
                <a:lnTo>
                  <a:pt x="13716" y="10160"/>
                </a:lnTo>
                <a:lnTo>
                  <a:pt x="11811" y="11430"/>
                </a:lnTo>
                <a:close/>
              </a:path>
              <a:path w="1043940" h="266700">
                <a:moveTo>
                  <a:pt x="10668" y="12192"/>
                </a:moveTo>
                <a:lnTo>
                  <a:pt x="12192" y="10668"/>
                </a:lnTo>
                <a:lnTo>
                  <a:pt x="11811" y="11430"/>
                </a:lnTo>
                <a:lnTo>
                  <a:pt x="10668" y="12192"/>
                </a:lnTo>
                <a:close/>
              </a:path>
              <a:path w="1043940" h="266700">
                <a:moveTo>
                  <a:pt x="1033272" y="13716"/>
                </a:moveTo>
                <a:lnTo>
                  <a:pt x="1031748" y="10668"/>
                </a:lnTo>
                <a:lnTo>
                  <a:pt x="1033272" y="12192"/>
                </a:lnTo>
                <a:lnTo>
                  <a:pt x="1033272" y="13716"/>
                </a:lnTo>
                <a:close/>
              </a:path>
              <a:path w="1043940" h="266700">
                <a:moveTo>
                  <a:pt x="10668" y="13716"/>
                </a:moveTo>
                <a:lnTo>
                  <a:pt x="10668" y="12192"/>
                </a:lnTo>
                <a:lnTo>
                  <a:pt x="11811" y="11430"/>
                </a:lnTo>
                <a:lnTo>
                  <a:pt x="10668" y="13716"/>
                </a:lnTo>
                <a:close/>
              </a:path>
              <a:path w="1043940" h="266700">
                <a:moveTo>
                  <a:pt x="11582" y="254812"/>
                </a:moveTo>
                <a:lnTo>
                  <a:pt x="10668" y="254508"/>
                </a:lnTo>
                <a:lnTo>
                  <a:pt x="10668" y="252984"/>
                </a:lnTo>
                <a:lnTo>
                  <a:pt x="11582" y="254812"/>
                </a:lnTo>
                <a:close/>
              </a:path>
              <a:path w="1043940" h="266700">
                <a:moveTo>
                  <a:pt x="1032256" y="255016"/>
                </a:moveTo>
                <a:lnTo>
                  <a:pt x="1033272" y="252984"/>
                </a:lnTo>
                <a:lnTo>
                  <a:pt x="1033272" y="254508"/>
                </a:lnTo>
                <a:lnTo>
                  <a:pt x="1032256" y="255016"/>
                </a:lnTo>
                <a:close/>
              </a:path>
              <a:path w="1043940" h="266700">
                <a:moveTo>
                  <a:pt x="12192" y="256032"/>
                </a:moveTo>
                <a:lnTo>
                  <a:pt x="10668" y="254508"/>
                </a:lnTo>
                <a:lnTo>
                  <a:pt x="11582" y="254812"/>
                </a:lnTo>
                <a:lnTo>
                  <a:pt x="12192" y="256032"/>
                </a:lnTo>
                <a:close/>
              </a:path>
              <a:path w="1043940" h="266700">
                <a:moveTo>
                  <a:pt x="1031748" y="256032"/>
                </a:moveTo>
                <a:lnTo>
                  <a:pt x="1032256" y="255016"/>
                </a:lnTo>
                <a:lnTo>
                  <a:pt x="1033272" y="254508"/>
                </a:lnTo>
                <a:lnTo>
                  <a:pt x="1031748" y="256032"/>
                </a:lnTo>
                <a:close/>
              </a:path>
              <a:path w="1043940" h="266700">
                <a:moveTo>
                  <a:pt x="15240" y="256032"/>
                </a:moveTo>
                <a:lnTo>
                  <a:pt x="12192" y="256032"/>
                </a:lnTo>
                <a:lnTo>
                  <a:pt x="11582" y="254812"/>
                </a:lnTo>
                <a:lnTo>
                  <a:pt x="15240" y="256032"/>
                </a:lnTo>
                <a:close/>
              </a:path>
              <a:path w="1043940" h="266700">
                <a:moveTo>
                  <a:pt x="1031748" y="256032"/>
                </a:moveTo>
                <a:lnTo>
                  <a:pt x="1030224" y="256032"/>
                </a:lnTo>
                <a:lnTo>
                  <a:pt x="1032256" y="255016"/>
                </a:lnTo>
                <a:lnTo>
                  <a:pt x="1031748" y="256032"/>
                </a:lnTo>
                <a:close/>
              </a:path>
              <a:path w="1043940" h="266700">
                <a:moveTo>
                  <a:pt x="1027176" y="257556"/>
                </a:moveTo>
                <a:lnTo>
                  <a:pt x="16764" y="257556"/>
                </a:lnTo>
                <a:lnTo>
                  <a:pt x="15240" y="256032"/>
                </a:lnTo>
                <a:lnTo>
                  <a:pt x="1028700" y="256032"/>
                </a:lnTo>
                <a:lnTo>
                  <a:pt x="1027176" y="25755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9032747" y="4931664"/>
            <a:ext cx="127000" cy="661670"/>
          </a:xfrm>
          <a:custGeom>
            <a:avLst/>
            <a:gdLst/>
            <a:ahLst/>
            <a:cxnLst/>
            <a:rect l="l" t="t" r="r" b="b"/>
            <a:pathLst>
              <a:path w="127000" h="661670">
                <a:moveTo>
                  <a:pt x="32004" y="76200"/>
                </a:moveTo>
                <a:lnTo>
                  <a:pt x="0" y="76200"/>
                </a:lnTo>
                <a:lnTo>
                  <a:pt x="39624" y="0"/>
                </a:lnTo>
                <a:lnTo>
                  <a:pt x="71628" y="64008"/>
                </a:lnTo>
                <a:lnTo>
                  <a:pt x="32004" y="64008"/>
                </a:lnTo>
                <a:lnTo>
                  <a:pt x="32004" y="76200"/>
                </a:lnTo>
                <a:close/>
              </a:path>
              <a:path w="127000" h="661670">
                <a:moveTo>
                  <a:pt x="45720" y="115824"/>
                </a:moveTo>
                <a:lnTo>
                  <a:pt x="32004" y="115824"/>
                </a:lnTo>
                <a:lnTo>
                  <a:pt x="32004" y="64008"/>
                </a:lnTo>
                <a:lnTo>
                  <a:pt x="45720" y="64008"/>
                </a:lnTo>
                <a:lnTo>
                  <a:pt x="45720" y="115824"/>
                </a:lnTo>
                <a:close/>
              </a:path>
              <a:path w="127000" h="661670">
                <a:moveTo>
                  <a:pt x="77724" y="76200"/>
                </a:moveTo>
                <a:lnTo>
                  <a:pt x="45720" y="76200"/>
                </a:lnTo>
                <a:lnTo>
                  <a:pt x="45720" y="64008"/>
                </a:lnTo>
                <a:lnTo>
                  <a:pt x="71628" y="64008"/>
                </a:lnTo>
                <a:lnTo>
                  <a:pt x="77724" y="76200"/>
                </a:lnTo>
                <a:close/>
              </a:path>
              <a:path w="127000" h="661670">
                <a:moveTo>
                  <a:pt x="45720" y="205740"/>
                </a:moveTo>
                <a:lnTo>
                  <a:pt x="32004" y="205740"/>
                </a:lnTo>
                <a:lnTo>
                  <a:pt x="32004" y="153924"/>
                </a:lnTo>
                <a:lnTo>
                  <a:pt x="45720" y="153924"/>
                </a:lnTo>
                <a:lnTo>
                  <a:pt x="45720" y="205740"/>
                </a:lnTo>
                <a:close/>
              </a:path>
              <a:path w="127000" h="661670">
                <a:moveTo>
                  <a:pt x="45720" y="295656"/>
                </a:moveTo>
                <a:lnTo>
                  <a:pt x="32004" y="295656"/>
                </a:lnTo>
                <a:lnTo>
                  <a:pt x="32004" y="243840"/>
                </a:lnTo>
                <a:lnTo>
                  <a:pt x="45720" y="243840"/>
                </a:lnTo>
                <a:lnTo>
                  <a:pt x="45720" y="295656"/>
                </a:lnTo>
                <a:close/>
              </a:path>
              <a:path w="127000" h="661670">
                <a:moveTo>
                  <a:pt x="94488" y="336804"/>
                </a:moveTo>
                <a:lnTo>
                  <a:pt x="44196" y="336804"/>
                </a:lnTo>
                <a:lnTo>
                  <a:pt x="44196" y="324612"/>
                </a:lnTo>
                <a:lnTo>
                  <a:pt x="94488" y="324612"/>
                </a:lnTo>
                <a:lnTo>
                  <a:pt x="94488" y="336804"/>
                </a:lnTo>
                <a:close/>
              </a:path>
              <a:path w="127000" h="661670">
                <a:moveTo>
                  <a:pt x="126492" y="396240"/>
                </a:moveTo>
                <a:lnTo>
                  <a:pt x="112776" y="396240"/>
                </a:lnTo>
                <a:lnTo>
                  <a:pt x="112776" y="344424"/>
                </a:lnTo>
                <a:lnTo>
                  <a:pt x="126492" y="344424"/>
                </a:lnTo>
                <a:lnTo>
                  <a:pt x="126492" y="396240"/>
                </a:lnTo>
                <a:close/>
              </a:path>
              <a:path w="127000" h="661670">
                <a:moveTo>
                  <a:pt x="126492" y="486156"/>
                </a:moveTo>
                <a:lnTo>
                  <a:pt x="112776" y="486156"/>
                </a:lnTo>
                <a:lnTo>
                  <a:pt x="112776" y="435864"/>
                </a:lnTo>
                <a:lnTo>
                  <a:pt x="126492" y="435864"/>
                </a:lnTo>
                <a:lnTo>
                  <a:pt x="126492" y="486156"/>
                </a:lnTo>
                <a:close/>
              </a:path>
              <a:path w="127000" h="661670">
                <a:moveTo>
                  <a:pt x="126492" y="577596"/>
                </a:moveTo>
                <a:lnTo>
                  <a:pt x="112776" y="577596"/>
                </a:lnTo>
                <a:lnTo>
                  <a:pt x="112776" y="525780"/>
                </a:lnTo>
                <a:lnTo>
                  <a:pt x="126492" y="525780"/>
                </a:lnTo>
                <a:lnTo>
                  <a:pt x="126492" y="577596"/>
                </a:lnTo>
                <a:close/>
              </a:path>
              <a:path w="127000" h="661670">
                <a:moveTo>
                  <a:pt x="126492" y="661416"/>
                </a:moveTo>
                <a:lnTo>
                  <a:pt x="112776" y="661416"/>
                </a:lnTo>
                <a:lnTo>
                  <a:pt x="112776" y="615696"/>
                </a:lnTo>
                <a:lnTo>
                  <a:pt x="126492" y="615696"/>
                </a:lnTo>
                <a:lnTo>
                  <a:pt x="126492" y="66141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544056" y="2913888"/>
            <a:ext cx="1153668" cy="22311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 txBox="1"/>
          <p:nvPr/>
        </p:nvSpPr>
        <p:spPr>
          <a:xfrm>
            <a:off x="7101940" y="3007903"/>
            <a:ext cx="2717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서버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6280403" y="3293364"/>
            <a:ext cx="2583180" cy="289255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843527" y="4887467"/>
            <a:ext cx="1798320" cy="317500"/>
          </a:xfrm>
          <a:custGeom>
            <a:avLst/>
            <a:gdLst/>
            <a:ahLst/>
            <a:cxnLst/>
            <a:rect l="l" t="t" r="r" b="b"/>
            <a:pathLst>
              <a:path w="1798320" h="317500">
                <a:moveTo>
                  <a:pt x="32004" y="76200"/>
                </a:moveTo>
                <a:lnTo>
                  <a:pt x="0" y="76200"/>
                </a:lnTo>
                <a:lnTo>
                  <a:pt x="38100" y="0"/>
                </a:lnTo>
                <a:lnTo>
                  <a:pt x="71384" y="64008"/>
                </a:lnTo>
                <a:lnTo>
                  <a:pt x="32004" y="64008"/>
                </a:lnTo>
                <a:lnTo>
                  <a:pt x="32004" y="76200"/>
                </a:lnTo>
                <a:close/>
              </a:path>
              <a:path w="1798320" h="317500">
                <a:moveTo>
                  <a:pt x="1786128" y="164592"/>
                </a:moveTo>
                <a:lnTo>
                  <a:pt x="35052" y="164592"/>
                </a:lnTo>
                <a:lnTo>
                  <a:pt x="32004" y="161544"/>
                </a:lnTo>
                <a:lnTo>
                  <a:pt x="32004" y="64008"/>
                </a:lnTo>
                <a:lnTo>
                  <a:pt x="44196" y="64008"/>
                </a:lnTo>
                <a:lnTo>
                  <a:pt x="44196" y="150876"/>
                </a:lnTo>
                <a:lnTo>
                  <a:pt x="38100" y="150876"/>
                </a:lnTo>
                <a:lnTo>
                  <a:pt x="44196" y="158496"/>
                </a:lnTo>
                <a:lnTo>
                  <a:pt x="1786128" y="158496"/>
                </a:lnTo>
                <a:lnTo>
                  <a:pt x="1786128" y="164592"/>
                </a:lnTo>
                <a:close/>
              </a:path>
              <a:path w="1798320" h="317500">
                <a:moveTo>
                  <a:pt x="77724" y="76200"/>
                </a:moveTo>
                <a:lnTo>
                  <a:pt x="44196" y="76200"/>
                </a:lnTo>
                <a:lnTo>
                  <a:pt x="44196" y="64008"/>
                </a:lnTo>
                <a:lnTo>
                  <a:pt x="71384" y="64008"/>
                </a:lnTo>
                <a:lnTo>
                  <a:pt x="77724" y="76200"/>
                </a:lnTo>
                <a:close/>
              </a:path>
              <a:path w="1798320" h="317500">
                <a:moveTo>
                  <a:pt x="44196" y="158496"/>
                </a:moveTo>
                <a:lnTo>
                  <a:pt x="38100" y="150876"/>
                </a:lnTo>
                <a:lnTo>
                  <a:pt x="44196" y="150876"/>
                </a:lnTo>
                <a:lnTo>
                  <a:pt x="44196" y="158496"/>
                </a:lnTo>
                <a:close/>
              </a:path>
              <a:path w="1798320" h="317500">
                <a:moveTo>
                  <a:pt x="1798320" y="164592"/>
                </a:moveTo>
                <a:lnTo>
                  <a:pt x="1792224" y="164592"/>
                </a:lnTo>
                <a:lnTo>
                  <a:pt x="1786128" y="158496"/>
                </a:lnTo>
                <a:lnTo>
                  <a:pt x="44196" y="158496"/>
                </a:lnTo>
                <a:lnTo>
                  <a:pt x="44196" y="150876"/>
                </a:lnTo>
                <a:lnTo>
                  <a:pt x="1795272" y="150876"/>
                </a:lnTo>
                <a:lnTo>
                  <a:pt x="1798320" y="153924"/>
                </a:lnTo>
                <a:lnTo>
                  <a:pt x="1798320" y="164592"/>
                </a:lnTo>
                <a:close/>
              </a:path>
              <a:path w="1798320" h="317500">
                <a:moveTo>
                  <a:pt x="1798320" y="316992"/>
                </a:moveTo>
                <a:lnTo>
                  <a:pt x="1786128" y="316992"/>
                </a:lnTo>
                <a:lnTo>
                  <a:pt x="1786128" y="158496"/>
                </a:lnTo>
                <a:lnTo>
                  <a:pt x="1792224" y="164592"/>
                </a:lnTo>
                <a:lnTo>
                  <a:pt x="1798320" y="164592"/>
                </a:lnTo>
                <a:lnTo>
                  <a:pt x="1798320" y="316992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325111" y="5533644"/>
            <a:ext cx="573405" cy="315595"/>
          </a:xfrm>
          <a:custGeom>
            <a:avLst/>
            <a:gdLst/>
            <a:ahLst/>
            <a:cxnLst/>
            <a:rect l="l" t="t" r="r" b="b"/>
            <a:pathLst>
              <a:path w="573404" h="315595">
                <a:moveTo>
                  <a:pt x="566928" y="315468"/>
                </a:moveTo>
                <a:lnTo>
                  <a:pt x="6096" y="315468"/>
                </a:lnTo>
                <a:lnTo>
                  <a:pt x="0" y="309372"/>
                </a:lnTo>
                <a:lnTo>
                  <a:pt x="0" y="4572"/>
                </a:lnTo>
                <a:lnTo>
                  <a:pt x="6096" y="0"/>
                </a:lnTo>
                <a:lnTo>
                  <a:pt x="566928" y="0"/>
                </a:lnTo>
                <a:lnTo>
                  <a:pt x="573024" y="4572"/>
                </a:lnTo>
                <a:lnTo>
                  <a:pt x="573024" y="309372"/>
                </a:lnTo>
                <a:lnTo>
                  <a:pt x="566928" y="31546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320540" y="5527547"/>
            <a:ext cx="582295" cy="326390"/>
          </a:xfrm>
          <a:custGeom>
            <a:avLst/>
            <a:gdLst/>
            <a:ahLst/>
            <a:cxnLst/>
            <a:rect l="l" t="t" r="r" b="b"/>
            <a:pathLst>
              <a:path w="582295" h="326389">
                <a:moveTo>
                  <a:pt x="565404" y="326136"/>
                </a:moveTo>
                <a:lnTo>
                  <a:pt x="16764" y="326136"/>
                </a:lnTo>
                <a:lnTo>
                  <a:pt x="10668" y="324612"/>
                </a:lnTo>
                <a:lnTo>
                  <a:pt x="4572" y="321564"/>
                </a:lnTo>
                <a:lnTo>
                  <a:pt x="1524" y="315468"/>
                </a:lnTo>
                <a:lnTo>
                  <a:pt x="0" y="309372"/>
                </a:lnTo>
                <a:lnTo>
                  <a:pt x="0" y="18288"/>
                </a:lnTo>
                <a:lnTo>
                  <a:pt x="1524" y="10668"/>
                </a:lnTo>
                <a:lnTo>
                  <a:pt x="4572" y="6096"/>
                </a:lnTo>
                <a:lnTo>
                  <a:pt x="10668" y="1524"/>
                </a:lnTo>
                <a:lnTo>
                  <a:pt x="16764" y="0"/>
                </a:lnTo>
                <a:lnTo>
                  <a:pt x="565404" y="0"/>
                </a:lnTo>
                <a:lnTo>
                  <a:pt x="571500" y="1524"/>
                </a:lnTo>
                <a:lnTo>
                  <a:pt x="577596" y="6096"/>
                </a:lnTo>
                <a:lnTo>
                  <a:pt x="580644" y="10668"/>
                </a:lnTo>
                <a:lnTo>
                  <a:pt x="15240" y="10668"/>
                </a:lnTo>
                <a:lnTo>
                  <a:pt x="12954" y="12192"/>
                </a:lnTo>
                <a:lnTo>
                  <a:pt x="12192" y="12192"/>
                </a:lnTo>
                <a:lnTo>
                  <a:pt x="10668" y="13716"/>
                </a:lnTo>
                <a:lnTo>
                  <a:pt x="9525" y="18288"/>
                </a:lnTo>
                <a:lnTo>
                  <a:pt x="9144" y="18288"/>
                </a:lnTo>
                <a:lnTo>
                  <a:pt x="9144" y="307848"/>
                </a:lnTo>
                <a:lnTo>
                  <a:pt x="10668" y="312420"/>
                </a:lnTo>
                <a:lnTo>
                  <a:pt x="11430" y="312420"/>
                </a:lnTo>
                <a:lnTo>
                  <a:pt x="12192" y="313944"/>
                </a:lnTo>
                <a:lnTo>
                  <a:pt x="10668" y="313944"/>
                </a:lnTo>
                <a:lnTo>
                  <a:pt x="15240" y="315468"/>
                </a:lnTo>
                <a:lnTo>
                  <a:pt x="13716" y="315468"/>
                </a:lnTo>
                <a:lnTo>
                  <a:pt x="18288" y="316992"/>
                </a:lnTo>
                <a:lnTo>
                  <a:pt x="579882" y="316992"/>
                </a:lnTo>
                <a:lnTo>
                  <a:pt x="577596" y="321564"/>
                </a:lnTo>
                <a:lnTo>
                  <a:pt x="571500" y="324612"/>
                </a:lnTo>
                <a:lnTo>
                  <a:pt x="565404" y="326136"/>
                </a:lnTo>
                <a:close/>
              </a:path>
              <a:path w="582295" h="326389">
                <a:moveTo>
                  <a:pt x="571500" y="13716"/>
                </a:moveTo>
                <a:lnTo>
                  <a:pt x="566928" y="10668"/>
                </a:lnTo>
                <a:lnTo>
                  <a:pt x="580644" y="10668"/>
                </a:lnTo>
                <a:lnTo>
                  <a:pt x="580948" y="12192"/>
                </a:lnTo>
                <a:lnTo>
                  <a:pt x="569976" y="12192"/>
                </a:lnTo>
                <a:lnTo>
                  <a:pt x="571500" y="13716"/>
                </a:lnTo>
                <a:close/>
              </a:path>
              <a:path w="582295" h="326389">
                <a:moveTo>
                  <a:pt x="10668" y="13716"/>
                </a:moveTo>
                <a:lnTo>
                  <a:pt x="12192" y="12192"/>
                </a:lnTo>
                <a:lnTo>
                  <a:pt x="11811" y="12954"/>
                </a:lnTo>
                <a:lnTo>
                  <a:pt x="10668" y="13716"/>
                </a:lnTo>
                <a:close/>
              </a:path>
              <a:path w="582295" h="326389">
                <a:moveTo>
                  <a:pt x="11811" y="12954"/>
                </a:moveTo>
                <a:lnTo>
                  <a:pt x="12192" y="12192"/>
                </a:lnTo>
                <a:lnTo>
                  <a:pt x="12954" y="12192"/>
                </a:lnTo>
                <a:lnTo>
                  <a:pt x="11811" y="12954"/>
                </a:lnTo>
                <a:close/>
              </a:path>
              <a:path w="582295" h="326389">
                <a:moveTo>
                  <a:pt x="581558" y="15240"/>
                </a:moveTo>
                <a:lnTo>
                  <a:pt x="573024" y="15240"/>
                </a:lnTo>
                <a:lnTo>
                  <a:pt x="569976" y="12192"/>
                </a:lnTo>
                <a:lnTo>
                  <a:pt x="580948" y="12192"/>
                </a:lnTo>
                <a:lnTo>
                  <a:pt x="581558" y="15240"/>
                </a:lnTo>
                <a:close/>
              </a:path>
              <a:path w="582295" h="326389">
                <a:moveTo>
                  <a:pt x="10668" y="15240"/>
                </a:moveTo>
                <a:lnTo>
                  <a:pt x="10668" y="13716"/>
                </a:lnTo>
                <a:lnTo>
                  <a:pt x="11811" y="12954"/>
                </a:lnTo>
                <a:lnTo>
                  <a:pt x="10668" y="15240"/>
                </a:lnTo>
                <a:close/>
              </a:path>
              <a:path w="582295" h="326389">
                <a:moveTo>
                  <a:pt x="573024" y="19812"/>
                </a:moveTo>
                <a:lnTo>
                  <a:pt x="571500" y="13716"/>
                </a:lnTo>
                <a:lnTo>
                  <a:pt x="573024" y="15240"/>
                </a:lnTo>
                <a:lnTo>
                  <a:pt x="581558" y="15240"/>
                </a:lnTo>
                <a:lnTo>
                  <a:pt x="582168" y="18288"/>
                </a:lnTo>
                <a:lnTo>
                  <a:pt x="573024" y="18288"/>
                </a:lnTo>
                <a:lnTo>
                  <a:pt x="573024" y="19812"/>
                </a:lnTo>
                <a:close/>
              </a:path>
              <a:path w="582295" h="326389">
                <a:moveTo>
                  <a:pt x="9144" y="19812"/>
                </a:moveTo>
                <a:lnTo>
                  <a:pt x="9144" y="18288"/>
                </a:lnTo>
                <a:lnTo>
                  <a:pt x="9525" y="18288"/>
                </a:lnTo>
                <a:lnTo>
                  <a:pt x="9144" y="19812"/>
                </a:lnTo>
                <a:close/>
              </a:path>
              <a:path w="582295" h="326389">
                <a:moveTo>
                  <a:pt x="571500" y="312420"/>
                </a:moveTo>
                <a:lnTo>
                  <a:pt x="573024" y="307848"/>
                </a:lnTo>
                <a:lnTo>
                  <a:pt x="573024" y="18288"/>
                </a:lnTo>
                <a:lnTo>
                  <a:pt x="582168" y="18288"/>
                </a:lnTo>
                <a:lnTo>
                  <a:pt x="582168" y="309372"/>
                </a:lnTo>
                <a:lnTo>
                  <a:pt x="581787" y="310896"/>
                </a:lnTo>
                <a:lnTo>
                  <a:pt x="573024" y="310896"/>
                </a:lnTo>
                <a:lnTo>
                  <a:pt x="571500" y="312420"/>
                </a:lnTo>
                <a:close/>
              </a:path>
              <a:path w="582295" h="326389">
                <a:moveTo>
                  <a:pt x="11430" y="312420"/>
                </a:moveTo>
                <a:lnTo>
                  <a:pt x="10668" y="312420"/>
                </a:lnTo>
                <a:lnTo>
                  <a:pt x="10668" y="310896"/>
                </a:lnTo>
                <a:lnTo>
                  <a:pt x="11430" y="312420"/>
                </a:lnTo>
                <a:close/>
              </a:path>
              <a:path w="582295" h="326389">
                <a:moveTo>
                  <a:pt x="579882" y="316992"/>
                </a:moveTo>
                <a:lnTo>
                  <a:pt x="563880" y="316992"/>
                </a:lnTo>
                <a:lnTo>
                  <a:pt x="568452" y="315468"/>
                </a:lnTo>
                <a:lnTo>
                  <a:pt x="566928" y="315468"/>
                </a:lnTo>
                <a:lnTo>
                  <a:pt x="571500" y="313944"/>
                </a:lnTo>
                <a:lnTo>
                  <a:pt x="569976" y="313944"/>
                </a:lnTo>
                <a:lnTo>
                  <a:pt x="573024" y="310896"/>
                </a:lnTo>
                <a:lnTo>
                  <a:pt x="581787" y="310896"/>
                </a:lnTo>
                <a:lnTo>
                  <a:pt x="580644" y="315468"/>
                </a:lnTo>
                <a:lnTo>
                  <a:pt x="579882" y="316992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325111" y="5958840"/>
            <a:ext cx="573405" cy="341630"/>
          </a:xfrm>
          <a:custGeom>
            <a:avLst/>
            <a:gdLst/>
            <a:ahLst/>
            <a:cxnLst/>
            <a:rect l="l" t="t" r="r" b="b"/>
            <a:pathLst>
              <a:path w="573404" h="341629">
                <a:moveTo>
                  <a:pt x="566928" y="341376"/>
                </a:moveTo>
                <a:lnTo>
                  <a:pt x="6096" y="341376"/>
                </a:lnTo>
                <a:lnTo>
                  <a:pt x="0" y="335280"/>
                </a:lnTo>
                <a:lnTo>
                  <a:pt x="0" y="6096"/>
                </a:lnTo>
                <a:lnTo>
                  <a:pt x="6096" y="0"/>
                </a:lnTo>
                <a:lnTo>
                  <a:pt x="566928" y="0"/>
                </a:lnTo>
                <a:lnTo>
                  <a:pt x="573024" y="6096"/>
                </a:lnTo>
                <a:lnTo>
                  <a:pt x="573024" y="335280"/>
                </a:lnTo>
                <a:lnTo>
                  <a:pt x="566928" y="341376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320540" y="5954267"/>
            <a:ext cx="582295" cy="352425"/>
          </a:xfrm>
          <a:custGeom>
            <a:avLst/>
            <a:gdLst/>
            <a:ahLst/>
            <a:cxnLst/>
            <a:rect l="l" t="t" r="r" b="b"/>
            <a:pathLst>
              <a:path w="582295" h="352425">
                <a:moveTo>
                  <a:pt x="563880" y="352044"/>
                </a:moveTo>
                <a:lnTo>
                  <a:pt x="18288" y="352044"/>
                </a:lnTo>
                <a:lnTo>
                  <a:pt x="10668" y="350520"/>
                </a:lnTo>
                <a:lnTo>
                  <a:pt x="4572" y="345948"/>
                </a:lnTo>
                <a:lnTo>
                  <a:pt x="0" y="336804"/>
                </a:lnTo>
                <a:lnTo>
                  <a:pt x="0" y="15240"/>
                </a:lnTo>
                <a:lnTo>
                  <a:pt x="1524" y="10668"/>
                </a:lnTo>
                <a:lnTo>
                  <a:pt x="4572" y="4572"/>
                </a:lnTo>
                <a:lnTo>
                  <a:pt x="10668" y="1524"/>
                </a:lnTo>
                <a:lnTo>
                  <a:pt x="15240" y="0"/>
                </a:lnTo>
                <a:lnTo>
                  <a:pt x="566928" y="0"/>
                </a:lnTo>
                <a:lnTo>
                  <a:pt x="571500" y="1524"/>
                </a:lnTo>
                <a:lnTo>
                  <a:pt x="577596" y="4572"/>
                </a:lnTo>
                <a:lnTo>
                  <a:pt x="579882" y="9144"/>
                </a:lnTo>
                <a:lnTo>
                  <a:pt x="15240" y="9144"/>
                </a:lnTo>
                <a:lnTo>
                  <a:pt x="13716" y="10668"/>
                </a:lnTo>
                <a:lnTo>
                  <a:pt x="12192" y="10668"/>
                </a:lnTo>
                <a:lnTo>
                  <a:pt x="9144" y="15240"/>
                </a:lnTo>
                <a:lnTo>
                  <a:pt x="9144" y="335280"/>
                </a:lnTo>
                <a:lnTo>
                  <a:pt x="12192" y="339852"/>
                </a:lnTo>
                <a:lnTo>
                  <a:pt x="13716" y="339852"/>
                </a:lnTo>
                <a:lnTo>
                  <a:pt x="15240" y="341376"/>
                </a:lnTo>
                <a:lnTo>
                  <a:pt x="579882" y="341376"/>
                </a:lnTo>
                <a:lnTo>
                  <a:pt x="577596" y="345948"/>
                </a:lnTo>
                <a:lnTo>
                  <a:pt x="571500" y="350520"/>
                </a:lnTo>
                <a:lnTo>
                  <a:pt x="563880" y="352044"/>
                </a:lnTo>
                <a:close/>
              </a:path>
              <a:path w="582295" h="352425">
                <a:moveTo>
                  <a:pt x="15240" y="10668"/>
                </a:moveTo>
                <a:lnTo>
                  <a:pt x="15240" y="9144"/>
                </a:lnTo>
                <a:lnTo>
                  <a:pt x="16764" y="9144"/>
                </a:lnTo>
                <a:lnTo>
                  <a:pt x="15240" y="10668"/>
                </a:lnTo>
                <a:close/>
              </a:path>
              <a:path w="582295" h="352425">
                <a:moveTo>
                  <a:pt x="568452" y="10668"/>
                </a:moveTo>
                <a:lnTo>
                  <a:pt x="565404" y="9144"/>
                </a:lnTo>
                <a:lnTo>
                  <a:pt x="566928" y="9144"/>
                </a:lnTo>
                <a:lnTo>
                  <a:pt x="568452" y="10668"/>
                </a:lnTo>
                <a:close/>
              </a:path>
              <a:path w="582295" h="352425">
                <a:moveTo>
                  <a:pt x="570585" y="11582"/>
                </a:moveTo>
                <a:lnTo>
                  <a:pt x="566928" y="9144"/>
                </a:lnTo>
                <a:lnTo>
                  <a:pt x="579882" y="9144"/>
                </a:lnTo>
                <a:lnTo>
                  <a:pt x="580644" y="10668"/>
                </a:lnTo>
                <a:lnTo>
                  <a:pt x="569976" y="10668"/>
                </a:lnTo>
                <a:lnTo>
                  <a:pt x="570585" y="11582"/>
                </a:lnTo>
                <a:close/>
              </a:path>
              <a:path w="582295" h="352425">
                <a:moveTo>
                  <a:pt x="12192" y="12192"/>
                </a:moveTo>
                <a:lnTo>
                  <a:pt x="12192" y="10668"/>
                </a:lnTo>
                <a:lnTo>
                  <a:pt x="13716" y="10668"/>
                </a:lnTo>
                <a:lnTo>
                  <a:pt x="12192" y="12192"/>
                </a:lnTo>
                <a:close/>
              </a:path>
              <a:path w="582295" h="352425">
                <a:moveTo>
                  <a:pt x="571500" y="12192"/>
                </a:moveTo>
                <a:lnTo>
                  <a:pt x="570585" y="11582"/>
                </a:lnTo>
                <a:lnTo>
                  <a:pt x="569976" y="10668"/>
                </a:lnTo>
                <a:lnTo>
                  <a:pt x="571500" y="12192"/>
                </a:lnTo>
                <a:close/>
              </a:path>
              <a:path w="582295" h="352425">
                <a:moveTo>
                  <a:pt x="581152" y="12192"/>
                </a:moveTo>
                <a:lnTo>
                  <a:pt x="571500" y="12192"/>
                </a:lnTo>
                <a:lnTo>
                  <a:pt x="569976" y="10668"/>
                </a:lnTo>
                <a:lnTo>
                  <a:pt x="580644" y="10668"/>
                </a:lnTo>
                <a:lnTo>
                  <a:pt x="581152" y="12192"/>
                </a:lnTo>
                <a:close/>
              </a:path>
              <a:path w="582295" h="352425">
                <a:moveTo>
                  <a:pt x="570585" y="338937"/>
                </a:moveTo>
                <a:lnTo>
                  <a:pt x="573024" y="335280"/>
                </a:lnTo>
                <a:lnTo>
                  <a:pt x="573024" y="15240"/>
                </a:lnTo>
                <a:lnTo>
                  <a:pt x="570585" y="11582"/>
                </a:lnTo>
                <a:lnTo>
                  <a:pt x="571500" y="12192"/>
                </a:lnTo>
                <a:lnTo>
                  <a:pt x="581152" y="12192"/>
                </a:lnTo>
                <a:lnTo>
                  <a:pt x="582168" y="15240"/>
                </a:lnTo>
                <a:lnTo>
                  <a:pt x="582168" y="336804"/>
                </a:lnTo>
                <a:lnTo>
                  <a:pt x="581406" y="338328"/>
                </a:lnTo>
                <a:lnTo>
                  <a:pt x="571500" y="338328"/>
                </a:lnTo>
                <a:lnTo>
                  <a:pt x="570585" y="338937"/>
                </a:lnTo>
                <a:close/>
              </a:path>
              <a:path w="582295" h="352425">
                <a:moveTo>
                  <a:pt x="9144" y="16764"/>
                </a:moveTo>
                <a:lnTo>
                  <a:pt x="9144" y="15240"/>
                </a:lnTo>
                <a:lnTo>
                  <a:pt x="10668" y="13716"/>
                </a:lnTo>
                <a:lnTo>
                  <a:pt x="9144" y="16764"/>
                </a:lnTo>
                <a:close/>
              </a:path>
              <a:path w="582295" h="352425">
                <a:moveTo>
                  <a:pt x="573024" y="16764"/>
                </a:moveTo>
                <a:lnTo>
                  <a:pt x="571500" y="13716"/>
                </a:lnTo>
                <a:lnTo>
                  <a:pt x="573024" y="15240"/>
                </a:lnTo>
                <a:lnTo>
                  <a:pt x="573024" y="16764"/>
                </a:lnTo>
                <a:close/>
              </a:path>
              <a:path w="582295" h="352425">
                <a:moveTo>
                  <a:pt x="10668" y="336804"/>
                </a:moveTo>
                <a:lnTo>
                  <a:pt x="9144" y="335280"/>
                </a:lnTo>
                <a:lnTo>
                  <a:pt x="9144" y="333756"/>
                </a:lnTo>
                <a:lnTo>
                  <a:pt x="10668" y="336804"/>
                </a:lnTo>
                <a:close/>
              </a:path>
              <a:path w="582295" h="352425">
                <a:moveTo>
                  <a:pt x="571500" y="336804"/>
                </a:moveTo>
                <a:lnTo>
                  <a:pt x="573024" y="333756"/>
                </a:lnTo>
                <a:lnTo>
                  <a:pt x="573024" y="335280"/>
                </a:lnTo>
                <a:lnTo>
                  <a:pt x="571500" y="336804"/>
                </a:lnTo>
                <a:close/>
              </a:path>
              <a:path w="582295" h="352425">
                <a:moveTo>
                  <a:pt x="13716" y="339852"/>
                </a:moveTo>
                <a:lnTo>
                  <a:pt x="12192" y="339852"/>
                </a:lnTo>
                <a:lnTo>
                  <a:pt x="12192" y="338328"/>
                </a:lnTo>
                <a:lnTo>
                  <a:pt x="13716" y="339852"/>
                </a:lnTo>
                <a:close/>
              </a:path>
              <a:path w="582295" h="352425">
                <a:moveTo>
                  <a:pt x="569976" y="339852"/>
                </a:moveTo>
                <a:lnTo>
                  <a:pt x="570585" y="338937"/>
                </a:lnTo>
                <a:lnTo>
                  <a:pt x="571500" y="338328"/>
                </a:lnTo>
                <a:lnTo>
                  <a:pt x="569976" y="339852"/>
                </a:lnTo>
                <a:close/>
              </a:path>
              <a:path w="582295" h="352425">
                <a:moveTo>
                  <a:pt x="580644" y="339852"/>
                </a:moveTo>
                <a:lnTo>
                  <a:pt x="569976" y="339852"/>
                </a:lnTo>
                <a:lnTo>
                  <a:pt x="571500" y="338328"/>
                </a:lnTo>
                <a:lnTo>
                  <a:pt x="581406" y="338328"/>
                </a:lnTo>
                <a:lnTo>
                  <a:pt x="580644" y="339852"/>
                </a:lnTo>
                <a:close/>
              </a:path>
              <a:path w="582295" h="352425">
                <a:moveTo>
                  <a:pt x="579882" y="341376"/>
                </a:moveTo>
                <a:lnTo>
                  <a:pt x="566928" y="341376"/>
                </a:lnTo>
                <a:lnTo>
                  <a:pt x="570585" y="338937"/>
                </a:lnTo>
                <a:lnTo>
                  <a:pt x="569976" y="339852"/>
                </a:lnTo>
                <a:lnTo>
                  <a:pt x="580644" y="339852"/>
                </a:lnTo>
                <a:lnTo>
                  <a:pt x="579882" y="341376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875532" y="4887467"/>
            <a:ext cx="775970" cy="646430"/>
          </a:xfrm>
          <a:custGeom>
            <a:avLst/>
            <a:gdLst/>
            <a:ahLst/>
            <a:cxnLst/>
            <a:rect l="l" t="t" r="r" b="b"/>
            <a:pathLst>
              <a:path w="775970" h="646429">
                <a:moveTo>
                  <a:pt x="729996" y="329184"/>
                </a:moveTo>
                <a:lnTo>
                  <a:pt x="3048" y="329184"/>
                </a:lnTo>
                <a:lnTo>
                  <a:pt x="0" y="326136"/>
                </a:lnTo>
                <a:lnTo>
                  <a:pt x="0" y="0"/>
                </a:lnTo>
                <a:lnTo>
                  <a:pt x="12192" y="0"/>
                </a:lnTo>
                <a:lnTo>
                  <a:pt x="12192" y="315468"/>
                </a:lnTo>
                <a:lnTo>
                  <a:pt x="6096" y="315468"/>
                </a:lnTo>
                <a:lnTo>
                  <a:pt x="12192" y="323088"/>
                </a:lnTo>
                <a:lnTo>
                  <a:pt x="729996" y="323088"/>
                </a:lnTo>
                <a:lnTo>
                  <a:pt x="729996" y="329184"/>
                </a:lnTo>
                <a:close/>
              </a:path>
              <a:path w="775970" h="646429">
                <a:moveTo>
                  <a:pt x="12192" y="323088"/>
                </a:moveTo>
                <a:lnTo>
                  <a:pt x="6096" y="315468"/>
                </a:lnTo>
                <a:lnTo>
                  <a:pt x="12192" y="315468"/>
                </a:lnTo>
                <a:lnTo>
                  <a:pt x="12192" y="323088"/>
                </a:lnTo>
                <a:close/>
              </a:path>
              <a:path w="775970" h="646429">
                <a:moveTo>
                  <a:pt x="742188" y="329184"/>
                </a:moveTo>
                <a:lnTo>
                  <a:pt x="736092" y="329184"/>
                </a:lnTo>
                <a:lnTo>
                  <a:pt x="729996" y="323088"/>
                </a:lnTo>
                <a:lnTo>
                  <a:pt x="12192" y="323088"/>
                </a:lnTo>
                <a:lnTo>
                  <a:pt x="12192" y="315468"/>
                </a:lnTo>
                <a:lnTo>
                  <a:pt x="739140" y="315468"/>
                </a:lnTo>
                <a:lnTo>
                  <a:pt x="742188" y="318516"/>
                </a:lnTo>
                <a:lnTo>
                  <a:pt x="742188" y="329184"/>
                </a:lnTo>
                <a:close/>
              </a:path>
              <a:path w="775970" h="646429">
                <a:moveTo>
                  <a:pt x="742188" y="580644"/>
                </a:moveTo>
                <a:lnTo>
                  <a:pt x="729996" y="580644"/>
                </a:lnTo>
                <a:lnTo>
                  <a:pt x="729996" y="323088"/>
                </a:lnTo>
                <a:lnTo>
                  <a:pt x="736092" y="329184"/>
                </a:lnTo>
                <a:lnTo>
                  <a:pt x="742188" y="329184"/>
                </a:lnTo>
                <a:lnTo>
                  <a:pt x="742188" y="580644"/>
                </a:lnTo>
                <a:close/>
              </a:path>
              <a:path w="775970" h="646429">
                <a:moveTo>
                  <a:pt x="736092" y="646176"/>
                </a:moveTo>
                <a:lnTo>
                  <a:pt x="697992" y="568452"/>
                </a:lnTo>
                <a:lnTo>
                  <a:pt x="729996" y="568452"/>
                </a:lnTo>
                <a:lnTo>
                  <a:pt x="729996" y="580644"/>
                </a:lnTo>
                <a:lnTo>
                  <a:pt x="769500" y="580644"/>
                </a:lnTo>
                <a:lnTo>
                  <a:pt x="736092" y="646176"/>
                </a:lnTo>
                <a:close/>
              </a:path>
              <a:path w="775970" h="646429">
                <a:moveTo>
                  <a:pt x="769500" y="580644"/>
                </a:moveTo>
                <a:lnTo>
                  <a:pt x="742188" y="580644"/>
                </a:lnTo>
                <a:lnTo>
                  <a:pt x="742188" y="568452"/>
                </a:lnTo>
                <a:lnTo>
                  <a:pt x="775716" y="568452"/>
                </a:lnTo>
                <a:lnTo>
                  <a:pt x="769500" y="58064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573523" y="5849111"/>
            <a:ext cx="77724" cy="1097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7036307" y="2772155"/>
            <a:ext cx="198120" cy="23774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02" name="object 20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13</a:t>
            </a:fld>
            <a:endParaRPr spc="55" dirty="0"/>
          </a:p>
        </p:txBody>
      </p:sp>
      <p:sp>
        <p:nvSpPr>
          <p:cNvPr id="203" name="object 20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46643" y="2098443"/>
            <a:ext cx="1002030" cy="2832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특징 및</a:t>
            </a:r>
            <a:r>
              <a:rPr sz="1400" spc="-3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장점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96911" y="2714244"/>
            <a:ext cx="164591" cy="4160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50835" y="2569463"/>
            <a:ext cx="2359660" cy="4406265"/>
          </a:xfrm>
          <a:custGeom>
            <a:avLst/>
            <a:gdLst/>
            <a:ahLst/>
            <a:cxnLst/>
            <a:rect l="l" t="t" r="r" b="b"/>
            <a:pathLst>
              <a:path w="2359659" h="4406265">
                <a:moveTo>
                  <a:pt x="88392" y="4405884"/>
                </a:moveTo>
                <a:lnTo>
                  <a:pt x="80772" y="4405884"/>
                </a:lnTo>
                <a:lnTo>
                  <a:pt x="62484" y="4402836"/>
                </a:lnTo>
                <a:lnTo>
                  <a:pt x="54864" y="4399788"/>
                </a:lnTo>
                <a:lnTo>
                  <a:pt x="39624" y="4390644"/>
                </a:lnTo>
                <a:lnTo>
                  <a:pt x="33528" y="4386072"/>
                </a:lnTo>
                <a:lnTo>
                  <a:pt x="25908" y="4381500"/>
                </a:lnTo>
                <a:lnTo>
                  <a:pt x="21336" y="4373880"/>
                </a:lnTo>
                <a:lnTo>
                  <a:pt x="15240" y="4367784"/>
                </a:lnTo>
                <a:lnTo>
                  <a:pt x="10668" y="4360164"/>
                </a:lnTo>
                <a:lnTo>
                  <a:pt x="4572" y="4344924"/>
                </a:lnTo>
                <a:lnTo>
                  <a:pt x="3048" y="4335780"/>
                </a:lnTo>
                <a:lnTo>
                  <a:pt x="1524" y="4328160"/>
                </a:lnTo>
                <a:lnTo>
                  <a:pt x="0" y="4319016"/>
                </a:lnTo>
                <a:lnTo>
                  <a:pt x="0" y="88392"/>
                </a:lnTo>
                <a:lnTo>
                  <a:pt x="1524" y="79248"/>
                </a:lnTo>
                <a:lnTo>
                  <a:pt x="1524" y="71628"/>
                </a:lnTo>
                <a:lnTo>
                  <a:pt x="19812" y="33528"/>
                </a:lnTo>
                <a:lnTo>
                  <a:pt x="32004" y="21336"/>
                </a:lnTo>
                <a:lnTo>
                  <a:pt x="39624" y="15240"/>
                </a:lnTo>
                <a:lnTo>
                  <a:pt x="45720" y="10668"/>
                </a:lnTo>
                <a:lnTo>
                  <a:pt x="53340" y="7620"/>
                </a:lnTo>
                <a:lnTo>
                  <a:pt x="62484" y="4572"/>
                </a:lnTo>
                <a:lnTo>
                  <a:pt x="70104" y="1524"/>
                </a:lnTo>
                <a:lnTo>
                  <a:pt x="79248" y="1524"/>
                </a:lnTo>
                <a:lnTo>
                  <a:pt x="88392" y="0"/>
                </a:lnTo>
                <a:lnTo>
                  <a:pt x="88392" y="19812"/>
                </a:lnTo>
                <a:lnTo>
                  <a:pt x="82296" y="19812"/>
                </a:lnTo>
                <a:lnTo>
                  <a:pt x="74676" y="21336"/>
                </a:lnTo>
                <a:lnTo>
                  <a:pt x="62484" y="24384"/>
                </a:lnTo>
                <a:lnTo>
                  <a:pt x="50292" y="30480"/>
                </a:lnTo>
                <a:lnTo>
                  <a:pt x="45720" y="35052"/>
                </a:lnTo>
                <a:lnTo>
                  <a:pt x="39624" y="39624"/>
                </a:lnTo>
                <a:lnTo>
                  <a:pt x="35052" y="44196"/>
                </a:lnTo>
                <a:lnTo>
                  <a:pt x="32004" y="50292"/>
                </a:lnTo>
                <a:lnTo>
                  <a:pt x="28956" y="54864"/>
                </a:lnTo>
                <a:lnTo>
                  <a:pt x="22860" y="67056"/>
                </a:lnTo>
                <a:lnTo>
                  <a:pt x="21336" y="74676"/>
                </a:lnTo>
                <a:lnTo>
                  <a:pt x="19812" y="80772"/>
                </a:lnTo>
                <a:lnTo>
                  <a:pt x="19812" y="4325112"/>
                </a:lnTo>
                <a:lnTo>
                  <a:pt x="21336" y="4331208"/>
                </a:lnTo>
                <a:lnTo>
                  <a:pt x="22860" y="4338828"/>
                </a:lnTo>
                <a:lnTo>
                  <a:pt x="24384" y="4344924"/>
                </a:lnTo>
                <a:lnTo>
                  <a:pt x="27432" y="4351020"/>
                </a:lnTo>
                <a:lnTo>
                  <a:pt x="32004" y="4355592"/>
                </a:lnTo>
                <a:lnTo>
                  <a:pt x="35052" y="4361688"/>
                </a:lnTo>
                <a:lnTo>
                  <a:pt x="67056" y="4383024"/>
                </a:lnTo>
                <a:lnTo>
                  <a:pt x="74676" y="4386072"/>
                </a:lnTo>
                <a:lnTo>
                  <a:pt x="80772" y="4386072"/>
                </a:lnTo>
                <a:lnTo>
                  <a:pt x="88392" y="4387596"/>
                </a:lnTo>
                <a:lnTo>
                  <a:pt x="88392" y="4405884"/>
                </a:lnTo>
                <a:close/>
              </a:path>
              <a:path w="2359659" h="4406265">
                <a:moveTo>
                  <a:pt x="2281428" y="4405884"/>
                </a:moveTo>
                <a:lnTo>
                  <a:pt x="2272284" y="4405884"/>
                </a:lnTo>
                <a:lnTo>
                  <a:pt x="2270760" y="4387596"/>
                </a:lnTo>
                <a:lnTo>
                  <a:pt x="2278380" y="4386072"/>
                </a:lnTo>
                <a:lnTo>
                  <a:pt x="2284476" y="4386072"/>
                </a:lnTo>
                <a:lnTo>
                  <a:pt x="2290572" y="4384548"/>
                </a:lnTo>
                <a:lnTo>
                  <a:pt x="2298192" y="4381500"/>
                </a:lnTo>
                <a:lnTo>
                  <a:pt x="2302764" y="4378452"/>
                </a:lnTo>
                <a:lnTo>
                  <a:pt x="2308860" y="4375404"/>
                </a:lnTo>
                <a:lnTo>
                  <a:pt x="2314956" y="4370832"/>
                </a:lnTo>
                <a:lnTo>
                  <a:pt x="2319528" y="4367784"/>
                </a:lnTo>
                <a:lnTo>
                  <a:pt x="2324100" y="4361688"/>
                </a:lnTo>
                <a:lnTo>
                  <a:pt x="2328672" y="4357116"/>
                </a:lnTo>
                <a:lnTo>
                  <a:pt x="2334768" y="4344924"/>
                </a:lnTo>
                <a:lnTo>
                  <a:pt x="2337816" y="4332732"/>
                </a:lnTo>
                <a:lnTo>
                  <a:pt x="2339340" y="4325112"/>
                </a:lnTo>
                <a:lnTo>
                  <a:pt x="2339340" y="74676"/>
                </a:lnTo>
                <a:lnTo>
                  <a:pt x="2336292" y="68580"/>
                </a:lnTo>
                <a:lnTo>
                  <a:pt x="2334768" y="62484"/>
                </a:lnTo>
                <a:lnTo>
                  <a:pt x="2328672" y="50292"/>
                </a:lnTo>
                <a:lnTo>
                  <a:pt x="2324100" y="45720"/>
                </a:lnTo>
                <a:lnTo>
                  <a:pt x="2319528" y="39624"/>
                </a:lnTo>
                <a:lnTo>
                  <a:pt x="2314956" y="35052"/>
                </a:lnTo>
                <a:lnTo>
                  <a:pt x="2310384" y="32004"/>
                </a:lnTo>
                <a:lnTo>
                  <a:pt x="2304288" y="27432"/>
                </a:lnTo>
                <a:lnTo>
                  <a:pt x="2298192" y="25908"/>
                </a:lnTo>
                <a:lnTo>
                  <a:pt x="2292096" y="22860"/>
                </a:lnTo>
                <a:lnTo>
                  <a:pt x="2286000" y="21336"/>
                </a:lnTo>
                <a:lnTo>
                  <a:pt x="2278380" y="19812"/>
                </a:lnTo>
                <a:lnTo>
                  <a:pt x="2270760" y="19812"/>
                </a:lnTo>
                <a:lnTo>
                  <a:pt x="2272284" y="0"/>
                </a:lnTo>
                <a:lnTo>
                  <a:pt x="2279904" y="0"/>
                </a:lnTo>
                <a:lnTo>
                  <a:pt x="2289048" y="1524"/>
                </a:lnTo>
                <a:lnTo>
                  <a:pt x="2296668" y="4572"/>
                </a:lnTo>
                <a:lnTo>
                  <a:pt x="2305812" y="7620"/>
                </a:lnTo>
                <a:lnTo>
                  <a:pt x="2313432" y="10668"/>
                </a:lnTo>
                <a:lnTo>
                  <a:pt x="2319528" y="15240"/>
                </a:lnTo>
                <a:lnTo>
                  <a:pt x="2327148" y="19812"/>
                </a:lnTo>
                <a:lnTo>
                  <a:pt x="2354580" y="60960"/>
                </a:lnTo>
                <a:lnTo>
                  <a:pt x="2359152" y="79248"/>
                </a:lnTo>
                <a:lnTo>
                  <a:pt x="2359152" y="4326636"/>
                </a:lnTo>
                <a:lnTo>
                  <a:pt x="2343912" y="4367784"/>
                </a:lnTo>
                <a:lnTo>
                  <a:pt x="2305812" y="4399788"/>
                </a:lnTo>
                <a:lnTo>
                  <a:pt x="2298192" y="4401312"/>
                </a:lnTo>
                <a:lnTo>
                  <a:pt x="2289048" y="4404360"/>
                </a:lnTo>
                <a:lnTo>
                  <a:pt x="2281428" y="440588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52943" y="2651760"/>
            <a:ext cx="2156460" cy="292735"/>
          </a:xfrm>
          <a:custGeom>
            <a:avLst/>
            <a:gdLst/>
            <a:ahLst/>
            <a:cxnLst/>
            <a:rect l="l" t="t" r="r" b="b"/>
            <a:pathLst>
              <a:path w="2156459" h="292735">
                <a:moveTo>
                  <a:pt x="2156460" y="292608"/>
                </a:moveTo>
                <a:lnTo>
                  <a:pt x="0" y="292608"/>
                </a:lnTo>
                <a:lnTo>
                  <a:pt x="0" y="48768"/>
                </a:lnTo>
                <a:lnTo>
                  <a:pt x="3762" y="29575"/>
                </a:lnTo>
                <a:lnTo>
                  <a:pt x="14097" y="14097"/>
                </a:lnTo>
                <a:lnTo>
                  <a:pt x="29575" y="3762"/>
                </a:lnTo>
                <a:lnTo>
                  <a:pt x="48768" y="0"/>
                </a:lnTo>
                <a:lnTo>
                  <a:pt x="2107692" y="0"/>
                </a:lnTo>
                <a:lnTo>
                  <a:pt x="2126242" y="3762"/>
                </a:lnTo>
                <a:lnTo>
                  <a:pt x="2141791" y="14097"/>
                </a:lnTo>
                <a:lnTo>
                  <a:pt x="2152483" y="29575"/>
                </a:lnTo>
                <a:lnTo>
                  <a:pt x="2156460" y="48768"/>
                </a:lnTo>
                <a:lnTo>
                  <a:pt x="2156460" y="29260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114727" y="2678712"/>
            <a:ext cx="102743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특징 및</a:t>
            </a:r>
            <a:r>
              <a:rPr sz="1400" spc="-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장점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92341" y="3340155"/>
            <a:ext cx="1508760" cy="582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just">
              <a:lnSpc>
                <a:spcPct val="101200"/>
              </a:lnSpc>
              <a:spcBef>
                <a:spcPts val="105"/>
              </a:spcBef>
            </a:pP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별도의 플러그인</a:t>
            </a:r>
            <a:r>
              <a:rPr sz="1200" spc="-114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없이  웹 자체에서</a:t>
            </a:r>
            <a:r>
              <a:rPr sz="1200" spc="-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다양한웹  어플리케이션을</a:t>
            </a:r>
            <a:r>
              <a:rPr sz="1200" spc="-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표현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2944" y="3009900"/>
            <a:ext cx="2156460" cy="257810"/>
          </a:xfrm>
          <a:prstGeom prst="rect">
            <a:avLst/>
          </a:prstGeom>
          <a:solidFill>
            <a:srgbClr val="A1C1DD"/>
          </a:solidFill>
        </p:spPr>
        <p:txBody>
          <a:bodyPr vert="horz" wrap="square" lIns="0" tIns="25400" rIns="0" bIns="0" rtlCol="0">
            <a:spAutoFit/>
          </a:bodyPr>
          <a:lstStyle/>
          <a:p>
            <a:pPr marL="454025">
              <a:lnSpc>
                <a:spcPct val="100000"/>
              </a:lnSpc>
              <a:spcBef>
                <a:spcPts val="200"/>
              </a:spcBef>
            </a:pPr>
            <a:r>
              <a:rPr sz="1300" spc="-80" dirty="0">
                <a:latin typeface="Times New Roman"/>
                <a:cs typeface="Times New Roman"/>
              </a:rPr>
              <a:t>HTML</a:t>
            </a:r>
            <a:r>
              <a:rPr sz="1300" spc="-95" dirty="0">
                <a:latin typeface="Times New Roman"/>
                <a:cs typeface="Times New Roman"/>
              </a:rPr>
              <a:t> </a:t>
            </a:r>
            <a:r>
              <a:rPr sz="1300" spc="80" dirty="0">
                <a:latin typeface="Times New Roman"/>
                <a:cs typeface="Times New Roman"/>
              </a:rPr>
              <a:t>5</a:t>
            </a:r>
            <a:r>
              <a:rPr sz="1300" spc="-125" dirty="0">
                <a:latin typeface="Times New Roman"/>
                <a:cs typeface="Times New Roman"/>
              </a:rPr>
              <a:t> </a:t>
            </a:r>
            <a:r>
              <a:rPr sz="1300" spc="80" dirty="0">
                <a:latin typeface="Noto Sans CJK JP Regular"/>
                <a:cs typeface="Noto Sans CJK JP Regular"/>
              </a:rPr>
              <a:t>표준</a:t>
            </a:r>
            <a:r>
              <a:rPr sz="1300" spc="-100" dirty="0">
                <a:latin typeface="Noto Sans CJK JP Regular"/>
                <a:cs typeface="Noto Sans CJK JP Regular"/>
              </a:rPr>
              <a:t> </a:t>
            </a:r>
            <a:r>
              <a:rPr sz="1300" spc="80" dirty="0">
                <a:latin typeface="Noto Sans CJK JP Regular"/>
                <a:cs typeface="Noto Sans CJK JP Regular"/>
              </a:rPr>
              <a:t>지원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2989" y="4452663"/>
            <a:ext cx="2127250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680" marR="5080" indent="-94615">
              <a:lnSpc>
                <a:spcPct val="101600"/>
              </a:lnSpc>
              <a:spcBef>
                <a:spcPts val="100"/>
              </a:spcBef>
            </a:pP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개발부터 테스트까지</a:t>
            </a:r>
            <a:r>
              <a:rPr sz="1200" spc="-13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직관적인  통합개발 </a:t>
            </a:r>
            <a:r>
              <a:rPr sz="1200" spc="9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환경</a:t>
            </a:r>
            <a:r>
              <a:rPr sz="1200" spc="90" dirty="0">
                <a:solidFill>
                  <a:srgbClr val="595959"/>
                </a:solidFill>
                <a:latin typeface="Times New Roman"/>
                <a:cs typeface="Times New Roman"/>
              </a:rPr>
              <a:t>(Studio)</a:t>
            </a:r>
            <a:r>
              <a:rPr sz="1200" spc="-8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제공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2944" y="4032504"/>
            <a:ext cx="2156460" cy="256540"/>
          </a:xfrm>
          <a:prstGeom prst="rect">
            <a:avLst/>
          </a:prstGeom>
          <a:solidFill>
            <a:srgbClr val="A1C1DD"/>
          </a:solidFill>
        </p:spPr>
        <p:txBody>
          <a:bodyPr vert="horz" wrap="square" lIns="0" tIns="25400" rIns="0" bIns="0" rtlCol="0">
            <a:spAutoFit/>
          </a:bodyPr>
          <a:lstStyle/>
          <a:p>
            <a:pPr marL="488950">
              <a:lnSpc>
                <a:spcPct val="100000"/>
              </a:lnSpc>
              <a:spcBef>
                <a:spcPts val="200"/>
              </a:spcBef>
            </a:pPr>
            <a:r>
              <a:rPr sz="1300" spc="80" dirty="0">
                <a:latin typeface="Noto Sans CJK JP Regular"/>
                <a:cs typeface="Noto Sans CJK JP Regular"/>
              </a:rPr>
              <a:t>개발</a:t>
            </a:r>
            <a:r>
              <a:rPr sz="1300" spc="-100" dirty="0">
                <a:latin typeface="Noto Sans CJK JP Regular"/>
                <a:cs typeface="Noto Sans CJK JP Regular"/>
              </a:rPr>
              <a:t> </a:t>
            </a:r>
            <a:r>
              <a:rPr sz="1300" spc="65" dirty="0">
                <a:latin typeface="Noto Sans CJK JP Regular"/>
                <a:cs typeface="Noto Sans CJK JP Regular"/>
              </a:rPr>
              <a:t>생산성</a:t>
            </a:r>
            <a:r>
              <a:rPr sz="1300" spc="-75" dirty="0">
                <a:latin typeface="Noto Sans CJK JP Regular"/>
                <a:cs typeface="Noto Sans CJK JP Regular"/>
              </a:rPr>
              <a:t> </a:t>
            </a:r>
            <a:r>
              <a:rPr sz="1300" spc="75" dirty="0">
                <a:latin typeface="Noto Sans CJK JP Regular"/>
                <a:cs typeface="Noto Sans CJK JP Regular"/>
              </a:rPr>
              <a:t>향상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7101" y="5386893"/>
            <a:ext cx="1858645" cy="582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70" algn="ctr">
              <a:lnSpc>
                <a:spcPct val="101200"/>
              </a:lnSpc>
              <a:spcBef>
                <a:spcPts val="105"/>
              </a:spcBef>
            </a:pP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효율적인 객체 관리 구조  적용으로</a:t>
            </a:r>
            <a:r>
              <a:rPr sz="1200" spc="1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화면로딩</a:t>
            </a:r>
            <a:r>
              <a:rPr sz="1200" spc="1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개선</a:t>
            </a:r>
            <a:r>
              <a:rPr sz="1200" spc="2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및  빠른 컴포넌트</a:t>
            </a:r>
            <a:r>
              <a:rPr sz="1200" spc="-6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브라우징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52944" y="5052060"/>
            <a:ext cx="2156460" cy="256540"/>
          </a:xfrm>
          <a:prstGeom prst="rect">
            <a:avLst/>
          </a:prstGeom>
          <a:solidFill>
            <a:srgbClr val="A1C1DD"/>
          </a:solidFill>
        </p:spPr>
        <p:txBody>
          <a:bodyPr vert="horz" wrap="square" lIns="0" tIns="23495" rIns="0" bIns="0" rtlCol="0">
            <a:spAutoFit/>
          </a:bodyPr>
          <a:lstStyle/>
          <a:p>
            <a:pPr marL="391160">
              <a:lnSpc>
                <a:spcPct val="100000"/>
              </a:lnSpc>
              <a:spcBef>
                <a:spcPts val="185"/>
              </a:spcBef>
            </a:pPr>
            <a:r>
              <a:rPr sz="1300" spc="80" dirty="0">
                <a:latin typeface="Noto Sans CJK JP Regular"/>
                <a:cs typeface="Noto Sans CJK JP Regular"/>
              </a:rPr>
              <a:t>업무</a:t>
            </a:r>
            <a:r>
              <a:rPr sz="1300" spc="-100" dirty="0">
                <a:latin typeface="Noto Sans CJK JP Regular"/>
                <a:cs typeface="Noto Sans CJK JP Regular"/>
              </a:rPr>
              <a:t> </a:t>
            </a:r>
            <a:r>
              <a:rPr sz="1300" spc="80" dirty="0">
                <a:latin typeface="Noto Sans CJK JP Regular"/>
                <a:cs typeface="Noto Sans CJK JP Regular"/>
              </a:rPr>
              <a:t>처리</a:t>
            </a:r>
            <a:r>
              <a:rPr sz="1300" spc="-85" dirty="0">
                <a:latin typeface="Noto Sans CJK JP Regular"/>
                <a:cs typeface="Noto Sans CJK JP Regular"/>
              </a:rPr>
              <a:t> </a:t>
            </a:r>
            <a:r>
              <a:rPr sz="1300" spc="80" dirty="0">
                <a:latin typeface="Noto Sans CJK JP Regular"/>
                <a:cs typeface="Noto Sans CJK JP Regular"/>
              </a:rPr>
              <a:t>속도</a:t>
            </a:r>
            <a:r>
              <a:rPr sz="1300" spc="-100" dirty="0">
                <a:latin typeface="Noto Sans CJK JP Regular"/>
                <a:cs typeface="Noto Sans CJK JP Regular"/>
              </a:rPr>
              <a:t> </a:t>
            </a:r>
            <a:r>
              <a:rPr sz="1300" spc="80" dirty="0">
                <a:latin typeface="Noto Sans CJK JP Regular"/>
                <a:cs typeface="Noto Sans CJK JP Regular"/>
              </a:rPr>
              <a:t>개선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42955" y="6406410"/>
            <a:ext cx="1808480" cy="582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1200"/>
              </a:lnSpc>
              <a:spcBef>
                <a:spcPts val="105"/>
              </a:spcBef>
            </a:pPr>
            <a:r>
              <a:rPr sz="1200" spc="95" dirty="0">
                <a:solidFill>
                  <a:srgbClr val="595959"/>
                </a:solidFill>
                <a:latin typeface="Times New Roman"/>
                <a:cs typeface="Times New Roman"/>
              </a:rPr>
              <a:t>Calendar, </a:t>
            </a:r>
            <a:r>
              <a:rPr sz="1200" spc="60" dirty="0">
                <a:solidFill>
                  <a:srgbClr val="595959"/>
                </a:solidFill>
                <a:latin typeface="Times New Roman"/>
                <a:cs typeface="Times New Roman"/>
              </a:rPr>
              <a:t>Tab, </a:t>
            </a:r>
            <a:r>
              <a:rPr sz="1200" spc="70" dirty="0">
                <a:solidFill>
                  <a:srgbClr val="595959"/>
                </a:solidFill>
                <a:latin typeface="Times New Roman"/>
                <a:cs typeface="Times New Roman"/>
              </a:rPr>
              <a:t>Tree,</a:t>
            </a:r>
            <a:r>
              <a:rPr sz="1200" spc="-18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1200" spc="-25" dirty="0">
                <a:solidFill>
                  <a:srgbClr val="595959"/>
                </a:solidFill>
                <a:latin typeface="Times New Roman"/>
                <a:cs typeface="Times New Roman"/>
              </a:rPr>
              <a:t>MDI 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등과 같은 다양한 업무  컴포넌트 기본</a:t>
            </a:r>
            <a:r>
              <a:rPr sz="1200" spc="-4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제공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52944" y="6079236"/>
            <a:ext cx="2156460" cy="256540"/>
          </a:xfrm>
          <a:prstGeom prst="rect">
            <a:avLst/>
          </a:prstGeom>
          <a:solidFill>
            <a:srgbClr val="A1C1DD"/>
          </a:solidFill>
        </p:spPr>
        <p:txBody>
          <a:bodyPr vert="horz" wrap="square" lIns="0" tIns="2540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200"/>
              </a:spcBef>
            </a:pPr>
            <a:r>
              <a:rPr sz="1300" spc="65" dirty="0">
                <a:latin typeface="Noto Sans CJK JP Regular"/>
                <a:cs typeface="Noto Sans CJK JP Regular"/>
              </a:rPr>
              <a:t>사용자</a:t>
            </a:r>
            <a:r>
              <a:rPr sz="1300" spc="-90" dirty="0">
                <a:latin typeface="Noto Sans CJK JP Regular"/>
                <a:cs typeface="Noto Sans CJK JP Regular"/>
              </a:rPr>
              <a:t> </a:t>
            </a:r>
            <a:r>
              <a:rPr sz="1300" spc="75" dirty="0">
                <a:latin typeface="Noto Sans CJK JP Regular"/>
                <a:cs typeface="Noto Sans CJK JP Regular"/>
              </a:rPr>
              <a:t>업무</a:t>
            </a:r>
            <a:r>
              <a:rPr sz="1300" spc="-75" dirty="0">
                <a:latin typeface="Noto Sans CJK JP Regular"/>
                <a:cs typeface="Noto Sans CJK JP Regular"/>
              </a:rPr>
              <a:t> </a:t>
            </a:r>
            <a:r>
              <a:rPr sz="1300" spc="75" dirty="0">
                <a:latin typeface="Noto Sans CJK JP Regular"/>
                <a:cs typeface="Noto Sans CJK JP Regular"/>
              </a:rPr>
              <a:t>효율</a:t>
            </a:r>
            <a:r>
              <a:rPr sz="1300" spc="-85" dirty="0">
                <a:latin typeface="Noto Sans CJK JP Regular"/>
                <a:cs typeface="Noto Sans CJK JP Regular"/>
              </a:rPr>
              <a:t> </a:t>
            </a:r>
            <a:r>
              <a:rPr sz="1300" spc="75" dirty="0">
                <a:latin typeface="Noto Sans CJK JP Regular"/>
                <a:cs typeface="Noto Sans CJK JP Regular"/>
              </a:rPr>
              <a:t>향상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470090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 방안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-50" dirty="0">
                <a:latin typeface="Times New Roman"/>
                <a:cs typeface="Times New Roman"/>
              </a:rPr>
              <a:t>UI </a:t>
            </a:r>
            <a:r>
              <a:rPr spc="204" dirty="0"/>
              <a:t>개발</a:t>
            </a:r>
            <a:r>
              <a:rPr spc="-15" dirty="0"/>
              <a:t> </a:t>
            </a:r>
            <a:r>
              <a:rPr spc="140" dirty="0">
                <a:latin typeface="Times New Roman"/>
                <a:cs typeface="Times New Roman"/>
              </a:rPr>
              <a:t>Tool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32636" y="1441230"/>
            <a:ext cx="958659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개발 </a:t>
            </a:r>
            <a:r>
              <a:rPr sz="1400" spc="80" dirty="0">
                <a:latin typeface="Times New Roman"/>
                <a:cs typeface="Times New Roman"/>
              </a:rPr>
              <a:t>Studio</a:t>
            </a:r>
            <a:r>
              <a:rPr sz="1400" spc="80" dirty="0">
                <a:latin typeface="Noto Sans CJK JP Regular"/>
                <a:cs typeface="Noto Sans CJK JP Regular"/>
              </a:rPr>
              <a:t>기반의 </a:t>
            </a:r>
            <a:r>
              <a:rPr sz="1400" spc="125" dirty="0">
                <a:latin typeface="Noto Sans CJK JP Regular"/>
                <a:cs typeface="Noto Sans CJK JP Regular"/>
              </a:rPr>
              <a:t>통합 </a:t>
            </a:r>
            <a:r>
              <a:rPr sz="1400" spc="130" dirty="0">
                <a:latin typeface="Noto Sans CJK JP Regular"/>
                <a:cs typeface="Noto Sans CJK JP Regular"/>
              </a:rPr>
              <a:t>개발환경을 통해 </a:t>
            </a:r>
            <a:r>
              <a:rPr sz="1400" spc="-35" dirty="0">
                <a:latin typeface="Times New Roman"/>
                <a:cs typeface="Times New Roman"/>
              </a:rPr>
              <a:t>UI </a:t>
            </a:r>
            <a:r>
              <a:rPr sz="1400" spc="125" dirty="0">
                <a:latin typeface="Noto Sans CJK JP Regular"/>
                <a:cs typeface="Noto Sans CJK JP Regular"/>
              </a:rPr>
              <a:t>개발 </a:t>
            </a:r>
            <a:r>
              <a:rPr sz="1400" spc="130" dirty="0">
                <a:latin typeface="Noto Sans CJK JP Regular"/>
                <a:cs typeface="Noto Sans CJK JP Regular"/>
              </a:rPr>
              <a:t>생산성을 </a:t>
            </a:r>
            <a:r>
              <a:rPr sz="1400" spc="110" dirty="0">
                <a:latin typeface="Noto Sans CJK JP Regular"/>
                <a:cs typeface="Noto Sans CJK JP Regular"/>
              </a:rPr>
              <a:t>향상하고</a:t>
            </a:r>
            <a:r>
              <a:rPr sz="1400" spc="110" dirty="0">
                <a:latin typeface="Times New Roman"/>
                <a:cs typeface="Times New Roman"/>
              </a:rPr>
              <a:t>, </a:t>
            </a:r>
            <a:r>
              <a:rPr sz="1400" spc="30" dirty="0">
                <a:latin typeface="Times New Roman"/>
                <a:cs typeface="Times New Roman"/>
              </a:rPr>
              <a:t>Client </a:t>
            </a:r>
            <a:r>
              <a:rPr sz="1400" spc="125" dirty="0">
                <a:latin typeface="Noto Sans CJK JP Regular"/>
                <a:cs typeface="Noto Sans CJK JP Regular"/>
              </a:rPr>
              <a:t>와 </a:t>
            </a:r>
            <a:r>
              <a:rPr sz="1400" spc="85" dirty="0">
                <a:latin typeface="Times New Roman"/>
                <a:cs typeface="Times New Roman"/>
              </a:rPr>
              <a:t>Server </a:t>
            </a:r>
            <a:r>
              <a:rPr sz="1400" spc="125" dirty="0">
                <a:latin typeface="Noto Sans CJK JP Regular"/>
                <a:cs typeface="Noto Sans CJK JP Regular"/>
              </a:rPr>
              <a:t>영역에 제공되는 </a:t>
            </a:r>
            <a:r>
              <a:rPr sz="1400" spc="130" dirty="0">
                <a:latin typeface="Noto Sans CJK JP Regular"/>
                <a:cs typeface="Noto Sans CJK JP Regular"/>
              </a:rPr>
              <a:t>다양한 도구들을  </a:t>
            </a:r>
            <a:r>
              <a:rPr sz="1400" spc="125" dirty="0">
                <a:latin typeface="Noto Sans CJK JP Regular"/>
                <a:cs typeface="Noto Sans CJK JP Regular"/>
              </a:rPr>
              <a:t>활용하여 사용자 업무처리 속도를 개선하고 업무 수행 효율을 향상하도록</a:t>
            </a:r>
            <a:r>
              <a:rPr sz="1400" spc="-160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하겠습니다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368" y="2089404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385"/>
              </a:spcBef>
            </a:pPr>
            <a:r>
              <a:rPr sz="1400" spc="-35" dirty="0">
                <a:latin typeface="Times New Roman"/>
                <a:cs typeface="Times New Roman"/>
              </a:rPr>
              <a:t>UI </a:t>
            </a:r>
            <a:r>
              <a:rPr sz="1400" spc="125" dirty="0">
                <a:latin typeface="Noto Sans CJK JP Regular"/>
                <a:cs typeface="Noto Sans CJK JP Regular"/>
              </a:rPr>
              <a:t>개발 </a:t>
            </a:r>
            <a:r>
              <a:rPr sz="1400" spc="55" dirty="0">
                <a:latin typeface="Times New Roman"/>
                <a:cs typeface="Times New Roman"/>
              </a:rPr>
              <a:t>Tool </a:t>
            </a:r>
            <a:r>
              <a:rPr sz="1400" spc="5" dirty="0">
                <a:latin typeface="Times New Roman"/>
                <a:cs typeface="Times New Roman"/>
              </a:rPr>
              <a:t>-</a:t>
            </a:r>
            <a:r>
              <a:rPr sz="1400" spc="-160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아키텍처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9842" y="208940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8512" y="2572512"/>
            <a:ext cx="2153920" cy="2246630"/>
          </a:xfrm>
          <a:custGeom>
            <a:avLst/>
            <a:gdLst/>
            <a:ahLst/>
            <a:cxnLst/>
            <a:rect l="l" t="t" r="r" b="b"/>
            <a:pathLst>
              <a:path w="2153920" h="2246629">
                <a:moveTo>
                  <a:pt x="0" y="0"/>
                </a:moveTo>
                <a:lnTo>
                  <a:pt x="2153412" y="0"/>
                </a:lnTo>
                <a:lnTo>
                  <a:pt x="2153412" y="2246376"/>
                </a:lnTo>
                <a:lnTo>
                  <a:pt x="0" y="2246376"/>
                </a:lnTo>
                <a:lnTo>
                  <a:pt x="0" y="0"/>
                </a:lnTo>
                <a:close/>
              </a:path>
            </a:pathLst>
          </a:custGeom>
          <a:solidFill>
            <a:srgbClr val="D1E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55136" y="4625340"/>
            <a:ext cx="3503929" cy="876300"/>
          </a:xfrm>
          <a:custGeom>
            <a:avLst/>
            <a:gdLst/>
            <a:ahLst/>
            <a:cxnLst/>
            <a:rect l="l" t="t" r="r" b="b"/>
            <a:pathLst>
              <a:path w="3503929" h="876300">
                <a:moveTo>
                  <a:pt x="0" y="0"/>
                </a:moveTo>
                <a:lnTo>
                  <a:pt x="3503676" y="0"/>
                </a:lnTo>
                <a:lnTo>
                  <a:pt x="3503676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45991" y="4614671"/>
            <a:ext cx="3523615" cy="897890"/>
          </a:xfrm>
          <a:custGeom>
            <a:avLst/>
            <a:gdLst/>
            <a:ahLst/>
            <a:cxnLst/>
            <a:rect l="l" t="t" r="r" b="b"/>
            <a:pathLst>
              <a:path w="3523615" h="897889">
                <a:moveTo>
                  <a:pt x="3518916" y="897636"/>
                </a:moveTo>
                <a:lnTo>
                  <a:pt x="4572" y="897636"/>
                </a:lnTo>
                <a:lnTo>
                  <a:pt x="0" y="893064"/>
                </a:lnTo>
                <a:lnTo>
                  <a:pt x="0" y="4572"/>
                </a:lnTo>
                <a:lnTo>
                  <a:pt x="4572" y="0"/>
                </a:lnTo>
                <a:lnTo>
                  <a:pt x="3518916" y="0"/>
                </a:lnTo>
                <a:lnTo>
                  <a:pt x="3523488" y="4572"/>
                </a:lnTo>
                <a:lnTo>
                  <a:pt x="3523488" y="10668"/>
                </a:lnTo>
                <a:lnTo>
                  <a:pt x="19812" y="10668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877824"/>
                </a:lnTo>
                <a:lnTo>
                  <a:pt x="9144" y="877824"/>
                </a:lnTo>
                <a:lnTo>
                  <a:pt x="19812" y="886968"/>
                </a:lnTo>
                <a:lnTo>
                  <a:pt x="3523488" y="886968"/>
                </a:lnTo>
                <a:lnTo>
                  <a:pt x="3523488" y="893064"/>
                </a:lnTo>
                <a:lnTo>
                  <a:pt x="3518916" y="897636"/>
                </a:lnTo>
                <a:close/>
              </a:path>
              <a:path w="3523615" h="897889">
                <a:moveTo>
                  <a:pt x="19812" y="19812"/>
                </a:moveTo>
                <a:lnTo>
                  <a:pt x="9144" y="19812"/>
                </a:lnTo>
                <a:lnTo>
                  <a:pt x="19812" y="10668"/>
                </a:lnTo>
                <a:lnTo>
                  <a:pt x="19812" y="19812"/>
                </a:lnTo>
                <a:close/>
              </a:path>
              <a:path w="3523615" h="897889">
                <a:moveTo>
                  <a:pt x="3503676" y="19812"/>
                </a:moveTo>
                <a:lnTo>
                  <a:pt x="19812" y="19812"/>
                </a:lnTo>
                <a:lnTo>
                  <a:pt x="19812" y="10668"/>
                </a:lnTo>
                <a:lnTo>
                  <a:pt x="3503676" y="10668"/>
                </a:lnTo>
                <a:lnTo>
                  <a:pt x="3503676" y="19812"/>
                </a:lnTo>
                <a:close/>
              </a:path>
              <a:path w="3523615" h="897889">
                <a:moveTo>
                  <a:pt x="3503676" y="886968"/>
                </a:moveTo>
                <a:lnTo>
                  <a:pt x="3503676" y="10668"/>
                </a:lnTo>
                <a:lnTo>
                  <a:pt x="3512820" y="19812"/>
                </a:lnTo>
                <a:lnTo>
                  <a:pt x="3523488" y="19812"/>
                </a:lnTo>
                <a:lnTo>
                  <a:pt x="3523488" y="877824"/>
                </a:lnTo>
                <a:lnTo>
                  <a:pt x="3512820" y="877824"/>
                </a:lnTo>
                <a:lnTo>
                  <a:pt x="3503676" y="886968"/>
                </a:lnTo>
                <a:close/>
              </a:path>
              <a:path w="3523615" h="897889">
                <a:moveTo>
                  <a:pt x="3523488" y="19812"/>
                </a:moveTo>
                <a:lnTo>
                  <a:pt x="3512820" y="19812"/>
                </a:lnTo>
                <a:lnTo>
                  <a:pt x="3503676" y="10668"/>
                </a:lnTo>
                <a:lnTo>
                  <a:pt x="3523488" y="10668"/>
                </a:lnTo>
                <a:lnTo>
                  <a:pt x="3523488" y="19812"/>
                </a:lnTo>
                <a:close/>
              </a:path>
              <a:path w="3523615" h="897889">
                <a:moveTo>
                  <a:pt x="19812" y="886968"/>
                </a:moveTo>
                <a:lnTo>
                  <a:pt x="9144" y="877824"/>
                </a:lnTo>
                <a:lnTo>
                  <a:pt x="19812" y="877824"/>
                </a:lnTo>
                <a:lnTo>
                  <a:pt x="19812" y="886968"/>
                </a:lnTo>
                <a:close/>
              </a:path>
              <a:path w="3523615" h="897889">
                <a:moveTo>
                  <a:pt x="3503676" y="886968"/>
                </a:moveTo>
                <a:lnTo>
                  <a:pt x="19812" y="886968"/>
                </a:lnTo>
                <a:lnTo>
                  <a:pt x="19812" y="877824"/>
                </a:lnTo>
                <a:lnTo>
                  <a:pt x="3503676" y="877824"/>
                </a:lnTo>
                <a:lnTo>
                  <a:pt x="3503676" y="886968"/>
                </a:lnTo>
                <a:close/>
              </a:path>
              <a:path w="3523615" h="897889">
                <a:moveTo>
                  <a:pt x="3523488" y="886968"/>
                </a:moveTo>
                <a:lnTo>
                  <a:pt x="3503676" y="886968"/>
                </a:lnTo>
                <a:lnTo>
                  <a:pt x="3512820" y="877824"/>
                </a:lnTo>
                <a:lnTo>
                  <a:pt x="3523488" y="877824"/>
                </a:lnTo>
                <a:lnTo>
                  <a:pt x="3523488" y="8869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50564" y="2572512"/>
            <a:ext cx="3510279" cy="1902460"/>
          </a:xfrm>
          <a:custGeom>
            <a:avLst/>
            <a:gdLst/>
            <a:ahLst/>
            <a:cxnLst/>
            <a:rect l="l" t="t" r="r" b="b"/>
            <a:pathLst>
              <a:path w="3510279" h="1902460">
                <a:moveTo>
                  <a:pt x="0" y="0"/>
                </a:moveTo>
                <a:lnTo>
                  <a:pt x="3509772" y="0"/>
                </a:lnTo>
                <a:lnTo>
                  <a:pt x="3509772" y="1901952"/>
                </a:lnTo>
                <a:lnTo>
                  <a:pt x="0" y="1901952"/>
                </a:lnTo>
                <a:lnTo>
                  <a:pt x="0" y="0"/>
                </a:lnTo>
                <a:close/>
              </a:path>
            </a:pathLst>
          </a:custGeom>
          <a:solidFill>
            <a:srgbClr val="D1E1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913616" y="2590301"/>
            <a:ext cx="382206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369945" algn="l"/>
              </a:tabLst>
            </a:pPr>
            <a:r>
              <a:rPr sz="1100" spc="65" dirty="0">
                <a:latin typeface="Times New Roman"/>
                <a:cs typeface="Times New Roman"/>
              </a:rPr>
              <a:t>C</a:t>
            </a:r>
            <a:r>
              <a:rPr sz="1100" dirty="0">
                <a:latin typeface="Times New Roman"/>
                <a:cs typeface="Times New Roman"/>
              </a:rPr>
              <a:t>li</a:t>
            </a:r>
            <a:r>
              <a:rPr sz="1100" spc="130" dirty="0">
                <a:latin typeface="Times New Roman"/>
                <a:cs typeface="Times New Roman"/>
              </a:rPr>
              <a:t>en</a:t>
            </a:r>
            <a:r>
              <a:rPr sz="1100" spc="65" dirty="0">
                <a:latin typeface="Times New Roman"/>
                <a:cs typeface="Times New Roman"/>
              </a:rPr>
              <a:t>t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spc="130" dirty="0">
                <a:latin typeface="Times New Roman"/>
                <a:cs typeface="Times New Roman"/>
              </a:rPr>
              <a:t>Se</a:t>
            </a:r>
            <a:r>
              <a:rPr sz="1100" spc="55" dirty="0">
                <a:latin typeface="Times New Roman"/>
                <a:cs typeface="Times New Roman"/>
              </a:rPr>
              <a:t>r</a:t>
            </a:r>
            <a:r>
              <a:rPr sz="1100" spc="50" dirty="0">
                <a:latin typeface="Times New Roman"/>
                <a:cs typeface="Times New Roman"/>
              </a:rPr>
              <a:t>v</a:t>
            </a:r>
            <a:r>
              <a:rPr sz="1100" spc="130" dirty="0">
                <a:latin typeface="Times New Roman"/>
                <a:cs typeface="Times New Roman"/>
              </a:rPr>
              <a:t>e</a:t>
            </a:r>
            <a:r>
              <a:rPr sz="1100" spc="65" dirty="0"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93291" y="3044952"/>
            <a:ext cx="1784985" cy="1333500"/>
          </a:xfrm>
          <a:custGeom>
            <a:avLst/>
            <a:gdLst/>
            <a:ahLst/>
            <a:cxnLst/>
            <a:rect l="l" t="t" r="r" b="b"/>
            <a:pathLst>
              <a:path w="1784985" h="1333500">
                <a:moveTo>
                  <a:pt x="0" y="0"/>
                </a:moveTo>
                <a:lnTo>
                  <a:pt x="1784604" y="0"/>
                </a:lnTo>
                <a:lnTo>
                  <a:pt x="1784604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7884" y="3066288"/>
            <a:ext cx="1446530" cy="242570"/>
          </a:xfrm>
          <a:custGeom>
            <a:avLst/>
            <a:gdLst/>
            <a:ahLst/>
            <a:cxnLst/>
            <a:rect l="l" t="t" r="r" b="b"/>
            <a:pathLst>
              <a:path w="1446530" h="242570">
                <a:moveTo>
                  <a:pt x="0" y="242316"/>
                </a:moveTo>
                <a:lnTo>
                  <a:pt x="1446276" y="242316"/>
                </a:lnTo>
                <a:lnTo>
                  <a:pt x="1446276" y="0"/>
                </a:lnTo>
                <a:lnTo>
                  <a:pt x="0" y="0"/>
                </a:lnTo>
                <a:lnTo>
                  <a:pt x="0" y="24231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09401" y="3094748"/>
            <a:ext cx="74231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25" dirty="0">
                <a:solidFill>
                  <a:srgbClr val="FFFFFF"/>
                </a:solidFill>
                <a:latin typeface="Times New Roman"/>
                <a:cs typeface="Times New Roman"/>
              </a:rPr>
              <a:t>UI </a:t>
            </a: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관리</a:t>
            </a:r>
            <a:r>
              <a:rPr sz="1000" spc="1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도구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322832" y="3570732"/>
            <a:ext cx="1533525" cy="226060"/>
          </a:xfrm>
          <a:custGeom>
            <a:avLst/>
            <a:gdLst/>
            <a:ahLst/>
            <a:cxnLst/>
            <a:rect l="l" t="t" r="r" b="b"/>
            <a:pathLst>
              <a:path w="1533525" h="226060">
                <a:moveTo>
                  <a:pt x="0" y="0"/>
                </a:moveTo>
                <a:lnTo>
                  <a:pt x="1533144" y="0"/>
                </a:lnTo>
                <a:lnTo>
                  <a:pt x="1533144" y="225552"/>
                </a:lnTo>
                <a:lnTo>
                  <a:pt x="0" y="2255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18260" y="3564635"/>
            <a:ext cx="1542415" cy="236220"/>
          </a:xfrm>
          <a:custGeom>
            <a:avLst/>
            <a:gdLst/>
            <a:ahLst/>
            <a:cxnLst/>
            <a:rect l="l" t="t" r="r" b="b"/>
            <a:pathLst>
              <a:path w="1542414" h="236220">
                <a:moveTo>
                  <a:pt x="1542288" y="236220"/>
                </a:moveTo>
                <a:lnTo>
                  <a:pt x="0" y="236220"/>
                </a:lnTo>
                <a:lnTo>
                  <a:pt x="0" y="0"/>
                </a:lnTo>
                <a:lnTo>
                  <a:pt x="1542288" y="0"/>
                </a:lnTo>
                <a:lnTo>
                  <a:pt x="1542288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225552"/>
                </a:lnTo>
                <a:lnTo>
                  <a:pt x="4572" y="225552"/>
                </a:lnTo>
                <a:lnTo>
                  <a:pt x="10668" y="231648"/>
                </a:lnTo>
                <a:lnTo>
                  <a:pt x="1542288" y="231648"/>
                </a:lnTo>
                <a:lnTo>
                  <a:pt x="1542288" y="236220"/>
                </a:lnTo>
                <a:close/>
              </a:path>
              <a:path w="1542414" h="236220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542414" h="236220">
                <a:moveTo>
                  <a:pt x="1533144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533144" y="6096"/>
                </a:lnTo>
                <a:lnTo>
                  <a:pt x="1533144" y="10668"/>
                </a:lnTo>
                <a:close/>
              </a:path>
              <a:path w="1542414" h="236220">
                <a:moveTo>
                  <a:pt x="1533144" y="231648"/>
                </a:moveTo>
                <a:lnTo>
                  <a:pt x="1533144" y="6096"/>
                </a:lnTo>
                <a:lnTo>
                  <a:pt x="1537716" y="10668"/>
                </a:lnTo>
                <a:lnTo>
                  <a:pt x="1542288" y="10668"/>
                </a:lnTo>
                <a:lnTo>
                  <a:pt x="1542288" y="225552"/>
                </a:lnTo>
                <a:lnTo>
                  <a:pt x="1537716" y="225552"/>
                </a:lnTo>
                <a:lnTo>
                  <a:pt x="1533144" y="231648"/>
                </a:lnTo>
                <a:close/>
              </a:path>
              <a:path w="1542414" h="236220">
                <a:moveTo>
                  <a:pt x="1542288" y="10668"/>
                </a:moveTo>
                <a:lnTo>
                  <a:pt x="1537716" y="10668"/>
                </a:lnTo>
                <a:lnTo>
                  <a:pt x="1533144" y="6096"/>
                </a:lnTo>
                <a:lnTo>
                  <a:pt x="1542288" y="6096"/>
                </a:lnTo>
                <a:lnTo>
                  <a:pt x="1542288" y="10668"/>
                </a:lnTo>
                <a:close/>
              </a:path>
              <a:path w="1542414" h="236220">
                <a:moveTo>
                  <a:pt x="10668" y="231648"/>
                </a:moveTo>
                <a:lnTo>
                  <a:pt x="4572" y="225552"/>
                </a:lnTo>
                <a:lnTo>
                  <a:pt x="10668" y="225552"/>
                </a:lnTo>
                <a:lnTo>
                  <a:pt x="10668" y="231648"/>
                </a:lnTo>
                <a:close/>
              </a:path>
              <a:path w="1542414" h="236220">
                <a:moveTo>
                  <a:pt x="1533144" y="231648"/>
                </a:moveTo>
                <a:lnTo>
                  <a:pt x="10668" y="231648"/>
                </a:lnTo>
                <a:lnTo>
                  <a:pt x="10668" y="225552"/>
                </a:lnTo>
                <a:lnTo>
                  <a:pt x="1533144" y="225552"/>
                </a:lnTo>
                <a:lnTo>
                  <a:pt x="1533144" y="231648"/>
                </a:lnTo>
                <a:close/>
              </a:path>
              <a:path w="1542414" h="236220">
                <a:moveTo>
                  <a:pt x="1542288" y="231648"/>
                </a:moveTo>
                <a:lnTo>
                  <a:pt x="1533144" y="231648"/>
                </a:lnTo>
                <a:lnTo>
                  <a:pt x="1537716" y="225552"/>
                </a:lnTo>
                <a:lnTo>
                  <a:pt x="1542288" y="225552"/>
                </a:lnTo>
                <a:lnTo>
                  <a:pt x="1542288" y="23164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322832" y="3597650"/>
            <a:ext cx="153479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38784">
              <a:lnSpc>
                <a:spcPct val="100000"/>
              </a:lnSpc>
              <a:spcBef>
                <a:spcPts val="114"/>
              </a:spcBef>
            </a:pPr>
            <a:r>
              <a:rPr sz="800" spc="-20" dirty="0">
                <a:solidFill>
                  <a:srgbClr val="595959"/>
                </a:solidFill>
                <a:latin typeface="Times New Roman"/>
                <a:cs typeface="Times New Roman"/>
              </a:rPr>
              <a:t>UI </a:t>
            </a: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통신</a:t>
            </a:r>
            <a:r>
              <a:rPr sz="800" spc="7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800" spc="25" dirty="0">
                <a:solidFill>
                  <a:srgbClr val="595959"/>
                </a:solidFill>
                <a:latin typeface="Times New Roman"/>
                <a:cs typeface="Times New Roman"/>
              </a:rPr>
              <a:t>Utility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22832" y="3831336"/>
            <a:ext cx="1533525" cy="226060"/>
          </a:xfrm>
          <a:custGeom>
            <a:avLst/>
            <a:gdLst/>
            <a:ahLst/>
            <a:cxnLst/>
            <a:rect l="l" t="t" r="r" b="b"/>
            <a:pathLst>
              <a:path w="1533525" h="226060">
                <a:moveTo>
                  <a:pt x="0" y="0"/>
                </a:moveTo>
                <a:lnTo>
                  <a:pt x="1533144" y="0"/>
                </a:lnTo>
                <a:lnTo>
                  <a:pt x="1533144" y="225552"/>
                </a:lnTo>
                <a:lnTo>
                  <a:pt x="0" y="2255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8260" y="3826764"/>
            <a:ext cx="1542415" cy="234950"/>
          </a:xfrm>
          <a:custGeom>
            <a:avLst/>
            <a:gdLst/>
            <a:ahLst/>
            <a:cxnLst/>
            <a:rect l="l" t="t" r="r" b="b"/>
            <a:pathLst>
              <a:path w="1542414" h="234950">
                <a:moveTo>
                  <a:pt x="1542288" y="234696"/>
                </a:moveTo>
                <a:lnTo>
                  <a:pt x="0" y="234696"/>
                </a:lnTo>
                <a:lnTo>
                  <a:pt x="0" y="0"/>
                </a:lnTo>
                <a:lnTo>
                  <a:pt x="1542288" y="0"/>
                </a:lnTo>
                <a:lnTo>
                  <a:pt x="1542288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25552"/>
                </a:lnTo>
                <a:lnTo>
                  <a:pt x="4572" y="225552"/>
                </a:lnTo>
                <a:lnTo>
                  <a:pt x="10668" y="230124"/>
                </a:lnTo>
                <a:lnTo>
                  <a:pt x="1542288" y="230124"/>
                </a:lnTo>
                <a:lnTo>
                  <a:pt x="1542288" y="234696"/>
                </a:lnTo>
                <a:close/>
              </a:path>
              <a:path w="1542414" h="234950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542414" h="234950">
                <a:moveTo>
                  <a:pt x="1533144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533144" y="4572"/>
                </a:lnTo>
                <a:lnTo>
                  <a:pt x="1533144" y="9144"/>
                </a:lnTo>
                <a:close/>
              </a:path>
              <a:path w="1542414" h="234950">
                <a:moveTo>
                  <a:pt x="1533144" y="230124"/>
                </a:moveTo>
                <a:lnTo>
                  <a:pt x="1533144" y="4572"/>
                </a:lnTo>
                <a:lnTo>
                  <a:pt x="1537716" y="9144"/>
                </a:lnTo>
                <a:lnTo>
                  <a:pt x="1542288" y="9144"/>
                </a:lnTo>
                <a:lnTo>
                  <a:pt x="1542288" y="225552"/>
                </a:lnTo>
                <a:lnTo>
                  <a:pt x="1537716" y="225552"/>
                </a:lnTo>
                <a:lnTo>
                  <a:pt x="1533144" y="230124"/>
                </a:lnTo>
                <a:close/>
              </a:path>
              <a:path w="1542414" h="234950">
                <a:moveTo>
                  <a:pt x="1542288" y="9144"/>
                </a:moveTo>
                <a:lnTo>
                  <a:pt x="1537716" y="9144"/>
                </a:lnTo>
                <a:lnTo>
                  <a:pt x="1533144" y="4572"/>
                </a:lnTo>
                <a:lnTo>
                  <a:pt x="1542288" y="4572"/>
                </a:lnTo>
                <a:lnTo>
                  <a:pt x="1542288" y="9144"/>
                </a:lnTo>
                <a:close/>
              </a:path>
              <a:path w="1542414" h="234950">
                <a:moveTo>
                  <a:pt x="10668" y="230124"/>
                </a:moveTo>
                <a:lnTo>
                  <a:pt x="4572" y="225552"/>
                </a:lnTo>
                <a:lnTo>
                  <a:pt x="10668" y="225552"/>
                </a:lnTo>
                <a:lnTo>
                  <a:pt x="10668" y="230124"/>
                </a:lnTo>
                <a:close/>
              </a:path>
              <a:path w="1542414" h="234950">
                <a:moveTo>
                  <a:pt x="1533144" y="230124"/>
                </a:moveTo>
                <a:lnTo>
                  <a:pt x="10668" y="230124"/>
                </a:lnTo>
                <a:lnTo>
                  <a:pt x="10668" y="225552"/>
                </a:lnTo>
                <a:lnTo>
                  <a:pt x="1533144" y="225552"/>
                </a:lnTo>
                <a:lnTo>
                  <a:pt x="1533144" y="230124"/>
                </a:lnTo>
                <a:close/>
              </a:path>
              <a:path w="1542414" h="234950">
                <a:moveTo>
                  <a:pt x="1542288" y="230124"/>
                </a:moveTo>
                <a:lnTo>
                  <a:pt x="1533144" y="230124"/>
                </a:lnTo>
                <a:lnTo>
                  <a:pt x="1537716" y="225552"/>
                </a:lnTo>
                <a:lnTo>
                  <a:pt x="1542288" y="225552"/>
                </a:lnTo>
                <a:lnTo>
                  <a:pt x="1542288" y="230124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22832" y="3865838"/>
            <a:ext cx="153479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114"/>
              </a:spcBef>
            </a:pPr>
            <a:r>
              <a:rPr sz="800" spc="65" dirty="0">
                <a:solidFill>
                  <a:srgbClr val="595959"/>
                </a:solidFill>
                <a:latin typeface="Times New Roman"/>
                <a:cs typeface="Times New Roman"/>
              </a:rPr>
              <a:t>Logging/Debugging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322832" y="4093464"/>
            <a:ext cx="1534795" cy="226060"/>
          </a:xfrm>
          <a:custGeom>
            <a:avLst/>
            <a:gdLst/>
            <a:ahLst/>
            <a:cxnLst/>
            <a:rect l="l" t="t" r="r" b="b"/>
            <a:pathLst>
              <a:path w="1534795" h="226060">
                <a:moveTo>
                  <a:pt x="0" y="0"/>
                </a:moveTo>
                <a:lnTo>
                  <a:pt x="1534668" y="0"/>
                </a:lnTo>
                <a:lnTo>
                  <a:pt x="1534668" y="225552"/>
                </a:lnTo>
                <a:lnTo>
                  <a:pt x="0" y="2255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18260" y="4087367"/>
            <a:ext cx="1544320" cy="236220"/>
          </a:xfrm>
          <a:custGeom>
            <a:avLst/>
            <a:gdLst/>
            <a:ahLst/>
            <a:cxnLst/>
            <a:rect l="l" t="t" r="r" b="b"/>
            <a:pathLst>
              <a:path w="1544320" h="236220">
                <a:moveTo>
                  <a:pt x="1543812" y="236220"/>
                </a:moveTo>
                <a:lnTo>
                  <a:pt x="0" y="236220"/>
                </a:lnTo>
                <a:lnTo>
                  <a:pt x="0" y="0"/>
                </a:lnTo>
                <a:lnTo>
                  <a:pt x="1543812" y="0"/>
                </a:lnTo>
                <a:lnTo>
                  <a:pt x="1543812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225552"/>
                </a:lnTo>
                <a:lnTo>
                  <a:pt x="4572" y="225552"/>
                </a:lnTo>
                <a:lnTo>
                  <a:pt x="10668" y="231648"/>
                </a:lnTo>
                <a:lnTo>
                  <a:pt x="1543812" y="231648"/>
                </a:lnTo>
                <a:lnTo>
                  <a:pt x="1543812" y="236220"/>
                </a:lnTo>
                <a:close/>
              </a:path>
              <a:path w="1544320" h="236220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544320" h="236220">
                <a:moveTo>
                  <a:pt x="1534668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534668" y="6096"/>
                </a:lnTo>
                <a:lnTo>
                  <a:pt x="1534668" y="10668"/>
                </a:lnTo>
                <a:close/>
              </a:path>
              <a:path w="1544320" h="236220">
                <a:moveTo>
                  <a:pt x="1534668" y="231648"/>
                </a:moveTo>
                <a:lnTo>
                  <a:pt x="1534668" y="6096"/>
                </a:lnTo>
                <a:lnTo>
                  <a:pt x="1539240" y="10668"/>
                </a:lnTo>
                <a:lnTo>
                  <a:pt x="1543812" y="10668"/>
                </a:lnTo>
                <a:lnTo>
                  <a:pt x="1543812" y="225552"/>
                </a:lnTo>
                <a:lnTo>
                  <a:pt x="1539240" y="225552"/>
                </a:lnTo>
                <a:lnTo>
                  <a:pt x="1534668" y="231648"/>
                </a:lnTo>
                <a:close/>
              </a:path>
              <a:path w="1544320" h="236220">
                <a:moveTo>
                  <a:pt x="1543812" y="10668"/>
                </a:moveTo>
                <a:lnTo>
                  <a:pt x="1539240" y="10668"/>
                </a:lnTo>
                <a:lnTo>
                  <a:pt x="1534668" y="6096"/>
                </a:lnTo>
                <a:lnTo>
                  <a:pt x="1543812" y="6096"/>
                </a:lnTo>
                <a:lnTo>
                  <a:pt x="1543812" y="10668"/>
                </a:lnTo>
                <a:close/>
              </a:path>
              <a:path w="1544320" h="236220">
                <a:moveTo>
                  <a:pt x="10668" y="231648"/>
                </a:moveTo>
                <a:lnTo>
                  <a:pt x="4572" y="225552"/>
                </a:lnTo>
                <a:lnTo>
                  <a:pt x="10668" y="225552"/>
                </a:lnTo>
                <a:lnTo>
                  <a:pt x="10668" y="231648"/>
                </a:lnTo>
                <a:close/>
              </a:path>
              <a:path w="1544320" h="236220">
                <a:moveTo>
                  <a:pt x="1534668" y="231648"/>
                </a:moveTo>
                <a:lnTo>
                  <a:pt x="10668" y="231648"/>
                </a:lnTo>
                <a:lnTo>
                  <a:pt x="10668" y="225552"/>
                </a:lnTo>
                <a:lnTo>
                  <a:pt x="1534668" y="225552"/>
                </a:lnTo>
                <a:lnTo>
                  <a:pt x="1534668" y="231648"/>
                </a:lnTo>
                <a:close/>
              </a:path>
              <a:path w="1544320" h="236220">
                <a:moveTo>
                  <a:pt x="1543812" y="231648"/>
                </a:moveTo>
                <a:lnTo>
                  <a:pt x="1534668" y="231648"/>
                </a:lnTo>
                <a:lnTo>
                  <a:pt x="1539240" y="225552"/>
                </a:lnTo>
                <a:lnTo>
                  <a:pt x="1543812" y="225552"/>
                </a:lnTo>
                <a:lnTo>
                  <a:pt x="1543812" y="23164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322832" y="4120363"/>
            <a:ext cx="153479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14"/>
              </a:spcBef>
            </a:pPr>
            <a:r>
              <a:rPr sz="800" spc="25" dirty="0">
                <a:solidFill>
                  <a:srgbClr val="595959"/>
                </a:solidFill>
                <a:latin typeface="Times New Roman"/>
                <a:cs typeface="Times New Roman"/>
              </a:rPr>
              <a:t>HTTP/REST/JSON/XML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22832" y="3308604"/>
            <a:ext cx="1539240" cy="226060"/>
          </a:xfrm>
          <a:custGeom>
            <a:avLst/>
            <a:gdLst/>
            <a:ahLst/>
            <a:cxnLst/>
            <a:rect l="l" t="t" r="r" b="b"/>
            <a:pathLst>
              <a:path w="1539239" h="226060">
                <a:moveTo>
                  <a:pt x="0" y="0"/>
                </a:moveTo>
                <a:lnTo>
                  <a:pt x="1539240" y="0"/>
                </a:lnTo>
                <a:lnTo>
                  <a:pt x="1539240" y="225552"/>
                </a:lnTo>
                <a:lnTo>
                  <a:pt x="0" y="2255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8260" y="3304032"/>
            <a:ext cx="1548765" cy="234950"/>
          </a:xfrm>
          <a:custGeom>
            <a:avLst/>
            <a:gdLst/>
            <a:ahLst/>
            <a:cxnLst/>
            <a:rect l="l" t="t" r="r" b="b"/>
            <a:pathLst>
              <a:path w="1548764" h="234950">
                <a:moveTo>
                  <a:pt x="1548384" y="234696"/>
                </a:moveTo>
                <a:lnTo>
                  <a:pt x="0" y="234696"/>
                </a:lnTo>
                <a:lnTo>
                  <a:pt x="0" y="0"/>
                </a:lnTo>
                <a:lnTo>
                  <a:pt x="1548384" y="0"/>
                </a:lnTo>
                <a:lnTo>
                  <a:pt x="154838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25552"/>
                </a:lnTo>
                <a:lnTo>
                  <a:pt x="4572" y="225552"/>
                </a:lnTo>
                <a:lnTo>
                  <a:pt x="10668" y="230124"/>
                </a:lnTo>
                <a:lnTo>
                  <a:pt x="1548384" y="230124"/>
                </a:lnTo>
                <a:lnTo>
                  <a:pt x="1548384" y="234696"/>
                </a:lnTo>
                <a:close/>
              </a:path>
              <a:path w="1548764" h="234950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548764" h="234950">
                <a:moveTo>
                  <a:pt x="153924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539240" y="4572"/>
                </a:lnTo>
                <a:lnTo>
                  <a:pt x="1539240" y="9144"/>
                </a:lnTo>
                <a:close/>
              </a:path>
              <a:path w="1548764" h="234950">
                <a:moveTo>
                  <a:pt x="1539240" y="230124"/>
                </a:moveTo>
                <a:lnTo>
                  <a:pt x="1539240" y="4572"/>
                </a:lnTo>
                <a:lnTo>
                  <a:pt x="1543812" y="9144"/>
                </a:lnTo>
                <a:lnTo>
                  <a:pt x="1548384" y="9144"/>
                </a:lnTo>
                <a:lnTo>
                  <a:pt x="1548384" y="225552"/>
                </a:lnTo>
                <a:lnTo>
                  <a:pt x="1543812" y="225552"/>
                </a:lnTo>
                <a:lnTo>
                  <a:pt x="1539240" y="230124"/>
                </a:lnTo>
                <a:close/>
              </a:path>
              <a:path w="1548764" h="234950">
                <a:moveTo>
                  <a:pt x="1548384" y="9144"/>
                </a:moveTo>
                <a:lnTo>
                  <a:pt x="1543812" y="9144"/>
                </a:lnTo>
                <a:lnTo>
                  <a:pt x="1539240" y="4572"/>
                </a:lnTo>
                <a:lnTo>
                  <a:pt x="1548384" y="4572"/>
                </a:lnTo>
                <a:lnTo>
                  <a:pt x="1548384" y="9144"/>
                </a:lnTo>
                <a:close/>
              </a:path>
              <a:path w="1548764" h="234950">
                <a:moveTo>
                  <a:pt x="10668" y="230124"/>
                </a:moveTo>
                <a:lnTo>
                  <a:pt x="4572" y="225552"/>
                </a:lnTo>
                <a:lnTo>
                  <a:pt x="10668" y="225552"/>
                </a:lnTo>
                <a:lnTo>
                  <a:pt x="10668" y="230124"/>
                </a:lnTo>
                <a:close/>
              </a:path>
              <a:path w="1548764" h="234950">
                <a:moveTo>
                  <a:pt x="1539240" y="230124"/>
                </a:moveTo>
                <a:lnTo>
                  <a:pt x="10668" y="230124"/>
                </a:lnTo>
                <a:lnTo>
                  <a:pt x="10668" y="225552"/>
                </a:lnTo>
                <a:lnTo>
                  <a:pt x="1539240" y="225552"/>
                </a:lnTo>
                <a:lnTo>
                  <a:pt x="1539240" y="230124"/>
                </a:lnTo>
                <a:close/>
              </a:path>
              <a:path w="1548764" h="234950">
                <a:moveTo>
                  <a:pt x="1548384" y="230124"/>
                </a:moveTo>
                <a:lnTo>
                  <a:pt x="1539240" y="230124"/>
                </a:lnTo>
                <a:lnTo>
                  <a:pt x="1543812" y="225552"/>
                </a:lnTo>
                <a:lnTo>
                  <a:pt x="1548384" y="225552"/>
                </a:lnTo>
                <a:lnTo>
                  <a:pt x="1548384" y="230124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322832" y="3335504"/>
            <a:ext cx="153479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14"/>
              </a:spcBef>
            </a:pPr>
            <a:r>
              <a:rPr sz="800" spc="-20" dirty="0">
                <a:solidFill>
                  <a:srgbClr val="595959"/>
                </a:solidFill>
                <a:latin typeface="Times New Roman"/>
                <a:cs typeface="Times New Roman"/>
              </a:rPr>
              <a:t>UI</a:t>
            </a:r>
            <a:r>
              <a:rPr sz="800" spc="2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800" spc="90" dirty="0">
                <a:solidFill>
                  <a:srgbClr val="595959"/>
                </a:solidFill>
                <a:latin typeface="Times New Roman"/>
                <a:cs typeface="Times New Roman"/>
              </a:rPr>
              <a:t>Components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851148" y="2817876"/>
            <a:ext cx="870585" cy="1577340"/>
          </a:xfrm>
          <a:custGeom>
            <a:avLst/>
            <a:gdLst/>
            <a:ahLst/>
            <a:cxnLst/>
            <a:rect l="l" t="t" r="r" b="b"/>
            <a:pathLst>
              <a:path w="870585" h="1577339">
                <a:moveTo>
                  <a:pt x="0" y="0"/>
                </a:moveTo>
                <a:lnTo>
                  <a:pt x="870204" y="0"/>
                </a:lnTo>
                <a:lnTo>
                  <a:pt x="870204" y="1577340"/>
                </a:lnTo>
                <a:lnTo>
                  <a:pt x="0" y="15773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74008" y="3057144"/>
            <a:ext cx="826135" cy="1286510"/>
          </a:xfrm>
          <a:custGeom>
            <a:avLst/>
            <a:gdLst/>
            <a:ahLst/>
            <a:cxnLst/>
            <a:rect l="l" t="t" r="r" b="b"/>
            <a:pathLst>
              <a:path w="826135" h="1286510">
                <a:moveTo>
                  <a:pt x="0" y="0"/>
                </a:moveTo>
                <a:lnTo>
                  <a:pt x="826008" y="0"/>
                </a:lnTo>
                <a:lnTo>
                  <a:pt x="826008" y="1286256"/>
                </a:lnTo>
                <a:lnTo>
                  <a:pt x="0" y="128625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53255" y="3313176"/>
            <a:ext cx="666115" cy="158750"/>
          </a:xfrm>
          <a:custGeom>
            <a:avLst/>
            <a:gdLst/>
            <a:ahLst/>
            <a:cxnLst/>
            <a:rect l="l" t="t" r="r" b="b"/>
            <a:pathLst>
              <a:path w="666114" h="158750">
                <a:moveTo>
                  <a:pt x="662940" y="158496"/>
                </a:moveTo>
                <a:lnTo>
                  <a:pt x="3048" y="158496"/>
                </a:lnTo>
                <a:lnTo>
                  <a:pt x="0" y="155448"/>
                </a:lnTo>
                <a:lnTo>
                  <a:pt x="0" y="1524"/>
                </a:lnTo>
                <a:lnTo>
                  <a:pt x="3048" y="0"/>
                </a:lnTo>
                <a:lnTo>
                  <a:pt x="662940" y="0"/>
                </a:lnTo>
                <a:lnTo>
                  <a:pt x="665988" y="1524"/>
                </a:lnTo>
                <a:lnTo>
                  <a:pt x="665988" y="155448"/>
                </a:lnTo>
                <a:lnTo>
                  <a:pt x="662940" y="158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48684" y="3307079"/>
            <a:ext cx="675640" cy="169545"/>
          </a:xfrm>
          <a:custGeom>
            <a:avLst/>
            <a:gdLst/>
            <a:ahLst/>
            <a:cxnLst/>
            <a:rect l="l" t="t" r="r" b="b"/>
            <a:pathLst>
              <a:path w="675639" h="169545">
                <a:moveTo>
                  <a:pt x="664464" y="169164"/>
                </a:moveTo>
                <a:lnTo>
                  <a:pt x="10668" y="169164"/>
                </a:lnTo>
                <a:lnTo>
                  <a:pt x="7620" y="167640"/>
                </a:lnTo>
                <a:lnTo>
                  <a:pt x="3048" y="166116"/>
                </a:lnTo>
                <a:lnTo>
                  <a:pt x="1524" y="161544"/>
                </a:lnTo>
                <a:lnTo>
                  <a:pt x="0" y="158496"/>
                </a:lnTo>
                <a:lnTo>
                  <a:pt x="0" y="12192"/>
                </a:lnTo>
                <a:lnTo>
                  <a:pt x="1524" y="7620"/>
                </a:lnTo>
                <a:lnTo>
                  <a:pt x="3048" y="4572"/>
                </a:lnTo>
                <a:lnTo>
                  <a:pt x="7620" y="1524"/>
                </a:lnTo>
                <a:lnTo>
                  <a:pt x="10668" y="0"/>
                </a:lnTo>
                <a:lnTo>
                  <a:pt x="664464" y="0"/>
                </a:lnTo>
                <a:lnTo>
                  <a:pt x="669036" y="1524"/>
                </a:lnTo>
                <a:lnTo>
                  <a:pt x="675132" y="7620"/>
                </a:lnTo>
                <a:lnTo>
                  <a:pt x="675132" y="10668"/>
                </a:lnTo>
                <a:lnTo>
                  <a:pt x="10668" y="10668"/>
                </a:lnTo>
                <a:lnTo>
                  <a:pt x="9144" y="12192"/>
                </a:lnTo>
                <a:lnTo>
                  <a:pt x="10668" y="12192"/>
                </a:lnTo>
                <a:lnTo>
                  <a:pt x="10668" y="156972"/>
                </a:lnTo>
                <a:lnTo>
                  <a:pt x="9144" y="156972"/>
                </a:lnTo>
                <a:lnTo>
                  <a:pt x="12192" y="160020"/>
                </a:lnTo>
                <a:lnTo>
                  <a:pt x="675132" y="160020"/>
                </a:lnTo>
                <a:lnTo>
                  <a:pt x="675132" y="161544"/>
                </a:lnTo>
                <a:lnTo>
                  <a:pt x="672084" y="166116"/>
                </a:lnTo>
                <a:lnTo>
                  <a:pt x="669036" y="167640"/>
                </a:lnTo>
                <a:lnTo>
                  <a:pt x="664464" y="169164"/>
                </a:lnTo>
                <a:close/>
              </a:path>
              <a:path w="675639" h="169545">
                <a:moveTo>
                  <a:pt x="10668" y="12192"/>
                </a:moveTo>
                <a:lnTo>
                  <a:pt x="9144" y="12192"/>
                </a:lnTo>
                <a:lnTo>
                  <a:pt x="10668" y="10668"/>
                </a:lnTo>
                <a:lnTo>
                  <a:pt x="10668" y="12192"/>
                </a:lnTo>
                <a:close/>
              </a:path>
              <a:path w="675639" h="169545">
                <a:moveTo>
                  <a:pt x="665988" y="12192"/>
                </a:moveTo>
                <a:lnTo>
                  <a:pt x="664464" y="10668"/>
                </a:lnTo>
                <a:lnTo>
                  <a:pt x="665988" y="10668"/>
                </a:lnTo>
                <a:lnTo>
                  <a:pt x="665988" y="12192"/>
                </a:lnTo>
                <a:close/>
              </a:path>
              <a:path w="675639" h="169545">
                <a:moveTo>
                  <a:pt x="675132" y="160020"/>
                </a:moveTo>
                <a:lnTo>
                  <a:pt x="664464" y="160020"/>
                </a:lnTo>
                <a:lnTo>
                  <a:pt x="665988" y="158496"/>
                </a:lnTo>
                <a:lnTo>
                  <a:pt x="665988" y="10668"/>
                </a:lnTo>
                <a:lnTo>
                  <a:pt x="675132" y="10668"/>
                </a:lnTo>
                <a:lnTo>
                  <a:pt x="675132" y="160020"/>
                </a:lnTo>
                <a:close/>
              </a:path>
              <a:path w="675639" h="169545">
                <a:moveTo>
                  <a:pt x="10668" y="158496"/>
                </a:moveTo>
                <a:lnTo>
                  <a:pt x="9144" y="156972"/>
                </a:lnTo>
                <a:lnTo>
                  <a:pt x="10668" y="156972"/>
                </a:lnTo>
                <a:lnTo>
                  <a:pt x="10668" y="158496"/>
                </a:lnTo>
                <a:close/>
              </a:path>
              <a:path w="675639" h="169545">
                <a:moveTo>
                  <a:pt x="664464" y="160020"/>
                </a:moveTo>
                <a:lnTo>
                  <a:pt x="12192" y="160020"/>
                </a:lnTo>
                <a:lnTo>
                  <a:pt x="10668" y="158496"/>
                </a:lnTo>
                <a:lnTo>
                  <a:pt x="664464" y="158496"/>
                </a:lnTo>
                <a:lnTo>
                  <a:pt x="665988" y="156972"/>
                </a:lnTo>
                <a:lnTo>
                  <a:pt x="665988" y="158496"/>
                </a:lnTo>
                <a:lnTo>
                  <a:pt x="664464" y="16002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53255" y="3515867"/>
            <a:ext cx="666115" cy="160020"/>
          </a:xfrm>
          <a:custGeom>
            <a:avLst/>
            <a:gdLst/>
            <a:ahLst/>
            <a:cxnLst/>
            <a:rect l="l" t="t" r="r" b="b"/>
            <a:pathLst>
              <a:path w="666114" h="160020">
                <a:moveTo>
                  <a:pt x="662940" y="160020"/>
                </a:moveTo>
                <a:lnTo>
                  <a:pt x="3048" y="160020"/>
                </a:lnTo>
                <a:lnTo>
                  <a:pt x="0" y="156972"/>
                </a:lnTo>
                <a:lnTo>
                  <a:pt x="0" y="3048"/>
                </a:lnTo>
                <a:lnTo>
                  <a:pt x="3048" y="0"/>
                </a:lnTo>
                <a:lnTo>
                  <a:pt x="662940" y="0"/>
                </a:lnTo>
                <a:lnTo>
                  <a:pt x="665988" y="3048"/>
                </a:lnTo>
                <a:lnTo>
                  <a:pt x="665988" y="156972"/>
                </a:lnTo>
                <a:lnTo>
                  <a:pt x="662940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48684" y="3511296"/>
            <a:ext cx="675640" cy="169545"/>
          </a:xfrm>
          <a:custGeom>
            <a:avLst/>
            <a:gdLst/>
            <a:ahLst/>
            <a:cxnLst/>
            <a:rect l="l" t="t" r="r" b="b"/>
            <a:pathLst>
              <a:path w="675639" h="169545">
                <a:moveTo>
                  <a:pt x="664464" y="169164"/>
                </a:moveTo>
                <a:lnTo>
                  <a:pt x="10668" y="169164"/>
                </a:lnTo>
                <a:lnTo>
                  <a:pt x="7620" y="167640"/>
                </a:lnTo>
                <a:lnTo>
                  <a:pt x="3048" y="166116"/>
                </a:lnTo>
                <a:lnTo>
                  <a:pt x="1524" y="161544"/>
                </a:lnTo>
                <a:lnTo>
                  <a:pt x="0" y="158496"/>
                </a:lnTo>
                <a:lnTo>
                  <a:pt x="0" y="10668"/>
                </a:lnTo>
                <a:lnTo>
                  <a:pt x="1524" y="6096"/>
                </a:lnTo>
                <a:lnTo>
                  <a:pt x="3048" y="3048"/>
                </a:lnTo>
                <a:lnTo>
                  <a:pt x="7620" y="0"/>
                </a:lnTo>
                <a:lnTo>
                  <a:pt x="669036" y="0"/>
                </a:lnTo>
                <a:lnTo>
                  <a:pt x="675132" y="6096"/>
                </a:lnTo>
                <a:lnTo>
                  <a:pt x="675132" y="9144"/>
                </a:lnTo>
                <a:lnTo>
                  <a:pt x="10668" y="9144"/>
                </a:lnTo>
                <a:lnTo>
                  <a:pt x="9144" y="10668"/>
                </a:lnTo>
                <a:lnTo>
                  <a:pt x="10668" y="10668"/>
                </a:lnTo>
                <a:lnTo>
                  <a:pt x="10668" y="156972"/>
                </a:lnTo>
                <a:lnTo>
                  <a:pt x="9144" y="156972"/>
                </a:lnTo>
                <a:lnTo>
                  <a:pt x="10668" y="160020"/>
                </a:lnTo>
                <a:lnTo>
                  <a:pt x="675132" y="160020"/>
                </a:lnTo>
                <a:lnTo>
                  <a:pt x="675132" y="161544"/>
                </a:lnTo>
                <a:lnTo>
                  <a:pt x="672084" y="166116"/>
                </a:lnTo>
                <a:lnTo>
                  <a:pt x="669036" y="167640"/>
                </a:lnTo>
                <a:lnTo>
                  <a:pt x="664464" y="169164"/>
                </a:lnTo>
                <a:close/>
              </a:path>
              <a:path w="675639" h="169545">
                <a:moveTo>
                  <a:pt x="10668" y="10668"/>
                </a:moveTo>
                <a:lnTo>
                  <a:pt x="9144" y="10668"/>
                </a:lnTo>
                <a:lnTo>
                  <a:pt x="10668" y="9144"/>
                </a:lnTo>
                <a:lnTo>
                  <a:pt x="10668" y="10668"/>
                </a:lnTo>
                <a:close/>
              </a:path>
              <a:path w="675639" h="169545">
                <a:moveTo>
                  <a:pt x="10668" y="10668"/>
                </a:moveTo>
                <a:lnTo>
                  <a:pt x="10668" y="9144"/>
                </a:lnTo>
                <a:lnTo>
                  <a:pt x="12192" y="9144"/>
                </a:lnTo>
                <a:lnTo>
                  <a:pt x="10668" y="10668"/>
                </a:lnTo>
                <a:close/>
              </a:path>
              <a:path w="675639" h="169545">
                <a:moveTo>
                  <a:pt x="665988" y="10668"/>
                </a:moveTo>
                <a:lnTo>
                  <a:pt x="664464" y="9144"/>
                </a:lnTo>
                <a:lnTo>
                  <a:pt x="665988" y="9144"/>
                </a:lnTo>
                <a:lnTo>
                  <a:pt x="665988" y="10668"/>
                </a:lnTo>
                <a:close/>
              </a:path>
              <a:path w="675639" h="169545">
                <a:moveTo>
                  <a:pt x="675132" y="160020"/>
                </a:moveTo>
                <a:lnTo>
                  <a:pt x="665988" y="160020"/>
                </a:lnTo>
                <a:lnTo>
                  <a:pt x="665988" y="9144"/>
                </a:lnTo>
                <a:lnTo>
                  <a:pt x="675132" y="9144"/>
                </a:lnTo>
                <a:lnTo>
                  <a:pt x="675132" y="160020"/>
                </a:lnTo>
                <a:close/>
              </a:path>
              <a:path w="675639" h="169545">
                <a:moveTo>
                  <a:pt x="10668" y="160020"/>
                </a:moveTo>
                <a:lnTo>
                  <a:pt x="9144" y="156972"/>
                </a:lnTo>
                <a:lnTo>
                  <a:pt x="10668" y="156972"/>
                </a:lnTo>
                <a:lnTo>
                  <a:pt x="10668" y="160020"/>
                </a:lnTo>
                <a:close/>
              </a:path>
              <a:path w="675639" h="169545">
                <a:moveTo>
                  <a:pt x="664972" y="159004"/>
                </a:moveTo>
                <a:lnTo>
                  <a:pt x="665988" y="156972"/>
                </a:lnTo>
                <a:lnTo>
                  <a:pt x="665988" y="158496"/>
                </a:lnTo>
                <a:lnTo>
                  <a:pt x="664972" y="159004"/>
                </a:lnTo>
                <a:close/>
              </a:path>
              <a:path w="675639" h="169545">
                <a:moveTo>
                  <a:pt x="12192" y="160020"/>
                </a:moveTo>
                <a:lnTo>
                  <a:pt x="10668" y="160020"/>
                </a:lnTo>
                <a:lnTo>
                  <a:pt x="10668" y="158496"/>
                </a:lnTo>
                <a:lnTo>
                  <a:pt x="12192" y="160020"/>
                </a:lnTo>
                <a:close/>
              </a:path>
              <a:path w="675639" h="169545">
                <a:moveTo>
                  <a:pt x="664464" y="160020"/>
                </a:moveTo>
                <a:lnTo>
                  <a:pt x="664972" y="159004"/>
                </a:lnTo>
                <a:lnTo>
                  <a:pt x="665988" y="158496"/>
                </a:lnTo>
                <a:lnTo>
                  <a:pt x="664464" y="160020"/>
                </a:lnTo>
                <a:close/>
              </a:path>
              <a:path w="675639" h="169545">
                <a:moveTo>
                  <a:pt x="665988" y="160020"/>
                </a:moveTo>
                <a:lnTo>
                  <a:pt x="664464" y="160020"/>
                </a:lnTo>
                <a:lnTo>
                  <a:pt x="665988" y="158496"/>
                </a:lnTo>
                <a:lnTo>
                  <a:pt x="665988" y="160020"/>
                </a:lnTo>
                <a:close/>
              </a:path>
              <a:path w="675639" h="169545">
                <a:moveTo>
                  <a:pt x="664464" y="160020"/>
                </a:moveTo>
                <a:lnTo>
                  <a:pt x="662940" y="160020"/>
                </a:lnTo>
                <a:lnTo>
                  <a:pt x="664972" y="159004"/>
                </a:lnTo>
                <a:lnTo>
                  <a:pt x="664464" y="16002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54779" y="3720084"/>
            <a:ext cx="664845" cy="160020"/>
          </a:xfrm>
          <a:custGeom>
            <a:avLst/>
            <a:gdLst/>
            <a:ahLst/>
            <a:cxnLst/>
            <a:rect l="l" t="t" r="r" b="b"/>
            <a:pathLst>
              <a:path w="664845" h="160020">
                <a:moveTo>
                  <a:pt x="661416" y="160020"/>
                </a:moveTo>
                <a:lnTo>
                  <a:pt x="3048" y="160020"/>
                </a:lnTo>
                <a:lnTo>
                  <a:pt x="0" y="158496"/>
                </a:lnTo>
                <a:lnTo>
                  <a:pt x="0" y="3048"/>
                </a:lnTo>
                <a:lnTo>
                  <a:pt x="3048" y="0"/>
                </a:lnTo>
                <a:lnTo>
                  <a:pt x="661416" y="0"/>
                </a:lnTo>
                <a:lnTo>
                  <a:pt x="664464" y="3048"/>
                </a:lnTo>
                <a:lnTo>
                  <a:pt x="664464" y="158496"/>
                </a:lnTo>
                <a:lnTo>
                  <a:pt x="661416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50208" y="3715511"/>
            <a:ext cx="673735" cy="170815"/>
          </a:xfrm>
          <a:custGeom>
            <a:avLst/>
            <a:gdLst/>
            <a:ahLst/>
            <a:cxnLst/>
            <a:rect l="l" t="t" r="r" b="b"/>
            <a:pathLst>
              <a:path w="673735" h="170814">
                <a:moveTo>
                  <a:pt x="662940" y="170688"/>
                </a:moveTo>
                <a:lnTo>
                  <a:pt x="10668" y="170688"/>
                </a:lnTo>
                <a:lnTo>
                  <a:pt x="6096" y="169164"/>
                </a:lnTo>
                <a:lnTo>
                  <a:pt x="3048" y="167640"/>
                </a:lnTo>
                <a:lnTo>
                  <a:pt x="0" y="163068"/>
                </a:lnTo>
                <a:lnTo>
                  <a:pt x="0" y="6096"/>
                </a:lnTo>
                <a:lnTo>
                  <a:pt x="6096" y="0"/>
                </a:lnTo>
                <a:lnTo>
                  <a:pt x="665988" y="0"/>
                </a:lnTo>
                <a:lnTo>
                  <a:pt x="670560" y="3048"/>
                </a:lnTo>
                <a:lnTo>
                  <a:pt x="672084" y="6096"/>
                </a:lnTo>
                <a:lnTo>
                  <a:pt x="673100" y="9144"/>
                </a:lnTo>
                <a:lnTo>
                  <a:pt x="9144" y="9144"/>
                </a:lnTo>
                <a:lnTo>
                  <a:pt x="9144" y="160020"/>
                </a:lnTo>
                <a:lnTo>
                  <a:pt x="10668" y="161544"/>
                </a:lnTo>
                <a:lnTo>
                  <a:pt x="672846" y="161544"/>
                </a:lnTo>
                <a:lnTo>
                  <a:pt x="672084" y="163068"/>
                </a:lnTo>
                <a:lnTo>
                  <a:pt x="670560" y="167640"/>
                </a:lnTo>
                <a:lnTo>
                  <a:pt x="665988" y="169164"/>
                </a:lnTo>
                <a:lnTo>
                  <a:pt x="662940" y="170688"/>
                </a:lnTo>
                <a:close/>
              </a:path>
              <a:path w="673735" h="170814">
                <a:moveTo>
                  <a:pt x="9144" y="10668"/>
                </a:moveTo>
                <a:lnTo>
                  <a:pt x="9144" y="9144"/>
                </a:lnTo>
                <a:lnTo>
                  <a:pt x="10668" y="9144"/>
                </a:lnTo>
                <a:lnTo>
                  <a:pt x="9144" y="10668"/>
                </a:lnTo>
                <a:close/>
              </a:path>
              <a:path w="673735" h="170814">
                <a:moveTo>
                  <a:pt x="9144" y="10668"/>
                </a:moveTo>
                <a:lnTo>
                  <a:pt x="10668" y="9144"/>
                </a:lnTo>
                <a:lnTo>
                  <a:pt x="10160" y="10160"/>
                </a:lnTo>
                <a:lnTo>
                  <a:pt x="9144" y="10668"/>
                </a:lnTo>
                <a:close/>
              </a:path>
              <a:path w="673735" h="170814">
                <a:moveTo>
                  <a:pt x="10160" y="10160"/>
                </a:moveTo>
                <a:lnTo>
                  <a:pt x="10668" y="9144"/>
                </a:lnTo>
                <a:lnTo>
                  <a:pt x="12192" y="9144"/>
                </a:lnTo>
                <a:lnTo>
                  <a:pt x="10160" y="10160"/>
                </a:lnTo>
                <a:close/>
              </a:path>
              <a:path w="673735" h="170814">
                <a:moveTo>
                  <a:pt x="663448" y="10160"/>
                </a:moveTo>
                <a:lnTo>
                  <a:pt x="661416" y="9144"/>
                </a:lnTo>
                <a:lnTo>
                  <a:pt x="662940" y="9144"/>
                </a:lnTo>
                <a:lnTo>
                  <a:pt x="663448" y="10160"/>
                </a:lnTo>
                <a:close/>
              </a:path>
              <a:path w="673735" h="170814">
                <a:moveTo>
                  <a:pt x="664464" y="10668"/>
                </a:moveTo>
                <a:lnTo>
                  <a:pt x="663448" y="10160"/>
                </a:lnTo>
                <a:lnTo>
                  <a:pt x="662940" y="9144"/>
                </a:lnTo>
                <a:lnTo>
                  <a:pt x="664464" y="10668"/>
                </a:lnTo>
                <a:close/>
              </a:path>
              <a:path w="673735" h="170814">
                <a:moveTo>
                  <a:pt x="672846" y="161544"/>
                </a:moveTo>
                <a:lnTo>
                  <a:pt x="661416" y="161544"/>
                </a:lnTo>
                <a:lnTo>
                  <a:pt x="664464" y="160020"/>
                </a:lnTo>
                <a:lnTo>
                  <a:pt x="662940" y="160020"/>
                </a:lnTo>
                <a:lnTo>
                  <a:pt x="664464" y="158496"/>
                </a:lnTo>
                <a:lnTo>
                  <a:pt x="664464" y="10668"/>
                </a:lnTo>
                <a:lnTo>
                  <a:pt x="662940" y="9144"/>
                </a:lnTo>
                <a:lnTo>
                  <a:pt x="673100" y="9144"/>
                </a:lnTo>
                <a:lnTo>
                  <a:pt x="673608" y="10668"/>
                </a:lnTo>
                <a:lnTo>
                  <a:pt x="673608" y="160020"/>
                </a:lnTo>
                <a:lnTo>
                  <a:pt x="672846" y="161544"/>
                </a:lnTo>
                <a:close/>
              </a:path>
              <a:path w="673735" h="170814">
                <a:moveTo>
                  <a:pt x="9144" y="12192"/>
                </a:moveTo>
                <a:lnTo>
                  <a:pt x="9144" y="10668"/>
                </a:lnTo>
                <a:lnTo>
                  <a:pt x="10160" y="10160"/>
                </a:lnTo>
                <a:lnTo>
                  <a:pt x="9144" y="12192"/>
                </a:lnTo>
                <a:close/>
              </a:path>
              <a:path w="673735" h="170814">
                <a:moveTo>
                  <a:pt x="664464" y="12192"/>
                </a:moveTo>
                <a:lnTo>
                  <a:pt x="663448" y="10160"/>
                </a:lnTo>
                <a:lnTo>
                  <a:pt x="664464" y="10668"/>
                </a:lnTo>
                <a:lnTo>
                  <a:pt x="664464" y="12192"/>
                </a:lnTo>
                <a:close/>
              </a:path>
              <a:path w="673735" h="170814">
                <a:moveTo>
                  <a:pt x="661416" y="161544"/>
                </a:moveTo>
                <a:lnTo>
                  <a:pt x="10668" y="161544"/>
                </a:lnTo>
                <a:lnTo>
                  <a:pt x="9144" y="160020"/>
                </a:lnTo>
                <a:lnTo>
                  <a:pt x="9144" y="158496"/>
                </a:lnTo>
                <a:lnTo>
                  <a:pt x="10668" y="160020"/>
                </a:lnTo>
                <a:lnTo>
                  <a:pt x="664464" y="160020"/>
                </a:lnTo>
                <a:lnTo>
                  <a:pt x="661416" y="161544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954779" y="3925823"/>
            <a:ext cx="664845" cy="160020"/>
          </a:xfrm>
          <a:custGeom>
            <a:avLst/>
            <a:gdLst/>
            <a:ahLst/>
            <a:cxnLst/>
            <a:rect l="l" t="t" r="r" b="b"/>
            <a:pathLst>
              <a:path w="664845" h="160020">
                <a:moveTo>
                  <a:pt x="661416" y="160020"/>
                </a:moveTo>
                <a:lnTo>
                  <a:pt x="3048" y="160020"/>
                </a:lnTo>
                <a:lnTo>
                  <a:pt x="0" y="156972"/>
                </a:lnTo>
                <a:lnTo>
                  <a:pt x="0" y="3048"/>
                </a:lnTo>
                <a:lnTo>
                  <a:pt x="3048" y="0"/>
                </a:lnTo>
                <a:lnTo>
                  <a:pt x="661416" y="0"/>
                </a:lnTo>
                <a:lnTo>
                  <a:pt x="664464" y="3048"/>
                </a:lnTo>
                <a:lnTo>
                  <a:pt x="664464" y="156972"/>
                </a:lnTo>
                <a:lnTo>
                  <a:pt x="661416" y="1600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50208" y="3921252"/>
            <a:ext cx="673735" cy="170815"/>
          </a:xfrm>
          <a:custGeom>
            <a:avLst/>
            <a:gdLst/>
            <a:ahLst/>
            <a:cxnLst/>
            <a:rect l="l" t="t" r="r" b="b"/>
            <a:pathLst>
              <a:path w="673735" h="170814">
                <a:moveTo>
                  <a:pt x="662940" y="170688"/>
                </a:moveTo>
                <a:lnTo>
                  <a:pt x="10668" y="170688"/>
                </a:lnTo>
                <a:lnTo>
                  <a:pt x="6096" y="169164"/>
                </a:lnTo>
                <a:lnTo>
                  <a:pt x="0" y="163068"/>
                </a:lnTo>
                <a:lnTo>
                  <a:pt x="0" y="6096"/>
                </a:lnTo>
                <a:lnTo>
                  <a:pt x="6096" y="0"/>
                </a:lnTo>
                <a:lnTo>
                  <a:pt x="665988" y="0"/>
                </a:lnTo>
                <a:lnTo>
                  <a:pt x="670560" y="3048"/>
                </a:lnTo>
                <a:lnTo>
                  <a:pt x="672084" y="6096"/>
                </a:lnTo>
                <a:lnTo>
                  <a:pt x="673100" y="9144"/>
                </a:lnTo>
                <a:lnTo>
                  <a:pt x="9144" y="9144"/>
                </a:lnTo>
                <a:lnTo>
                  <a:pt x="9144" y="160020"/>
                </a:lnTo>
                <a:lnTo>
                  <a:pt x="673100" y="160020"/>
                </a:lnTo>
                <a:lnTo>
                  <a:pt x="672084" y="163068"/>
                </a:lnTo>
                <a:lnTo>
                  <a:pt x="670560" y="166116"/>
                </a:lnTo>
                <a:lnTo>
                  <a:pt x="665988" y="169164"/>
                </a:lnTo>
                <a:lnTo>
                  <a:pt x="662940" y="170688"/>
                </a:lnTo>
                <a:close/>
              </a:path>
              <a:path w="673735" h="170814">
                <a:moveTo>
                  <a:pt x="9144" y="10668"/>
                </a:moveTo>
                <a:lnTo>
                  <a:pt x="9144" y="9144"/>
                </a:lnTo>
                <a:lnTo>
                  <a:pt x="10668" y="9144"/>
                </a:lnTo>
                <a:lnTo>
                  <a:pt x="9144" y="10668"/>
                </a:lnTo>
                <a:close/>
              </a:path>
              <a:path w="673735" h="170814">
                <a:moveTo>
                  <a:pt x="663448" y="10160"/>
                </a:moveTo>
                <a:lnTo>
                  <a:pt x="661416" y="9144"/>
                </a:lnTo>
                <a:lnTo>
                  <a:pt x="662940" y="9144"/>
                </a:lnTo>
                <a:lnTo>
                  <a:pt x="663448" y="10160"/>
                </a:lnTo>
                <a:close/>
              </a:path>
              <a:path w="673735" h="170814">
                <a:moveTo>
                  <a:pt x="664464" y="10668"/>
                </a:moveTo>
                <a:lnTo>
                  <a:pt x="663448" y="10160"/>
                </a:lnTo>
                <a:lnTo>
                  <a:pt x="662940" y="9144"/>
                </a:lnTo>
                <a:lnTo>
                  <a:pt x="664464" y="10668"/>
                </a:lnTo>
                <a:close/>
              </a:path>
              <a:path w="673735" h="170814">
                <a:moveTo>
                  <a:pt x="673100" y="160020"/>
                </a:moveTo>
                <a:lnTo>
                  <a:pt x="662940" y="160020"/>
                </a:lnTo>
                <a:lnTo>
                  <a:pt x="664464" y="158496"/>
                </a:lnTo>
                <a:lnTo>
                  <a:pt x="664464" y="10668"/>
                </a:lnTo>
                <a:lnTo>
                  <a:pt x="662940" y="9144"/>
                </a:lnTo>
                <a:lnTo>
                  <a:pt x="673100" y="9144"/>
                </a:lnTo>
                <a:lnTo>
                  <a:pt x="673608" y="10668"/>
                </a:lnTo>
                <a:lnTo>
                  <a:pt x="673608" y="158496"/>
                </a:lnTo>
                <a:lnTo>
                  <a:pt x="673100" y="160020"/>
                </a:lnTo>
                <a:close/>
              </a:path>
              <a:path w="673735" h="170814">
                <a:moveTo>
                  <a:pt x="664464" y="12192"/>
                </a:moveTo>
                <a:lnTo>
                  <a:pt x="663448" y="10160"/>
                </a:lnTo>
                <a:lnTo>
                  <a:pt x="664464" y="10668"/>
                </a:lnTo>
                <a:lnTo>
                  <a:pt x="664464" y="12192"/>
                </a:lnTo>
                <a:close/>
              </a:path>
              <a:path w="673735" h="170814">
                <a:moveTo>
                  <a:pt x="10668" y="160020"/>
                </a:moveTo>
                <a:lnTo>
                  <a:pt x="9144" y="160020"/>
                </a:lnTo>
                <a:lnTo>
                  <a:pt x="9144" y="158496"/>
                </a:lnTo>
                <a:lnTo>
                  <a:pt x="10668" y="160020"/>
                </a:lnTo>
                <a:close/>
              </a:path>
              <a:path w="673735" h="170814">
                <a:moveTo>
                  <a:pt x="662940" y="160020"/>
                </a:moveTo>
                <a:lnTo>
                  <a:pt x="661416" y="160020"/>
                </a:lnTo>
                <a:lnTo>
                  <a:pt x="664464" y="158496"/>
                </a:lnTo>
                <a:lnTo>
                  <a:pt x="662940" y="16002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54779" y="4133088"/>
            <a:ext cx="664845" cy="158750"/>
          </a:xfrm>
          <a:custGeom>
            <a:avLst/>
            <a:gdLst/>
            <a:ahLst/>
            <a:cxnLst/>
            <a:rect l="l" t="t" r="r" b="b"/>
            <a:pathLst>
              <a:path w="664845" h="158750">
                <a:moveTo>
                  <a:pt x="661416" y="158496"/>
                </a:moveTo>
                <a:lnTo>
                  <a:pt x="3048" y="158496"/>
                </a:lnTo>
                <a:lnTo>
                  <a:pt x="0" y="155448"/>
                </a:lnTo>
                <a:lnTo>
                  <a:pt x="0" y="1524"/>
                </a:lnTo>
                <a:lnTo>
                  <a:pt x="3048" y="0"/>
                </a:lnTo>
                <a:lnTo>
                  <a:pt x="661416" y="0"/>
                </a:lnTo>
                <a:lnTo>
                  <a:pt x="664464" y="1524"/>
                </a:lnTo>
                <a:lnTo>
                  <a:pt x="664464" y="155448"/>
                </a:lnTo>
                <a:lnTo>
                  <a:pt x="661416" y="1584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50208" y="4126991"/>
            <a:ext cx="673735" cy="169545"/>
          </a:xfrm>
          <a:custGeom>
            <a:avLst/>
            <a:gdLst/>
            <a:ahLst/>
            <a:cxnLst/>
            <a:rect l="l" t="t" r="r" b="b"/>
            <a:pathLst>
              <a:path w="673735" h="169545">
                <a:moveTo>
                  <a:pt x="665988" y="169164"/>
                </a:moveTo>
                <a:lnTo>
                  <a:pt x="6096" y="169164"/>
                </a:lnTo>
                <a:lnTo>
                  <a:pt x="0" y="163068"/>
                </a:lnTo>
                <a:lnTo>
                  <a:pt x="0" y="7620"/>
                </a:lnTo>
                <a:lnTo>
                  <a:pt x="6096" y="1524"/>
                </a:lnTo>
                <a:lnTo>
                  <a:pt x="10668" y="0"/>
                </a:lnTo>
                <a:lnTo>
                  <a:pt x="662940" y="0"/>
                </a:lnTo>
                <a:lnTo>
                  <a:pt x="665988" y="1524"/>
                </a:lnTo>
                <a:lnTo>
                  <a:pt x="670560" y="4572"/>
                </a:lnTo>
                <a:lnTo>
                  <a:pt x="672846" y="9144"/>
                </a:lnTo>
                <a:lnTo>
                  <a:pt x="10668" y="9144"/>
                </a:lnTo>
                <a:lnTo>
                  <a:pt x="9144" y="10668"/>
                </a:lnTo>
                <a:lnTo>
                  <a:pt x="9144" y="160020"/>
                </a:lnTo>
                <a:lnTo>
                  <a:pt x="673100" y="160020"/>
                </a:lnTo>
                <a:lnTo>
                  <a:pt x="672084" y="163068"/>
                </a:lnTo>
                <a:lnTo>
                  <a:pt x="670560" y="166116"/>
                </a:lnTo>
                <a:lnTo>
                  <a:pt x="665988" y="169164"/>
                </a:lnTo>
                <a:close/>
              </a:path>
              <a:path w="673735" h="169545">
                <a:moveTo>
                  <a:pt x="9144" y="12192"/>
                </a:moveTo>
                <a:lnTo>
                  <a:pt x="9144" y="10668"/>
                </a:lnTo>
                <a:lnTo>
                  <a:pt x="10668" y="9144"/>
                </a:lnTo>
                <a:lnTo>
                  <a:pt x="661416" y="9144"/>
                </a:lnTo>
                <a:lnTo>
                  <a:pt x="664464" y="10668"/>
                </a:lnTo>
                <a:lnTo>
                  <a:pt x="10668" y="10668"/>
                </a:lnTo>
                <a:lnTo>
                  <a:pt x="9144" y="12192"/>
                </a:lnTo>
                <a:close/>
              </a:path>
              <a:path w="673735" h="169545">
                <a:moveTo>
                  <a:pt x="673100" y="160020"/>
                </a:moveTo>
                <a:lnTo>
                  <a:pt x="662940" y="160020"/>
                </a:lnTo>
                <a:lnTo>
                  <a:pt x="664464" y="158496"/>
                </a:lnTo>
                <a:lnTo>
                  <a:pt x="664464" y="12192"/>
                </a:lnTo>
                <a:lnTo>
                  <a:pt x="662940" y="10668"/>
                </a:lnTo>
                <a:lnTo>
                  <a:pt x="664464" y="10668"/>
                </a:lnTo>
                <a:lnTo>
                  <a:pt x="661416" y="9144"/>
                </a:lnTo>
                <a:lnTo>
                  <a:pt x="672846" y="9144"/>
                </a:lnTo>
                <a:lnTo>
                  <a:pt x="673608" y="10668"/>
                </a:lnTo>
                <a:lnTo>
                  <a:pt x="673608" y="158496"/>
                </a:lnTo>
                <a:lnTo>
                  <a:pt x="673100" y="160020"/>
                </a:lnTo>
                <a:close/>
              </a:path>
              <a:path w="673735" h="169545">
                <a:moveTo>
                  <a:pt x="663448" y="159004"/>
                </a:moveTo>
                <a:lnTo>
                  <a:pt x="664464" y="156972"/>
                </a:lnTo>
                <a:lnTo>
                  <a:pt x="664464" y="158496"/>
                </a:lnTo>
                <a:lnTo>
                  <a:pt x="663448" y="159004"/>
                </a:lnTo>
                <a:close/>
              </a:path>
              <a:path w="673735" h="169545">
                <a:moveTo>
                  <a:pt x="10668" y="160020"/>
                </a:moveTo>
                <a:lnTo>
                  <a:pt x="9144" y="160020"/>
                </a:lnTo>
                <a:lnTo>
                  <a:pt x="9144" y="158496"/>
                </a:lnTo>
                <a:lnTo>
                  <a:pt x="10668" y="160020"/>
                </a:lnTo>
                <a:close/>
              </a:path>
              <a:path w="673735" h="169545">
                <a:moveTo>
                  <a:pt x="662940" y="160020"/>
                </a:moveTo>
                <a:lnTo>
                  <a:pt x="663448" y="159004"/>
                </a:lnTo>
                <a:lnTo>
                  <a:pt x="664464" y="158496"/>
                </a:lnTo>
                <a:lnTo>
                  <a:pt x="662940" y="160020"/>
                </a:lnTo>
                <a:close/>
              </a:path>
              <a:path w="673735" h="169545">
                <a:moveTo>
                  <a:pt x="662940" y="160020"/>
                </a:moveTo>
                <a:lnTo>
                  <a:pt x="661416" y="160020"/>
                </a:lnTo>
                <a:lnTo>
                  <a:pt x="663448" y="159004"/>
                </a:lnTo>
                <a:lnTo>
                  <a:pt x="662940" y="160020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874008" y="3030319"/>
            <a:ext cx="847725" cy="12541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675"/>
              </a:spcBef>
            </a:pPr>
            <a:r>
              <a:rPr sz="1000" spc="110" dirty="0">
                <a:solidFill>
                  <a:srgbClr val="FFFFFF"/>
                </a:solidFill>
                <a:latin typeface="Times New Roman"/>
                <a:cs typeface="Times New Roman"/>
              </a:rPr>
              <a:t>Resource</a:t>
            </a:r>
            <a:endParaRPr sz="1000">
              <a:latin typeface="Times New Roman"/>
              <a:cs typeface="Times New Roman"/>
            </a:endParaRPr>
          </a:p>
          <a:p>
            <a:pPr marR="17145" algn="ctr">
              <a:lnSpc>
                <a:spcPct val="100000"/>
              </a:lnSpc>
              <a:spcBef>
                <a:spcPts val="464"/>
              </a:spcBef>
            </a:pPr>
            <a:r>
              <a:rPr sz="800" spc="-20" dirty="0">
                <a:solidFill>
                  <a:srgbClr val="595959"/>
                </a:solidFill>
                <a:latin typeface="Times New Roman"/>
                <a:cs typeface="Times New Roman"/>
              </a:rPr>
              <a:t>XML</a:t>
            </a:r>
            <a:endParaRPr sz="800">
              <a:latin typeface="Times New Roman"/>
              <a:cs typeface="Times New Roman"/>
            </a:endParaRPr>
          </a:p>
          <a:p>
            <a:pPr marR="17780" algn="ctr">
              <a:lnSpc>
                <a:spcPct val="100000"/>
              </a:lnSpc>
              <a:spcBef>
                <a:spcPts val="645"/>
              </a:spcBef>
            </a:pPr>
            <a:r>
              <a:rPr sz="800" spc="80" dirty="0">
                <a:solidFill>
                  <a:srgbClr val="595959"/>
                </a:solidFill>
                <a:latin typeface="Times New Roman"/>
                <a:cs typeface="Times New Roman"/>
              </a:rPr>
              <a:t>CSS</a:t>
            </a:r>
            <a:endParaRPr sz="800">
              <a:latin typeface="Times New Roman"/>
              <a:cs typeface="Times New Roman"/>
            </a:endParaRPr>
          </a:p>
          <a:p>
            <a:pPr marL="255904" marR="272415" algn="ctr">
              <a:lnSpc>
                <a:spcPct val="168800"/>
              </a:lnSpc>
            </a:pPr>
            <a:r>
              <a:rPr sz="800" spc="5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이미지  </a:t>
            </a:r>
            <a:r>
              <a:rPr sz="800" spc="120" dirty="0">
                <a:solidFill>
                  <a:srgbClr val="595959"/>
                </a:solidFill>
                <a:latin typeface="Times New Roman"/>
                <a:cs typeface="Times New Roman"/>
              </a:rPr>
              <a:t>JS  </a:t>
            </a:r>
            <a:r>
              <a:rPr sz="800" spc="5" dirty="0">
                <a:solidFill>
                  <a:srgbClr val="595959"/>
                </a:solidFill>
                <a:latin typeface="Times New Roman"/>
                <a:cs typeface="Times New Roman"/>
              </a:rPr>
              <a:t>H</a:t>
            </a:r>
            <a:r>
              <a:rPr sz="800" spc="-1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800" spc="-30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800" spc="5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874008" y="2817876"/>
            <a:ext cx="847725" cy="2393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355"/>
              </a:spcBef>
            </a:pPr>
            <a:r>
              <a:rPr sz="1000" spc="75" dirty="0">
                <a:solidFill>
                  <a:srgbClr val="3F3F3F"/>
                </a:solidFill>
                <a:latin typeface="Times New Roman"/>
                <a:cs typeface="Times New Roman"/>
              </a:rPr>
              <a:t>Web</a:t>
            </a:r>
            <a:r>
              <a:rPr sz="1000" spc="2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000" spc="85" dirty="0">
                <a:solidFill>
                  <a:srgbClr val="3F3F3F"/>
                </a:solidFill>
                <a:latin typeface="Times New Roman"/>
                <a:cs typeface="Times New Roman"/>
              </a:rPr>
              <a:t>Server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248655" y="2823972"/>
            <a:ext cx="1938655" cy="1565275"/>
          </a:xfrm>
          <a:custGeom>
            <a:avLst/>
            <a:gdLst/>
            <a:ahLst/>
            <a:cxnLst/>
            <a:rect l="l" t="t" r="r" b="b"/>
            <a:pathLst>
              <a:path w="1938654" h="1565275">
                <a:moveTo>
                  <a:pt x="0" y="0"/>
                </a:moveTo>
                <a:lnTo>
                  <a:pt x="1938528" y="0"/>
                </a:lnTo>
                <a:lnTo>
                  <a:pt x="1938528" y="1565148"/>
                </a:lnTo>
                <a:lnTo>
                  <a:pt x="0" y="15651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84164" y="3061716"/>
            <a:ext cx="1243965" cy="1277620"/>
          </a:xfrm>
          <a:custGeom>
            <a:avLst/>
            <a:gdLst/>
            <a:ahLst/>
            <a:cxnLst/>
            <a:rect l="l" t="t" r="r" b="b"/>
            <a:pathLst>
              <a:path w="1243965" h="1277620">
                <a:moveTo>
                  <a:pt x="0" y="0"/>
                </a:moveTo>
                <a:lnTo>
                  <a:pt x="1243584" y="0"/>
                </a:lnTo>
                <a:lnTo>
                  <a:pt x="1243584" y="1277112"/>
                </a:lnTo>
                <a:lnTo>
                  <a:pt x="0" y="127711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89320" y="3378708"/>
            <a:ext cx="591820" cy="262255"/>
          </a:xfrm>
          <a:custGeom>
            <a:avLst/>
            <a:gdLst/>
            <a:ahLst/>
            <a:cxnLst/>
            <a:rect l="l" t="t" r="r" b="b"/>
            <a:pathLst>
              <a:path w="591820" h="262254">
                <a:moveTo>
                  <a:pt x="0" y="0"/>
                </a:moveTo>
                <a:lnTo>
                  <a:pt x="591312" y="0"/>
                </a:lnTo>
                <a:lnTo>
                  <a:pt x="591312" y="262128"/>
                </a:lnTo>
                <a:lnTo>
                  <a:pt x="0" y="2621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84747" y="3372611"/>
            <a:ext cx="600710" cy="274320"/>
          </a:xfrm>
          <a:custGeom>
            <a:avLst/>
            <a:gdLst/>
            <a:ahLst/>
            <a:cxnLst/>
            <a:rect l="l" t="t" r="r" b="b"/>
            <a:pathLst>
              <a:path w="600709" h="274320">
                <a:moveTo>
                  <a:pt x="597408" y="274320"/>
                </a:moveTo>
                <a:lnTo>
                  <a:pt x="1524" y="274320"/>
                </a:lnTo>
                <a:lnTo>
                  <a:pt x="0" y="271272"/>
                </a:lnTo>
                <a:lnTo>
                  <a:pt x="0" y="3048"/>
                </a:lnTo>
                <a:lnTo>
                  <a:pt x="1524" y="0"/>
                </a:lnTo>
                <a:lnTo>
                  <a:pt x="597408" y="0"/>
                </a:lnTo>
                <a:lnTo>
                  <a:pt x="600456" y="3048"/>
                </a:lnTo>
                <a:lnTo>
                  <a:pt x="600456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63652"/>
                </a:lnTo>
                <a:lnTo>
                  <a:pt x="4572" y="263652"/>
                </a:lnTo>
                <a:lnTo>
                  <a:pt x="9144" y="268224"/>
                </a:lnTo>
                <a:lnTo>
                  <a:pt x="600456" y="268224"/>
                </a:lnTo>
                <a:lnTo>
                  <a:pt x="600456" y="271272"/>
                </a:lnTo>
                <a:lnTo>
                  <a:pt x="597408" y="274320"/>
                </a:lnTo>
                <a:close/>
              </a:path>
              <a:path w="600709" h="274320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600709" h="274320">
                <a:moveTo>
                  <a:pt x="589788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89788" y="6096"/>
                </a:lnTo>
                <a:lnTo>
                  <a:pt x="589788" y="10668"/>
                </a:lnTo>
                <a:close/>
              </a:path>
              <a:path w="600709" h="274320">
                <a:moveTo>
                  <a:pt x="589788" y="268224"/>
                </a:moveTo>
                <a:lnTo>
                  <a:pt x="589788" y="6096"/>
                </a:lnTo>
                <a:lnTo>
                  <a:pt x="595884" y="10668"/>
                </a:lnTo>
                <a:lnTo>
                  <a:pt x="600456" y="10668"/>
                </a:lnTo>
                <a:lnTo>
                  <a:pt x="600456" y="263652"/>
                </a:lnTo>
                <a:lnTo>
                  <a:pt x="595884" y="263652"/>
                </a:lnTo>
                <a:lnTo>
                  <a:pt x="589788" y="268224"/>
                </a:lnTo>
                <a:close/>
              </a:path>
              <a:path w="600709" h="274320">
                <a:moveTo>
                  <a:pt x="600456" y="10668"/>
                </a:moveTo>
                <a:lnTo>
                  <a:pt x="595884" y="10668"/>
                </a:lnTo>
                <a:lnTo>
                  <a:pt x="589788" y="6096"/>
                </a:lnTo>
                <a:lnTo>
                  <a:pt x="600456" y="6096"/>
                </a:lnTo>
                <a:lnTo>
                  <a:pt x="600456" y="10668"/>
                </a:lnTo>
                <a:close/>
              </a:path>
              <a:path w="600709" h="274320">
                <a:moveTo>
                  <a:pt x="9144" y="268224"/>
                </a:moveTo>
                <a:lnTo>
                  <a:pt x="4572" y="263652"/>
                </a:lnTo>
                <a:lnTo>
                  <a:pt x="9144" y="263652"/>
                </a:lnTo>
                <a:lnTo>
                  <a:pt x="9144" y="268224"/>
                </a:lnTo>
                <a:close/>
              </a:path>
              <a:path w="600709" h="274320">
                <a:moveTo>
                  <a:pt x="589788" y="268224"/>
                </a:moveTo>
                <a:lnTo>
                  <a:pt x="9144" y="268224"/>
                </a:lnTo>
                <a:lnTo>
                  <a:pt x="9144" y="263652"/>
                </a:lnTo>
                <a:lnTo>
                  <a:pt x="589788" y="263652"/>
                </a:lnTo>
                <a:lnTo>
                  <a:pt x="589788" y="268224"/>
                </a:lnTo>
                <a:close/>
              </a:path>
              <a:path w="600709" h="274320">
                <a:moveTo>
                  <a:pt x="600456" y="268224"/>
                </a:moveTo>
                <a:lnTo>
                  <a:pt x="589788" y="268224"/>
                </a:lnTo>
                <a:lnTo>
                  <a:pt x="595884" y="263652"/>
                </a:lnTo>
                <a:lnTo>
                  <a:pt x="600456" y="263652"/>
                </a:lnTo>
                <a:lnTo>
                  <a:pt x="600456" y="26822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6099046" y="3431520"/>
            <a:ext cx="38290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60" dirty="0">
                <a:solidFill>
                  <a:srgbClr val="595959"/>
                </a:solidFill>
                <a:latin typeface="Times New Roman"/>
                <a:cs typeface="Times New Roman"/>
              </a:rPr>
              <a:t>Control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989320" y="3695700"/>
            <a:ext cx="591820" cy="264160"/>
          </a:xfrm>
          <a:custGeom>
            <a:avLst/>
            <a:gdLst/>
            <a:ahLst/>
            <a:cxnLst/>
            <a:rect l="l" t="t" r="r" b="b"/>
            <a:pathLst>
              <a:path w="591820" h="264160">
                <a:moveTo>
                  <a:pt x="0" y="0"/>
                </a:moveTo>
                <a:lnTo>
                  <a:pt x="591312" y="0"/>
                </a:lnTo>
                <a:lnTo>
                  <a:pt x="591312" y="263652"/>
                </a:lnTo>
                <a:lnTo>
                  <a:pt x="0" y="2636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84747" y="3691128"/>
            <a:ext cx="600710" cy="273050"/>
          </a:xfrm>
          <a:custGeom>
            <a:avLst/>
            <a:gdLst/>
            <a:ahLst/>
            <a:cxnLst/>
            <a:rect l="l" t="t" r="r" b="b"/>
            <a:pathLst>
              <a:path w="600709" h="273050">
                <a:moveTo>
                  <a:pt x="597408" y="272796"/>
                </a:moveTo>
                <a:lnTo>
                  <a:pt x="1524" y="272796"/>
                </a:lnTo>
                <a:lnTo>
                  <a:pt x="0" y="271272"/>
                </a:lnTo>
                <a:lnTo>
                  <a:pt x="0" y="1524"/>
                </a:lnTo>
                <a:lnTo>
                  <a:pt x="1524" y="0"/>
                </a:lnTo>
                <a:lnTo>
                  <a:pt x="597408" y="0"/>
                </a:lnTo>
                <a:lnTo>
                  <a:pt x="600456" y="1524"/>
                </a:lnTo>
                <a:lnTo>
                  <a:pt x="60045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63652"/>
                </a:lnTo>
                <a:lnTo>
                  <a:pt x="4572" y="263652"/>
                </a:lnTo>
                <a:lnTo>
                  <a:pt x="9144" y="268224"/>
                </a:lnTo>
                <a:lnTo>
                  <a:pt x="600456" y="268224"/>
                </a:lnTo>
                <a:lnTo>
                  <a:pt x="600456" y="271272"/>
                </a:lnTo>
                <a:lnTo>
                  <a:pt x="597408" y="272796"/>
                </a:lnTo>
                <a:close/>
              </a:path>
              <a:path w="600709" h="27305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00709" h="273050">
                <a:moveTo>
                  <a:pt x="58978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589788" y="4572"/>
                </a:lnTo>
                <a:lnTo>
                  <a:pt x="589788" y="9144"/>
                </a:lnTo>
                <a:close/>
              </a:path>
              <a:path w="600709" h="273050">
                <a:moveTo>
                  <a:pt x="589788" y="268224"/>
                </a:moveTo>
                <a:lnTo>
                  <a:pt x="589788" y="4572"/>
                </a:lnTo>
                <a:lnTo>
                  <a:pt x="595884" y="9144"/>
                </a:lnTo>
                <a:lnTo>
                  <a:pt x="600456" y="9144"/>
                </a:lnTo>
                <a:lnTo>
                  <a:pt x="600456" y="263652"/>
                </a:lnTo>
                <a:lnTo>
                  <a:pt x="595884" y="263652"/>
                </a:lnTo>
                <a:lnTo>
                  <a:pt x="589788" y="268224"/>
                </a:lnTo>
                <a:close/>
              </a:path>
              <a:path w="600709" h="273050">
                <a:moveTo>
                  <a:pt x="600456" y="9144"/>
                </a:moveTo>
                <a:lnTo>
                  <a:pt x="595884" y="9144"/>
                </a:lnTo>
                <a:lnTo>
                  <a:pt x="589788" y="4572"/>
                </a:lnTo>
                <a:lnTo>
                  <a:pt x="600456" y="4572"/>
                </a:lnTo>
                <a:lnTo>
                  <a:pt x="600456" y="9144"/>
                </a:lnTo>
                <a:close/>
              </a:path>
              <a:path w="600709" h="273050">
                <a:moveTo>
                  <a:pt x="9144" y="268224"/>
                </a:moveTo>
                <a:lnTo>
                  <a:pt x="4572" y="263652"/>
                </a:lnTo>
                <a:lnTo>
                  <a:pt x="9144" y="263652"/>
                </a:lnTo>
                <a:lnTo>
                  <a:pt x="9144" y="268224"/>
                </a:lnTo>
                <a:close/>
              </a:path>
              <a:path w="600709" h="273050">
                <a:moveTo>
                  <a:pt x="589788" y="268224"/>
                </a:moveTo>
                <a:lnTo>
                  <a:pt x="9144" y="268224"/>
                </a:lnTo>
                <a:lnTo>
                  <a:pt x="9144" y="263652"/>
                </a:lnTo>
                <a:lnTo>
                  <a:pt x="589788" y="263652"/>
                </a:lnTo>
                <a:lnTo>
                  <a:pt x="589788" y="268224"/>
                </a:lnTo>
                <a:close/>
              </a:path>
              <a:path w="600709" h="273050">
                <a:moveTo>
                  <a:pt x="600456" y="268224"/>
                </a:moveTo>
                <a:lnTo>
                  <a:pt x="589788" y="268224"/>
                </a:lnTo>
                <a:lnTo>
                  <a:pt x="595884" y="263652"/>
                </a:lnTo>
                <a:lnTo>
                  <a:pt x="600456" y="263652"/>
                </a:lnTo>
                <a:lnTo>
                  <a:pt x="600456" y="26822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632447" y="3378708"/>
            <a:ext cx="443865" cy="579120"/>
          </a:xfrm>
          <a:custGeom>
            <a:avLst/>
            <a:gdLst/>
            <a:ahLst/>
            <a:cxnLst/>
            <a:rect l="l" t="t" r="r" b="b"/>
            <a:pathLst>
              <a:path w="443865" h="579120">
                <a:moveTo>
                  <a:pt x="0" y="0"/>
                </a:moveTo>
                <a:lnTo>
                  <a:pt x="443484" y="0"/>
                </a:lnTo>
                <a:lnTo>
                  <a:pt x="443484" y="579120"/>
                </a:lnTo>
                <a:lnTo>
                  <a:pt x="0" y="5791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27876" y="3372611"/>
            <a:ext cx="452755" cy="589915"/>
          </a:xfrm>
          <a:custGeom>
            <a:avLst/>
            <a:gdLst/>
            <a:ahLst/>
            <a:cxnLst/>
            <a:rect l="l" t="t" r="r" b="b"/>
            <a:pathLst>
              <a:path w="452754" h="589914">
                <a:moveTo>
                  <a:pt x="451104" y="589788"/>
                </a:moveTo>
                <a:lnTo>
                  <a:pt x="3048" y="589788"/>
                </a:lnTo>
                <a:lnTo>
                  <a:pt x="0" y="588264"/>
                </a:lnTo>
                <a:lnTo>
                  <a:pt x="0" y="3048"/>
                </a:lnTo>
                <a:lnTo>
                  <a:pt x="3048" y="0"/>
                </a:lnTo>
                <a:lnTo>
                  <a:pt x="451104" y="0"/>
                </a:lnTo>
                <a:lnTo>
                  <a:pt x="452628" y="3048"/>
                </a:lnTo>
                <a:lnTo>
                  <a:pt x="452628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580644"/>
                </a:lnTo>
                <a:lnTo>
                  <a:pt x="4572" y="580644"/>
                </a:lnTo>
                <a:lnTo>
                  <a:pt x="10668" y="585216"/>
                </a:lnTo>
                <a:lnTo>
                  <a:pt x="452628" y="585216"/>
                </a:lnTo>
                <a:lnTo>
                  <a:pt x="452628" y="588264"/>
                </a:lnTo>
                <a:lnTo>
                  <a:pt x="451104" y="589788"/>
                </a:lnTo>
                <a:close/>
              </a:path>
              <a:path w="452754" h="589914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452754" h="589914">
                <a:moveTo>
                  <a:pt x="443484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443484" y="6096"/>
                </a:lnTo>
                <a:lnTo>
                  <a:pt x="443484" y="10668"/>
                </a:lnTo>
                <a:close/>
              </a:path>
              <a:path w="452754" h="589914">
                <a:moveTo>
                  <a:pt x="443484" y="585216"/>
                </a:moveTo>
                <a:lnTo>
                  <a:pt x="443484" y="6096"/>
                </a:lnTo>
                <a:lnTo>
                  <a:pt x="448056" y="10668"/>
                </a:lnTo>
                <a:lnTo>
                  <a:pt x="452628" y="10668"/>
                </a:lnTo>
                <a:lnTo>
                  <a:pt x="452628" y="580644"/>
                </a:lnTo>
                <a:lnTo>
                  <a:pt x="448056" y="580644"/>
                </a:lnTo>
                <a:lnTo>
                  <a:pt x="443484" y="585216"/>
                </a:lnTo>
                <a:close/>
              </a:path>
              <a:path w="452754" h="589914">
                <a:moveTo>
                  <a:pt x="452628" y="10668"/>
                </a:moveTo>
                <a:lnTo>
                  <a:pt x="448056" y="10668"/>
                </a:lnTo>
                <a:lnTo>
                  <a:pt x="443484" y="6096"/>
                </a:lnTo>
                <a:lnTo>
                  <a:pt x="452628" y="6096"/>
                </a:lnTo>
                <a:lnTo>
                  <a:pt x="452628" y="10668"/>
                </a:lnTo>
                <a:close/>
              </a:path>
              <a:path w="452754" h="589914">
                <a:moveTo>
                  <a:pt x="10668" y="585216"/>
                </a:moveTo>
                <a:lnTo>
                  <a:pt x="4572" y="580644"/>
                </a:lnTo>
                <a:lnTo>
                  <a:pt x="10668" y="580644"/>
                </a:lnTo>
                <a:lnTo>
                  <a:pt x="10668" y="585216"/>
                </a:lnTo>
                <a:close/>
              </a:path>
              <a:path w="452754" h="589914">
                <a:moveTo>
                  <a:pt x="443484" y="585216"/>
                </a:moveTo>
                <a:lnTo>
                  <a:pt x="10668" y="585216"/>
                </a:lnTo>
                <a:lnTo>
                  <a:pt x="10668" y="580644"/>
                </a:lnTo>
                <a:lnTo>
                  <a:pt x="443484" y="580644"/>
                </a:lnTo>
                <a:lnTo>
                  <a:pt x="443484" y="585216"/>
                </a:lnTo>
                <a:close/>
              </a:path>
              <a:path w="452754" h="589914">
                <a:moveTo>
                  <a:pt x="452628" y="585216"/>
                </a:moveTo>
                <a:lnTo>
                  <a:pt x="443484" y="585216"/>
                </a:lnTo>
                <a:lnTo>
                  <a:pt x="448056" y="580644"/>
                </a:lnTo>
                <a:lnTo>
                  <a:pt x="452628" y="580644"/>
                </a:lnTo>
                <a:lnTo>
                  <a:pt x="452628" y="585216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89320" y="4030980"/>
            <a:ext cx="1087120" cy="241300"/>
          </a:xfrm>
          <a:custGeom>
            <a:avLst/>
            <a:gdLst/>
            <a:ahLst/>
            <a:cxnLst/>
            <a:rect l="l" t="t" r="r" b="b"/>
            <a:pathLst>
              <a:path w="1087120" h="241300">
                <a:moveTo>
                  <a:pt x="0" y="0"/>
                </a:moveTo>
                <a:lnTo>
                  <a:pt x="1086612" y="0"/>
                </a:lnTo>
                <a:lnTo>
                  <a:pt x="1086612" y="240792"/>
                </a:lnTo>
                <a:lnTo>
                  <a:pt x="0" y="240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84747" y="4026408"/>
            <a:ext cx="1096010" cy="250190"/>
          </a:xfrm>
          <a:custGeom>
            <a:avLst/>
            <a:gdLst/>
            <a:ahLst/>
            <a:cxnLst/>
            <a:rect l="l" t="t" r="r" b="b"/>
            <a:pathLst>
              <a:path w="1096009" h="250189">
                <a:moveTo>
                  <a:pt x="1094232" y="249936"/>
                </a:moveTo>
                <a:lnTo>
                  <a:pt x="1524" y="249936"/>
                </a:lnTo>
                <a:lnTo>
                  <a:pt x="0" y="248412"/>
                </a:lnTo>
                <a:lnTo>
                  <a:pt x="0" y="1524"/>
                </a:lnTo>
                <a:lnTo>
                  <a:pt x="1524" y="0"/>
                </a:lnTo>
                <a:lnTo>
                  <a:pt x="1094232" y="0"/>
                </a:lnTo>
                <a:lnTo>
                  <a:pt x="1095756" y="1524"/>
                </a:lnTo>
                <a:lnTo>
                  <a:pt x="109575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0792"/>
                </a:lnTo>
                <a:lnTo>
                  <a:pt x="4572" y="240792"/>
                </a:lnTo>
                <a:lnTo>
                  <a:pt x="9144" y="245364"/>
                </a:lnTo>
                <a:lnTo>
                  <a:pt x="1095756" y="245364"/>
                </a:lnTo>
                <a:lnTo>
                  <a:pt x="1095756" y="248412"/>
                </a:lnTo>
                <a:lnTo>
                  <a:pt x="1094232" y="249936"/>
                </a:lnTo>
                <a:close/>
              </a:path>
              <a:path w="1096009" h="25018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096009" h="250189">
                <a:moveTo>
                  <a:pt x="108661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086612" y="4572"/>
                </a:lnTo>
                <a:lnTo>
                  <a:pt x="1086612" y="9144"/>
                </a:lnTo>
                <a:close/>
              </a:path>
              <a:path w="1096009" h="250189">
                <a:moveTo>
                  <a:pt x="1086612" y="245364"/>
                </a:moveTo>
                <a:lnTo>
                  <a:pt x="1086612" y="4572"/>
                </a:lnTo>
                <a:lnTo>
                  <a:pt x="1091184" y="9144"/>
                </a:lnTo>
                <a:lnTo>
                  <a:pt x="1095756" y="9144"/>
                </a:lnTo>
                <a:lnTo>
                  <a:pt x="1095756" y="240792"/>
                </a:lnTo>
                <a:lnTo>
                  <a:pt x="1091184" y="240792"/>
                </a:lnTo>
                <a:lnTo>
                  <a:pt x="1086612" y="245364"/>
                </a:lnTo>
                <a:close/>
              </a:path>
              <a:path w="1096009" h="250189">
                <a:moveTo>
                  <a:pt x="1095756" y="9144"/>
                </a:moveTo>
                <a:lnTo>
                  <a:pt x="1091184" y="9144"/>
                </a:lnTo>
                <a:lnTo>
                  <a:pt x="1086612" y="4572"/>
                </a:lnTo>
                <a:lnTo>
                  <a:pt x="1095756" y="4572"/>
                </a:lnTo>
                <a:lnTo>
                  <a:pt x="1095756" y="9144"/>
                </a:lnTo>
                <a:close/>
              </a:path>
              <a:path w="1096009" h="250189">
                <a:moveTo>
                  <a:pt x="9144" y="245364"/>
                </a:moveTo>
                <a:lnTo>
                  <a:pt x="4572" y="240792"/>
                </a:lnTo>
                <a:lnTo>
                  <a:pt x="9144" y="240792"/>
                </a:lnTo>
                <a:lnTo>
                  <a:pt x="9144" y="245364"/>
                </a:lnTo>
                <a:close/>
              </a:path>
              <a:path w="1096009" h="250189">
                <a:moveTo>
                  <a:pt x="1086612" y="245364"/>
                </a:moveTo>
                <a:lnTo>
                  <a:pt x="9144" y="245364"/>
                </a:lnTo>
                <a:lnTo>
                  <a:pt x="9144" y="240792"/>
                </a:lnTo>
                <a:lnTo>
                  <a:pt x="1086612" y="240792"/>
                </a:lnTo>
                <a:lnTo>
                  <a:pt x="1086612" y="245364"/>
                </a:lnTo>
                <a:close/>
              </a:path>
              <a:path w="1096009" h="250189">
                <a:moveTo>
                  <a:pt x="1095756" y="245364"/>
                </a:moveTo>
                <a:lnTo>
                  <a:pt x="1086612" y="245364"/>
                </a:lnTo>
                <a:lnTo>
                  <a:pt x="1091184" y="240792"/>
                </a:lnTo>
                <a:lnTo>
                  <a:pt x="1095756" y="240792"/>
                </a:lnTo>
                <a:lnTo>
                  <a:pt x="1095756" y="24536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6051765" y="3554391"/>
            <a:ext cx="927100" cy="6686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95"/>
              </a:spcBef>
            </a:pPr>
            <a:r>
              <a:rPr sz="800" spc="5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800" spc="-2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800" spc="55" dirty="0">
                <a:solidFill>
                  <a:srgbClr val="595959"/>
                </a:solidFill>
                <a:latin typeface="Times New Roman"/>
                <a:cs typeface="Times New Roman"/>
              </a:rPr>
              <a:t>O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sz="800" spc="35" dirty="0">
                <a:solidFill>
                  <a:srgbClr val="595959"/>
                </a:solidFill>
                <a:latin typeface="Times New Roman"/>
                <a:cs typeface="Times New Roman"/>
              </a:rPr>
              <a:t>Biz</a:t>
            </a:r>
            <a:r>
              <a:rPr sz="800" spc="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800" spc="60" dirty="0">
                <a:solidFill>
                  <a:srgbClr val="595959"/>
                </a:solidFill>
                <a:latin typeface="Times New Roman"/>
                <a:cs typeface="Times New Roman"/>
              </a:rPr>
              <a:t>Logic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R="48260" algn="r">
              <a:lnSpc>
                <a:spcPct val="100000"/>
              </a:lnSpc>
              <a:spcBef>
                <a:spcPts val="550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시스템 공통</a:t>
            </a:r>
            <a:r>
              <a:rPr sz="800" spc="-11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모듈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003031" y="2850912"/>
            <a:ext cx="1031875" cy="4489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20"/>
              </a:spcBef>
            </a:pPr>
            <a:r>
              <a:rPr sz="1000" spc="35" dirty="0">
                <a:latin typeface="Times New Roman"/>
                <a:cs typeface="Times New Roman"/>
              </a:rPr>
              <a:t>WAS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r>
              <a:rPr sz="1050" spc="70" dirty="0">
                <a:solidFill>
                  <a:srgbClr val="3F3F3F"/>
                </a:solidFill>
                <a:latin typeface="Times New Roman"/>
                <a:cs typeface="Times New Roman"/>
              </a:rPr>
              <a:t>Application</a:t>
            </a:r>
            <a:r>
              <a:rPr sz="1050" spc="-1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1050" spc="20" dirty="0">
                <a:solidFill>
                  <a:srgbClr val="3F3F3F"/>
                </a:solidFill>
                <a:latin typeface="Times New Roman"/>
                <a:cs typeface="Times New Roman"/>
              </a:rPr>
              <a:t>F/W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17769" y="3332467"/>
            <a:ext cx="529590" cy="273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4940">
              <a:lnSpc>
                <a:spcPct val="101299"/>
              </a:lnSpc>
              <a:spcBef>
                <a:spcPts val="100"/>
              </a:spcBef>
            </a:pPr>
            <a:r>
              <a:rPr sz="800" dirty="0">
                <a:latin typeface="Times New Roman"/>
                <a:cs typeface="Times New Roman"/>
              </a:rPr>
              <a:t>Data  </a:t>
            </a:r>
            <a:r>
              <a:rPr sz="800" spc="-75" dirty="0">
                <a:latin typeface="Times New Roman"/>
                <a:cs typeface="Times New Roman"/>
              </a:rPr>
              <a:t>(</a:t>
            </a:r>
            <a:r>
              <a:rPr sz="800" spc="-130" dirty="0">
                <a:latin typeface="Times New Roman"/>
                <a:cs typeface="Times New Roman"/>
              </a:rPr>
              <a:t>X</a:t>
            </a:r>
            <a:r>
              <a:rPr sz="800" spc="-114" dirty="0">
                <a:latin typeface="Times New Roman"/>
                <a:cs typeface="Times New Roman"/>
              </a:rPr>
              <a:t>M</a:t>
            </a:r>
            <a:r>
              <a:rPr sz="800" spc="-80" dirty="0">
                <a:latin typeface="Times New Roman"/>
                <a:cs typeface="Times New Roman"/>
              </a:rPr>
              <a:t>L/</a:t>
            </a:r>
            <a:r>
              <a:rPr sz="800" spc="60" dirty="0">
                <a:latin typeface="Times New Roman"/>
                <a:cs typeface="Times New Roman"/>
              </a:rPr>
              <a:t>J</a:t>
            </a:r>
            <a:r>
              <a:rPr sz="800" spc="5" dirty="0">
                <a:latin typeface="Times New Roman"/>
                <a:cs typeface="Times New Roman"/>
              </a:rPr>
              <a:t>S</a:t>
            </a:r>
            <a:r>
              <a:rPr sz="800" spc="-35" dirty="0">
                <a:latin typeface="Times New Roman"/>
                <a:cs typeface="Times New Roman"/>
              </a:rPr>
              <a:t>O</a:t>
            </a:r>
            <a:r>
              <a:rPr sz="800" spc="-75" dirty="0">
                <a:latin typeface="Times New Roman"/>
                <a:cs typeface="Times New Roman"/>
              </a:rPr>
              <a:t>N</a:t>
            </a:r>
            <a:r>
              <a:rPr sz="800" spc="5" dirty="0"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321808" y="3061716"/>
            <a:ext cx="504825" cy="1282065"/>
          </a:xfrm>
          <a:custGeom>
            <a:avLst/>
            <a:gdLst/>
            <a:ahLst/>
            <a:cxnLst/>
            <a:rect l="l" t="t" r="r" b="b"/>
            <a:pathLst>
              <a:path w="504825" h="1282064">
                <a:moveTo>
                  <a:pt x="0" y="0"/>
                </a:moveTo>
                <a:lnTo>
                  <a:pt x="504444" y="0"/>
                </a:lnTo>
                <a:lnTo>
                  <a:pt x="504444" y="1281684"/>
                </a:lnTo>
                <a:lnTo>
                  <a:pt x="0" y="1281684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497041" y="3090194"/>
            <a:ext cx="16446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-5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000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353811" y="3680460"/>
            <a:ext cx="440690" cy="219710"/>
          </a:xfrm>
          <a:custGeom>
            <a:avLst/>
            <a:gdLst/>
            <a:ahLst/>
            <a:cxnLst/>
            <a:rect l="l" t="t" r="r" b="b"/>
            <a:pathLst>
              <a:path w="440689" h="219710">
                <a:moveTo>
                  <a:pt x="0" y="0"/>
                </a:moveTo>
                <a:lnTo>
                  <a:pt x="440436" y="0"/>
                </a:lnTo>
                <a:lnTo>
                  <a:pt x="440436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49240" y="3675888"/>
            <a:ext cx="449580" cy="228600"/>
          </a:xfrm>
          <a:custGeom>
            <a:avLst/>
            <a:gdLst/>
            <a:ahLst/>
            <a:cxnLst/>
            <a:rect l="l" t="t" r="r" b="b"/>
            <a:pathLst>
              <a:path w="449579" h="228600">
                <a:moveTo>
                  <a:pt x="449580" y="228600"/>
                </a:moveTo>
                <a:lnTo>
                  <a:pt x="0" y="228600"/>
                </a:lnTo>
                <a:lnTo>
                  <a:pt x="0" y="0"/>
                </a:lnTo>
                <a:lnTo>
                  <a:pt x="449580" y="0"/>
                </a:lnTo>
                <a:lnTo>
                  <a:pt x="44958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19456"/>
                </a:lnTo>
                <a:lnTo>
                  <a:pt x="4572" y="219456"/>
                </a:lnTo>
                <a:lnTo>
                  <a:pt x="9144" y="224028"/>
                </a:lnTo>
                <a:lnTo>
                  <a:pt x="449580" y="224028"/>
                </a:lnTo>
                <a:lnTo>
                  <a:pt x="449580" y="228600"/>
                </a:lnTo>
                <a:close/>
              </a:path>
              <a:path w="449579" h="22860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49579" h="228600">
                <a:moveTo>
                  <a:pt x="44043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40436" y="4572"/>
                </a:lnTo>
                <a:lnTo>
                  <a:pt x="440436" y="9144"/>
                </a:lnTo>
                <a:close/>
              </a:path>
              <a:path w="449579" h="228600">
                <a:moveTo>
                  <a:pt x="440436" y="224028"/>
                </a:moveTo>
                <a:lnTo>
                  <a:pt x="440436" y="4572"/>
                </a:lnTo>
                <a:lnTo>
                  <a:pt x="445008" y="9144"/>
                </a:lnTo>
                <a:lnTo>
                  <a:pt x="449580" y="9144"/>
                </a:lnTo>
                <a:lnTo>
                  <a:pt x="449580" y="219456"/>
                </a:lnTo>
                <a:lnTo>
                  <a:pt x="445008" y="219456"/>
                </a:lnTo>
                <a:lnTo>
                  <a:pt x="440436" y="224028"/>
                </a:lnTo>
                <a:close/>
              </a:path>
              <a:path w="449579" h="228600">
                <a:moveTo>
                  <a:pt x="449580" y="9144"/>
                </a:moveTo>
                <a:lnTo>
                  <a:pt x="445008" y="9144"/>
                </a:lnTo>
                <a:lnTo>
                  <a:pt x="440436" y="4572"/>
                </a:lnTo>
                <a:lnTo>
                  <a:pt x="449580" y="4572"/>
                </a:lnTo>
                <a:lnTo>
                  <a:pt x="449580" y="9144"/>
                </a:lnTo>
                <a:close/>
              </a:path>
              <a:path w="449579" h="228600">
                <a:moveTo>
                  <a:pt x="9144" y="224028"/>
                </a:moveTo>
                <a:lnTo>
                  <a:pt x="4572" y="219456"/>
                </a:lnTo>
                <a:lnTo>
                  <a:pt x="9144" y="219456"/>
                </a:lnTo>
                <a:lnTo>
                  <a:pt x="9144" y="224028"/>
                </a:lnTo>
                <a:close/>
              </a:path>
              <a:path w="449579" h="228600">
                <a:moveTo>
                  <a:pt x="440436" y="224028"/>
                </a:moveTo>
                <a:lnTo>
                  <a:pt x="9144" y="224028"/>
                </a:lnTo>
                <a:lnTo>
                  <a:pt x="9144" y="219456"/>
                </a:lnTo>
                <a:lnTo>
                  <a:pt x="440436" y="219456"/>
                </a:lnTo>
                <a:lnTo>
                  <a:pt x="440436" y="224028"/>
                </a:lnTo>
                <a:close/>
              </a:path>
              <a:path w="449579" h="228600">
                <a:moveTo>
                  <a:pt x="449580" y="224028"/>
                </a:moveTo>
                <a:lnTo>
                  <a:pt x="440436" y="224028"/>
                </a:lnTo>
                <a:lnTo>
                  <a:pt x="445008" y="219456"/>
                </a:lnTo>
                <a:lnTo>
                  <a:pt x="449580" y="219456"/>
                </a:lnTo>
                <a:lnTo>
                  <a:pt x="449580" y="22402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5469597" y="3649485"/>
            <a:ext cx="22034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파일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353811" y="3973067"/>
            <a:ext cx="440690" cy="182880"/>
          </a:xfrm>
          <a:custGeom>
            <a:avLst/>
            <a:gdLst/>
            <a:ahLst/>
            <a:cxnLst/>
            <a:rect l="l" t="t" r="r" b="b"/>
            <a:pathLst>
              <a:path w="440689" h="182879">
                <a:moveTo>
                  <a:pt x="0" y="0"/>
                </a:moveTo>
                <a:lnTo>
                  <a:pt x="440436" y="0"/>
                </a:lnTo>
                <a:lnTo>
                  <a:pt x="440436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49240" y="3968496"/>
            <a:ext cx="449580" cy="192405"/>
          </a:xfrm>
          <a:custGeom>
            <a:avLst/>
            <a:gdLst/>
            <a:ahLst/>
            <a:cxnLst/>
            <a:rect l="l" t="t" r="r" b="b"/>
            <a:pathLst>
              <a:path w="449579" h="192404">
                <a:moveTo>
                  <a:pt x="449580" y="192024"/>
                </a:moveTo>
                <a:lnTo>
                  <a:pt x="0" y="192024"/>
                </a:lnTo>
                <a:lnTo>
                  <a:pt x="0" y="0"/>
                </a:lnTo>
                <a:lnTo>
                  <a:pt x="449580" y="0"/>
                </a:lnTo>
                <a:lnTo>
                  <a:pt x="44958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82880"/>
                </a:lnTo>
                <a:lnTo>
                  <a:pt x="4572" y="182880"/>
                </a:lnTo>
                <a:lnTo>
                  <a:pt x="9144" y="187452"/>
                </a:lnTo>
                <a:lnTo>
                  <a:pt x="449580" y="187452"/>
                </a:lnTo>
                <a:lnTo>
                  <a:pt x="449580" y="192024"/>
                </a:lnTo>
                <a:close/>
              </a:path>
              <a:path w="449579" h="19240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49579" h="192404">
                <a:moveTo>
                  <a:pt x="44043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40436" y="4572"/>
                </a:lnTo>
                <a:lnTo>
                  <a:pt x="440436" y="9144"/>
                </a:lnTo>
                <a:close/>
              </a:path>
              <a:path w="449579" h="192404">
                <a:moveTo>
                  <a:pt x="440436" y="187452"/>
                </a:moveTo>
                <a:lnTo>
                  <a:pt x="440436" y="4572"/>
                </a:lnTo>
                <a:lnTo>
                  <a:pt x="445008" y="9144"/>
                </a:lnTo>
                <a:lnTo>
                  <a:pt x="449580" y="9144"/>
                </a:lnTo>
                <a:lnTo>
                  <a:pt x="449580" y="182880"/>
                </a:lnTo>
                <a:lnTo>
                  <a:pt x="445008" y="182880"/>
                </a:lnTo>
                <a:lnTo>
                  <a:pt x="440436" y="187452"/>
                </a:lnTo>
                <a:close/>
              </a:path>
              <a:path w="449579" h="192404">
                <a:moveTo>
                  <a:pt x="449580" y="9144"/>
                </a:moveTo>
                <a:lnTo>
                  <a:pt x="445008" y="9144"/>
                </a:lnTo>
                <a:lnTo>
                  <a:pt x="440436" y="4572"/>
                </a:lnTo>
                <a:lnTo>
                  <a:pt x="449580" y="4572"/>
                </a:lnTo>
                <a:lnTo>
                  <a:pt x="449580" y="9144"/>
                </a:lnTo>
                <a:close/>
              </a:path>
              <a:path w="449579" h="192404">
                <a:moveTo>
                  <a:pt x="9144" y="187452"/>
                </a:moveTo>
                <a:lnTo>
                  <a:pt x="4572" y="182880"/>
                </a:lnTo>
                <a:lnTo>
                  <a:pt x="9144" y="182880"/>
                </a:lnTo>
                <a:lnTo>
                  <a:pt x="9144" y="187452"/>
                </a:lnTo>
                <a:close/>
              </a:path>
              <a:path w="449579" h="192404">
                <a:moveTo>
                  <a:pt x="440436" y="187452"/>
                </a:moveTo>
                <a:lnTo>
                  <a:pt x="9144" y="187452"/>
                </a:lnTo>
                <a:lnTo>
                  <a:pt x="9144" y="182880"/>
                </a:lnTo>
                <a:lnTo>
                  <a:pt x="440436" y="182880"/>
                </a:lnTo>
                <a:lnTo>
                  <a:pt x="440436" y="187452"/>
                </a:lnTo>
                <a:close/>
              </a:path>
              <a:path w="449579" h="192404">
                <a:moveTo>
                  <a:pt x="449580" y="187452"/>
                </a:moveTo>
                <a:lnTo>
                  <a:pt x="440436" y="187452"/>
                </a:lnTo>
                <a:lnTo>
                  <a:pt x="445008" y="182880"/>
                </a:lnTo>
                <a:lnTo>
                  <a:pt x="449580" y="182880"/>
                </a:lnTo>
                <a:lnTo>
                  <a:pt x="449580" y="18745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5367477" y="3753091"/>
            <a:ext cx="427355" cy="3727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업로드</a:t>
            </a:r>
            <a:endParaRPr sz="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라이선스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353811" y="3412236"/>
            <a:ext cx="440690" cy="219710"/>
          </a:xfrm>
          <a:custGeom>
            <a:avLst/>
            <a:gdLst/>
            <a:ahLst/>
            <a:cxnLst/>
            <a:rect l="l" t="t" r="r" b="b"/>
            <a:pathLst>
              <a:path w="440689" h="219710">
                <a:moveTo>
                  <a:pt x="0" y="0"/>
                </a:moveTo>
                <a:lnTo>
                  <a:pt x="440436" y="0"/>
                </a:lnTo>
                <a:lnTo>
                  <a:pt x="440436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49240" y="3407664"/>
            <a:ext cx="449580" cy="228600"/>
          </a:xfrm>
          <a:custGeom>
            <a:avLst/>
            <a:gdLst/>
            <a:ahLst/>
            <a:cxnLst/>
            <a:rect l="l" t="t" r="r" b="b"/>
            <a:pathLst>
              <a:path w="449579" h="228600">
                <a:moveTo>
                  <a:pt x="449580" y="228600"/>
                </a:moveTo>
                <a:lnTo>
                  <a:pt x="0" y="228600"/>
                </a:lnTo>
                <a:lnTo>
                  <a:pt x="0" y="0"/>
                </a:lnTo>
                <a:lnTo>
                  <a:pt x="449580" y="0"/>
                </a:lnTo>
                <a:lnTo>
                  <a:pt x="44958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19456"/>
                </a:lnTo>
                <a:lnTo>
                  <a:pt x="4572" y="219456"/>
                </a:lnTo>
                <a:lnTo>
                  <a:pt x="9144" y="224028"/>
                </a:lnTo>
                <a:lnTo>
                  <a:pt x="449580" y="224028"/>
                </a:lnTo>
                <a:lnTo>
                  <a:pt x="449580" y="228600"/>
                </a:lnTo>
                <a:close/>
              </a:path>
              <a:path w="449579" h="22860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49579" h="228600">
                <a:moveTo>
                  <a:pt x="44043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40436" y="4572"/>
                </a:lnTo>
                <a:lnTo>
                  <a:pt x="440436" y="9144"/>
                </a:lnTo>
                <a:close/>
              </a:path>
              <a:path w="449579" h="228600">
                <a:moveTo>
                  <a:pt x="440436" y="224028"/>
                </a:moveTo>
                <a:lnTo>
                  <a:pt x="440436" y="4572"/>
                </a:lnTo>
                <a:lnTo>
                  <a:pt x="445008" y="9144"/>
                </a:lnTo>
                <a:lnTo>
                  <a:pt x="449580" y="9144"/>
                </a:lnTo>
                <a:lnTo>
                  <a:pt x="449580" y="219456"/>
                </a:lnTo>
                <a:lnTo>
                  <a:pt x="445008" y="219456"/>
                </a:lnTo>
                <a:lnTo>
                  <a:pt x="440436" y="224028"/>
                </a:lnTo>
                <a:close/>
              </a:path>
              <a:path w="449579" h="228600">
                <a:moveTo>
                  <a:pt x="449580" y="9144"/>
                </a:moveTo>
                <a:lnTo>
                  <a:pt x="445008" y="9144"/>
                </a:lnTo>
                <a:lnTo>
                  <a:pt x="440436" y="4572"/>
                </a:lnTo>
                <a:lnTo>
                  <a:pt x="449580" y="4572"/>
                </a:lnTo>
                <a:lnTo>
                  <a:pt x="449580" y="9144"/>
                </a:lnTo>
                <a:close/>
              </a:path>
              <a:path w="449579" h="228600">
                <a:moveTo>
                  <a:pt x="9144" y="224028"/>
                </a:moveTo>
                <a:lnTo>
                  <a:pt x="4572" y="219456"/>
                </a:lnTo>
                <a:lnTo>
                  <a:pt x="9144" y="219456"/>
                </a:lnTo>
                <a:lnTo>
                  <a:pt x="9144" y="224028"/>
                </a:lnTo>
                <a:close/>
              </a:path>
              <a:path w="449579" h="228600">
                <a:moveTo>
                  <a:pt x="440436" y="224028"/>
                </a:moveTo>
                <a:lnTo>
                  <a:pt x="9144" y="224028"/>
                </a:lnTo>
                <a:lnTo>
                  <a:pt x="9144" y="219456"/>
                </a:lnTo>
                <a:lnTo>
                  <a:pt x="440436" y="219456"/>
                </a:lnTo>
                <a:lnTo>
                  <a:pt x="440436" y="224028"/>
                </a:lnTo>
                <a:close/>
              </a:path>
              <a:path w="449579" h="228600">
                <a:moveTo>
                  <a:pt x="449580" y="224028"/>
                </a:moveTo>
                <a:lnTo>
                  <a:pt x="440436" y="224028"/>
                </a:lnTo>
                <a:lnTo>
                  <a:pt x="445008" y="219456"/>
                </a:lnTo>
                <a:lnTo>
                  <a:pt x="449580" y="219456"/>
                </a:lnTo>
                <a:lnTo>
                  <a:pt x="449580" y="22402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5419312" y="3433038"/>
            <a:ext cx="32385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어댑터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851148" y="4875276"/>
            <a:ext cx="643255" cy="548640"/>
          </a:xfrm>
          <a:custGeom>
            <a:avLst/>
            <a:gdLst/>
            <a:ahLst/>
            <a:cxnLst/>
            <a:rect l="l" t="t" r="r" b="b"/>
            <a:pathLst>
              <a:path w="643254" h="548639">
                <a:moveTo>
                  <a:pt x="0" y="0"/>
                </a:moveTo>
                <a:lnTo>
                  <a:pt x="643128" y="0"/>
                </a:lnTo>
                <a:lnTo>
                  <a:pt x="643128" y="548640"/>
                </a:lnTo>
                <a:lnTo>
                  <a:pt x="0" y="54864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46576" y="4870703"/>
            <a:ext cx="652780" cy="558165"/>
          </a:xfrm>
          <a:custGeom>
            <a:avLst/>
            <a:gdLst/>
            <a:ahLst/>
            <a:cxnLst/>
            <a:rect l="l" t="t" r="r" b="b"/>
            <a:pathLst>
              <a:path w="652779" h="558164">
                <a:moveTo>
                  <a:pt x="650748" y="557784"/>
                </a:moveTo>
                <a:lnTo>
                  <a:pt x="1524" y="557784"/>
                </a:lnTo>
                <a:lnTo>
                  <a:pt x="0" y="554736"/>
                </a:lnTo>
                <a:lnTo>
                  <a:pt x="0" y="1524"/>
                </a:lnTo>
                <a:lnTo>
                  <a:pt x="1524" y="0"/>
                </a:lnTo>
                <a:lnTo>
                  <a:pt x="650748" y="0"/>
                </a:lnTo>
                <a:lnTo>
                  <a:pt x="652272" y="1524"/>
                </a:lnTo>
                <a:lnTo>
                  <a:pt x="65227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547116"/>
                </a:lnTo>
                <a:lnTo>
                  <a:pt x="4572" y="547116"/>
                </a:lnTo>
                <a:lnTo>
                  <a:pt x="9144" y="553212"/>
                </a:lnTo>
                <a:lnTo>
                  <a:pt x="652272" y="553212"/>
                </a:lnTo>
                <a:lnTo>
                  <a:pt x="652272" y="554736"/>
                </a:lnTo>
                <a:lnTo>
                  <a:pt x="650748" y="557784"/>
                </a:lnTo>
                <a:close/>
              </a:path>
              <a:path w="652779" h="55816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52779" h="558164">
                <a:moveTo>
                  <a:pt x="64312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43128" y="4572"/>
                </a:lnTo>
                <a:lnTo>
                  <a:pt x="643128" y="9144"/>
                </a:lnTo>
                <a:close/>
              </a:path>
              <a:path w="652779" h="558164">
                <a:moveTo>
                  <a:pt x="643128" y="553212"/>
                </a:moveTo>
                <a:lnTo>
                  <a:pt x="643128" y="4572"/>
                </a:lnTo>
                <a:lnTo>
                  <a:pt x="647700" y="9144"/>
                </a:lnTo>
                <a:lnTo>
                  <a:pt x="652272" y="9144"/>
                </a:lnTo>
                <a:lnTo>
                  <a:pt x="652272" y="547116"/>
                </a:lnTo>
                <a:lnTo>
                  <a:pt x="647700" y="547116"/>
                </a:lnTo>
                <a:lnTo>
                  <a:pt x="643128" y="553212"/>
                </a:lnTo>
                <a:close/>
              </a:path>
              <a:path w="652779" h="558164">
                <a:moveTo>
                  <a:pt x="652272" y="9144"/>
                </a:moveTo>
                <a:lnTo>
                  <a:pt x="647700" y="9144"/>
                </a:lnTo>
                <a:lnTo>
                  <a:pt x="643128" y="4572"/>
                </a:lnTo>
                <a:lnTo>
                  <a:pt x="652272" y="4572"/>
                </a:lnTo>
                <a:lnTo>
                  <a:pt x="652272" y="9144"/>
                </a:lnTo>
                <a:close/>
              </a:path>
              <a:path w="652779" h="558164">
                <a:moveTo>
                  <a:pt x="9144" y="553212"/>
                </a:moveTo>
                <a:lnTo>
                  <a:pt x="4572" y="547116"/>
                </a:lnTo>
                <a:lnTo>
                  <a:pt x="9144" y="547116"/>
                </a:lnTo>
                <a:lnTo>
                  <a:pt x="9144" y="553212"/>
                </a:lnTo>
                <a:close/>
              </a:path>
              <a:path w="652779" h="558164">
                <a:moveTo>
                  <a:pt x="643128" y="553212"/>
                </a:moveTo>
                <a:lnTo>
                  <a:pt x="9144" y="553212"/>
                </a:lnTo>
                <a:lnTo>
                  <a:pt x="9144" y="547116"/>
                </a:lnTo>
                <a:lnTo>
                  <a:pt x="643128" y="547116"/>
                </a:lnTo>
                <a:lnTo>
                  <a:pt x="643128" y="553212"/>
                </a:lnTo>
                <a:close/>
              </a:path>
              <a:path w="652779" h="558164">
                <a:moveTo>
                  <a:pt x="652272" y="553212"/>
                </a:moveTo>
                <a:lnTo>
                  <a:pt x="643128" y="553212"/>
                </a:lnTo>
                <a:lnTo>
                  <a:pt x="647700" y="547116"/>
                </a:lnTo>
                <a:lnTo>
                  <a:pt x="652272" y="547116"/>
                </a:lnTo>
                <a:lnTo>
                  <a:pt x="652272" y="553212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3851148" y="4905253"/>
            <a:ext cx="643255" cy="5200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버전관리</a:t>
            </a:r>
            <a:endParaRPr sz="800">
              <a:latin typeface="Noto Sans CJK JP Regular"/>
              <a:cs typeface="Noto Sans CJK JP Regular"/>
            </a:endParaRPr>
          </a:p>
          <a:p>
            <a:pPr marL="93980">
              <a:lnSpc>
                <a:spcPct val="100000"/>
              </a:lnSpc>
              <a:spcBef>
                <a:spcPts val="10"/>
              </a:spcBef>
            </a:pPr>
            <a:r>
              <a:rPr sz="800" spc="25" dirty="0">
                <a:solidFill>
                  <a:srgbClr val="3F3F3F"/>
                </a:solidFill>
                <a:latin typeface="Times New Roman"/>
                <a:cs typeface="Times New Roman"/>
              </a:rPr>
              <a:t>SVN/CVS</a:t>
            </a:r>
            <a:endParaRPr sz="800">
              <a:latin typeface="Times New Roman"/>
              <a:cs typeface="Times New Roman"/>
            </a:endParaRPr>
          </a:p>
          <a:p>
            <a:pPr marL="112395">
              <a:lnSpc>
                <a:spcPct val="100000"/>
              </a:lnSpc>
              <a:spcBef>
                <a:spcPts val="15"/>
              </a:spcBef>
            </a:pPr>
            <a:r>
              <a:rPr sz="800" spc="80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이클립스</a:t>
            </a:r>
            <a:endParaRPr sz="800">
              <a:latin typeface="Noto Sans CJK JP Regular"/>
              <a:cs typeface="Noto Sans CJK JP Regular"/>
            </a:endParaRPr>
          </a:p>
          <a:p>
            <a:pPr marL="142875">
              <a:lnSpc>
                <a:spcPct val="100000"/>
              </a:lnSpc>
              <a:spcBef>
                <a:spcPts val="10"/>
              </a:spcBef>
            </a:pPr>
            <a:r>
              <a:rPr sz="800" spc="55" dirty="0">
                <a:solidFill>
                  <a:srgbClr val="3F3F3F"/>
                </a:solidFill>
                <a:latin typeface="Times New Roman"/>
                <a:cs typeface="Times New Roman"/>
              </a:rPr>
              <a:t>Plug-in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652771" y="4887467"/>
            <a:ext cx="762000" cy="391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42103" y="4876800"/>
            <a:ext cx="782320" cy="413384"/>
          </a:xfrm>
          <a:custGeom>
            <a:avLst/>
            <a:gdLst/>
            <a:ahLst/>
            <a:cxnLst/>
            <a:rect l="l" t="t" r="r" b="b"/>
            <a:pathLst>
              <a:path w="782320" h="413385">
                <a:moveTo>
                  <a:pt x="781812" y="413004"/>
                </a:moveTo>
                <a:lnTo>
                  <a:pt x="0" y="413004"/>
                </a:lnTo>
                <a:lnTo>
                  <a:pt x="0" y="0"/>
                </a:lnTo>
                <a:lnTo>
                  <a:pt x="781812" y="0"/>
                </a:lnTo>
                <a:lnTo>
                  <a:pt x="781812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402336"/>
                </a:lnTo>
                <a:lnTo>
                  <a:pt x="4572" y="402336"/>
                </a:lnTo>
                <a:lnTo>
                  <a:pt x="10668" y="406908"/>
                </a:lnTo>
                <a:lnTo>
                  <a:pt x="781812" y="406908"/>
                </a:lnTo>
                <a:lnTo>
                  <a:pt x="781812" y="413004"/>
                </a:lnTo>
                <a:close/>
              </a:path>
              <a:path w="782320" h="41338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782320" h="413385">
                <a:moveTo>
                  <a:pt x="772668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772668" y="4572"/>
                </a:lnTo>
                <a:lnTo>
                  <a:pt x="772668" y="10668"/>
                </a:lnTo>
                <a:close/>
              </a:path>
              <a:path w="782320" h="413385">
                <a:moveTo>
                  <a:pt x="772668" y="406908"/>
                </a:moveTo>
                <a:lnTo>
                  <a:pt x="772668" y="4572"/>
                </a:lnTo>
                <a:lnTo>
                  <a:pt x="777240" y="10668"/>
                </a:lnTo>
                <a:lnTo>
                  <a:pt x="781812" y="10668"/>
                </a:lnTo>
                <a:lnTo>
                  <a:pt x="781812" y="402336"/>
                </a:lnTo>
                <a:lnTo>
                  <a:pt x="777240" y="402336"/>
                </a:lnTo>
                <a:lnTo>
                  <a:pt x="772668" y="406908"/>
                </a:lnTo>
                <a:close/>
              </a:path>
              <a:path w="782320" h="413385">
                <a:moveTo>
                  <a:pt x="781812" y="10668"/>
                </a:moveTo>
                <a:lnTo>
                  <a:pt x="777240" y="10668"/>
                </a:lnTo>
                <a:lnTo>
                  <a:pt x="772668" y="4572"/>
                </a:lnTo>
                <a:lnTo>
                  <a:pt x="781812" y="4572"/>
                </a:lnTo>
                <a:lnTo>
                  <a:pt x="781812" y="10668"/>
                </a:lnTo>
                <a:close/>
              </a:path>
              <a:path w="782320" h="413385">
                <a:moveTo>
                  <a:pt x="10668" y="406908"/>
                </a:moveTo>
                <a:lnTo>
                  <a:pt x="4572" y="402336"/>
                </a:lnTo>
                <a:lnTo>
                  <a:pt x="10668" y="402336"/>
                </a:lnTo>
                <a:lnTo>
                  <a:pt x="10668" y="406908"/>
                </a:lnTo>
                <a:close/>
              </a:path>
              <a:path w="782320" h="413385">
                <a:moveTo>
                  <a:pt x="772668" y="406908"/>
                </a:moveTo>
                <a:lnTo>
                  <a:pt x="10668" y="406908"/>
                </a:lnTo>
                <a:lnTo>
                  <a:pt x="10668" y="402336"/>
                </a:lnTo>
                <a:lnTo>
                  <a:pt x="772668" y="402336"/>
                </a:lnTo>
                <a:lnTo>
                  <a:pt x="772668" y="406908"/>
                </a:lnTo>
                <a:close/>
              </a:path>
              <a:path w="782320" h="413385">
                <a:moveTo>
                  <a:pt x="781812" y="406908"/>
                </a:moveTo>
                <a:lnTo>
                  <a:pt x="772668" y="406908"/>
                </a:lnTo>
                <a:lnTo>
                  <a:pt x="777240" y="402336"/>
                </a:lnTo>
                <a:lnTo>
                  <a:pt x="781812" y="402336"/>
                </a:lnTo>
                <a:lnTo>
                  <a:pt x="781812" y="406908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49724" y="5321808"/>
            <a:ext cx="765175" cy="135890"/>
          </a:xfrm>
          <a:custGeom>
            <a:avLst/>
            <a:gdLst/>
            <a:ahLst/>
            <a:cxnLst/>
            <a:rect l="l" t="t" r="r" b="b"/>
            <a:pathLst>
              <a:path w="765175" h="135889">
                <a:moveTo>
                  <a:pt x="0" y="0"/>
                </a:moveTo>
                <a:lnTo>
                  <a:pt x="765048" y="0"/>
                </a:lnTo>
                <a:lnTo>
                  <a:pt x="765048" y="135636"/>
                </a:lnTo>
                <a:lnTo>
                  <a:pt x="0" y="135636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45152" y="5317235"/>
            <a:ext cx="774700" cy="144780"/>
          </a:xfrm>
          <a:custGeom>
            <a:avLst/>
            <a:gdLst/>
            <a:ahLst/>
            <a:cxnLst/>
            <a:rect l="l" t="t" r="r" b="b"/>
            <a:pathLst>
              <a:path w="774700" h="144779">
                <a:moveTo>
                  <a:pt x="771144" y="144780"/>
                </a:moveTo>
                <a:lnTo>
                  <a:pt x="3048" y="144780"/>
                </a:lnTo>
                <a:lnTo>
                  <a:pt x="0" y="143256"/>
                </a:lnTo>
                <a:lnTo>
                  <a:pt x="0" y="1524"/>
                </a:lnTo>
                <a:lnTo>
                  <a:pt x="3048" y="0"/>
                </a:lnTo>
                <a:lnTo>
                  <a:pt x="771144" y="0"/>
                </a:lnTo>
                <a:lnTo>
                  <a:pt x="774192" y="1524"/>
                </a:lnTo>
                <a:lnTo>
                  <a:pt x="774192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135636"/>
                </a:lnTo>
                <a:lnTo>
                  <a:pt x="4572" y="135636"/>
                </a:lnTo>
                <a:lnTo>
                  <a:pt x="10668" y="140208"/>
                </a:lnTo>
                <a:lnTo>
                  <a:pt x="774192" y="140208"/>
                </a:lnTo>
                <a:lnTo>
                  <a:pt x="774192" y="143256"/>
                </a:lnTo>
                <a:lnTo>
                  <a:pt x="771144" y="144780"/>
                </a:lnTo>
                <a:close/>
              </a:path>
              <a:path w="774700" h="144779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774700" h="144779">
                <a:moveTo>
                  <a:pt x="763524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763524" y="4572"/>
                </a:lnTo>
                <a:lnTo>
                  <a:pt x="763524" y="9144"/>
                </a:lnTo>
                <a:close/>
              </a:path>
              <a:path w="774700" h="144779">
                <a:moveTo>
                  <a:pt x="763524" y="140208"/>
                </a:moveTo>
                <a:lnTo>
                  <a:pt x="763524" y="4572"/>
                </a:lnTo>
                <a:lnTo>
                  <a:pt x="769620" y="9144"/>
                </a:lnTo>
                <a:lnTo>
                  <a:pt x="774192" y="9144"/>
                </a:lnTo>
                <a:lnTo>
                  <a:pt x="774192" y="135636"/>
                </a:lnTo>
                <a:lnTo>
                  <a:pt x="769620" y="135636"/>
                </a:lnTo>
                <a:lnTo>
                  <a:pt x="763524" y="140208"/>
                </a:lnTo>
                <a:close/>
              </a:path>
              <a:path w="774700" h="144779">
                <a:moveTo>
                  <a:pt x="774192" y="9144"/>
                </a:moveTo>
                <a:lnTo>
                  <a:pt x="769620" y="9144"/>
                </a:lnTo>
                <a:lnTo>
                  <a:pt x="763524" y="4572"/>
                </a:lnTo>
                <a:lnTo>
                  <a:pt x="774192" y="4572"/>
                </a:lnTo>
                <a:lnTo>
                  <a:pt x="774192" y="9144"/>
                </a:lnTo>
                <a:close/>
              </a:path>
              <a:path w="774700" h="144779">
                <a:moveTo>
                  <a:pt x="10668" y="140208"/>
                </a:moveTo>
                <a:lnTo>
                  <a:pt x="4572" y="135636"/>
                </a:lnTo>
                <a:lnTo>
                  <a:pt x="10668" y="135636"/>
                </a:lnTo>
                <a:lnTo>
                  <a:pt x="10668" y="140208"/>
                </a:lnTo>
                <a:close/>
              </a:path>
              <a:path w="774700" h="144779">
                <a:moveTo>
                  <a:pt x="763524" y="140208"/>
                </a:moveTo>
                <a:lnTo>
                  <a:pt x="10668" y="140208"/>
                </a:lnTo>
                <a:lnTo>
                  <a:pt x="10668" y="135636"/>
                </a:lnTo>
                <a:lnTo>
                  <a:pt x="763524" y="135636"/>
                </a:lnTo>
                <a:lnTo>
                  <a:pt x="763524" y="140208"/>
                </a:lnTo>
                <a:close/>
              </a:path>
              <a:path w="774700" h="144779">
                <a:moveTo>
                  <a:pt x="774192" y="140208"/>
                </a:moveTo>
                <a:lnTo>
                  <a:pt x="763524" y="140208"/>
                </a:lnTo>
                <a:lnTo>
                  <a:pt x="769620" y="135636"/>
                </a:lnTo>
                <a:lnTo>
                  <a:pt x="774192" y="135636"/>
                </a:lnTo>
                <a:lnTo>
                  <a:pt x="774192" y="14020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70220" y="4887467"/>
            <a:ext cx="726948" cy="370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59552" y="4876800"/>
            <a:ext cx="746760" cy="390525"/>
          </a:xfrm>
          <a:custGeom>
            <a:avLst/>
            <a:gdLst/>
            <a:ahLst/>
            <a:cxnLst/>
            <a:rect l="l" t="t" r="r" b="b"/>
            <a:pathLst>
              <a:path w="746760" h="390525">
                <a:moveTo>
                  <a:pt x="746760" y="390144"/>
                </a:moveTo>
                <a:lnTo>
                  <a:pt x="0" y="390144"/>
                </a:lnTo>
                <a:lnTo>
                  <a:pt x="0" y="0"/>
                </a:lnTo>
                <a:lnTo>
                  <a:pt x="746760" y="0"/>
                </a:lnTo>
                <a:lnTo>
                  <a:pt x="746760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81000"/>
                </a:lnTo>
                <a:lnTo>
                  <a:pt x="6096" y="381000"/>
                </a:lnTo>
                <a:lnTo>
                  <a:pt x="10668" y="385572"/>
                </a:lnTo>
                <a:lnTo>
                  <a:pt x="746760" y="385572"/>
                </a:lnTo>
                <a:lnTo>
                  <a:pt x="746760" y="390144"/>
                </a:lnTo>
                <a:close/>
              </a:path>
              <a:path w="746760" h="390525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746760" h="390525">
                <a:moveTo>
                  <a:pt x="737616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737616" y="4572"/>
                </a:lnTo>
                <a:lnTo>
                  <a:pt x="737616" y="10668"/>
                </a:lnTo>
                <a:close/>
              </a:path>
              <a:path w="746760" h="390525">
                <a:moveTo>
                  <a:pt x="737616" y="385572"/>
                </a:moveTo>
                <a:lnTo>
                  <a:pt x="737616" y="4572"/>
                </a:lnTo>
                <a:lnTo>
                  <a:pt x="742188" y="10668"/>
                </a:lnTo>
                <a:lnTo>
                  <a:pt x="746760" y="10668"/>
                </a:lnTo>
                <a:lnTo>
                  <a:pt x="746760" y="381000"/>
                </a:lnTo>
                <a:lnTo>
                  <a:pt x="742188" y="381000"/>
                </a:lnTo>
                <a:lnTo>
                  <a:pt x="737616" y="385572"/>
                </a:lnTo>
                <a:close/>
              </a:path>
              <a:path w="746760" h="390525">
                <a:moveTo>
                  <a:pt x="746760" y="10668"/>
                </a:moveTo>
                <a:lnTo>
                  <a:pt x="742188" y="10668"/>
                </a:lnTo>
                <a:lnTo>
                  <a:pt x="737616" y="4572"/>
                </a:lnTo>
                <a:lnTo>
                  <a:pt x="746760" y="4572"/>
                </a:lnTo>
                <a:lnTo>
                  <a:pt x="746760" y="10668"/>
                </a:lnTo>
                <a:close/>
              </a:path>
              <a:path w="746760" h="390525">
                <a:moveTo>
                  <a:pt x="10668" y="385572"/>
                </a:moveTo>
                <a:lnTo>
                  <a:pt x="6096" y="381000"/>
                </a:lnTo>
                <a:lnTo>
                  <a:pt x="10668" y="381000"/>
                </a:lnTo>
                <a:lnTo>
                  <a:pt x="10668" y="385572"/>
                </a:lnTo>
                <a:close/>
              </a:path>
              <a:path w="746760" h="390525">
                <a:moveTo>
                  <a:pt x="737616" y="385572"/>
                </a:moveTo>
                <a:lnTo>
                  <a:pt x="10668" y="385572"/>
                </a:lnTo>
                <a:lnTo>
                  <a:pt x="10668" y="381000"/>
                </a:lnTo>
                <a:lnTo>
                  <a:pt x="737616" y="381000"/>
                </a:lnTo>
                <a:lnTo>
                  <a:pt x="737616" y="385572"/>
                </a:lnTo>
                <a:close/>
              </a:path>
              <a:path w="746760" h="390525">
                <a:moveTo>
                  <a:pt x="746760" y="385572"/>
                </a:moveTo>
                <a:lnTo>
                  <a:pt x="737616" y="385572"/>
                </a:lnTo>
                <a:lnTo>
                  <a:pt x="742188" y="381000"/>
                </a:lnTo>
                <a:lnTo>
                  <a:pt x="746760" y="381000"/>
                </a:lnTo>
                <a:lnTo>
                  <a:pt x="746760" y="385572"/>
                </a:lnTo>
                <a:close/>
              </a:path>
            </a:pathLst>
          </a:custGeom>
          <a:solidFill>
            <a:srgbClr val="808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70220" y="5321808"/>
            <a:ext cx="727075" cy="135890"/>
          </a:xfrm>
          <a:custGeom>
            <a:avLst/>
            <a:gdLst/>
            <a:ahLst/>
            <a:cxnLst/>
            <a:rect l="l" t="t" r="r" b="b"/>
            <a:pathLst>
              <a:path w="727075" h="135889">
                <a:moveTo>
                  <a:pt x="0" y="0"/>
                </a:moveTo>
                <a:lnTo>
                  <a:pt x="726948" y="0"/>
                </a:lnTo>
                <a:lnTo>
                  <a:pt x="726948" y="135636"/>
                </a:lnTo>
                <a:lnTo>
                  <a:pt x="0" y="135636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65647" y="5317235"/>
            <a:ext cx="736600" cy="144780"/>
          </a:xfrm>
          <a:custGeom>
            <a:avLst/>
            <a:gdLst/>
            <a:ahLst/>
            <a:cxnLst/>
            <a:rect l="l" t="t" r="r" b="b"/>
            <a:pathLst>
              <a:path w="736600" h="144779">
                <a:moveTo>
                  <a:pt x="734568" y="144780"/>
                </a:moveTo>
                <a:lnTo>
                  <a:pt x="1524" y="144780"/>
                </a:lnTo>
                <a:lnTo>
                  <a:pt x="0" y="143256"/>
                </a:lnTo>
                <a:lnTo>
                  <a:pt x="0" y="1524"/>
                </a:lnTo>
                <a:lnTo>
                  <a:pt x="1524" y="0"/>
                </a:lnTo>
                <a:lnTo>
                  <a:pt x="734568" y="0"/>
                </a:lnTo>
                <a:lnTo>
                  <a:pt x="736092" y="1524"/>
                </a:lnTo>
                <a:lnTo>
                  <a:pt x="73609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35636"/>
                </a:lnTo>
                <a:lnTo>
                  <a:pt x="4572" y="135636"/>
                </a:lnTo>
                <a:lnTo>
                  <a:pt x="9144" y="140208"/>
                </a:lnTo>
                <a:lnTo>
                  <a:pt x="736092" y="140208"/>
                </a:lnTo>
                <a:lnTo>
                  <a:pt x="736092" y="143256"/>
                </a:lnTo>
                <a:lnTo>
                  <a:pt x="734568" y="144780"/>
                </a:lnTo>
                <a:close/>
              </a:path>
              <a:path w="736600" h="1447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736600" h="144779">
                <a:moveTo>
                  <a:pt x="72694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726948" y="4572"/>
                </a:lnTo>
                <a:lnTo>
                  <a:pt x="726948" y="9144"/>
                </a:lnTo>
                <a:close/>
              </a:path>
              <a:path w="736600" h="144779">
                <a:moveTo>
                  <a:pt x="726948" y="140208"/>
                </a:moveTo>
                <a:lnTo>
                  <a:pt x="726948" y="4572"/>
                </a:lnTo>
                <a:lnTo>
                  <a:pt x="731520" y="9144"/>
                </a:lnTo>
                <a:lnTo>
                  <a:pt x="736092" y="9144"/>
                </a:lnTo>
                <a:lnTo>
                  <a:pt x="736092" y="135636"/>
                </a:lnTo>
                <a:lnTo>
                  <a:pt x="731520" y="135636"/>
                </a:lnTo>
                <a:lnTo>
                  <a:pt x="726948" y="140208"/>
                </a:lnTo>
                <a:close/>
              </a:path>
              <a:path w="736600" h="144779">
                <a:moveTo>
                  <a:pt x="736092" y="9144"/>
                </a:moveTo>
                <a:lnTo>
                  <a:pt x="731520" y="9144"/>
                </a:lnTo>
                <a:lnTo>
                  <a:pt x="726948" y="4572"/>
                </a:lnTo>
                <a:lnTo>
                  <a:pt x="736092" y="4572"/>
                </a:lnTo>
                <a:lnTo>
                  <a:pt x="736092" y="9144"/>
                </a:lnTo>
                <a:close/>
              </a:path>
              <a:path w="736600" h="144779">
                <a:moveTo>
                  <a:pt x="9144" y="140208"/>
                </a:moveTo>
                <a:lnTo>
                  <a:pt x="4572" y="135636"/>
                </a:lnTo>
                <a:lnTo>
                  <a:pt x="9144" y="135636"/>
                </a:lnTo>
                <a:lnTo>
                  <a:pt x="9144" y="140208"/>
                </a:lnTo>
                <a:close/>
              </a:path>
              <a:path w="736600" h="144779">
                <a:moveTo>
                  <a:pt x="726948" y="140208"/>
                </a:moveTo>
                <a:lnTo>
                  <a:pt x="9144" y="140208"/>
                </a:lnTo>
                <a:lnTo>
                  <a:pt x="9144" y="135636"/>
                </a:lnTo>
                <a:lnTo>
                  <a:pt x="726948" y="135636"/>
                </a:lnTo>
                <a:lnTo>
                  <a:pt x="726948" y="140208"/>
                </a:lnTo>
                <a:close/>
              </a:path>
              <a:path w="736600" h="144779">
                <a:moveTo>
                  <a:pt x="736092" y="140208"/>
                </a:moveTo>
                <a:lnTo>
                  <a:pt x="726948" y="140208"/>
                </a:lnTo>
                <a:lnTo>
                  <a:pt x="731520" y="135636"/>
                </a:lnTo>
                <a:lnTo>
                  <a:pt x="736092" y="135636"/>
                </a:lnTo>
                <a:lnTo>
                  <a:pt x="736092" y="14020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461759" y="4887467"/>
            <a:ext cx="669035" cy="3764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51091" y="4876800"/>
            <a:ext cx="688975" cy="398145"/>
          </a:xfrm>
          <a:custGeom>
            <a:avLst/>
            <a:gdLst/>
            <a:ahLst/>
            <a:cxnLst/>
            <a:rect l="l" t="t" r="r" b="b"/>
            <a:pathLst>
              <a:path w="688975" h="398145">
                <a:moveTo>
                  <a:pt x="688848" y="397764"/>
                </a:moveTo>
                <a:lnTo>
                  <a:pt x="0" y="397764"/>
                </a:lnTo>
                <a:lnTo>
                  <a:pt x="0" y="0"/>
                </a:lnTo>
                <a:lnTo>
                  <a:pt x="688848" y="0"/>
                </a:lnTo>
                <a:lnTo>
                  <a:pt x="68884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387096"/>
                </a:lnTo>
                <a:lnTo>
                  <a:pt x="4572" y="387096"/>
                </a:lnTo>
                <a:lnTo>
                  <a:pt x="10668" y="393192"/>
                </a:lnTo>
                <a:lnTo>
                  <a:pt x="688848" y="393192"/>
                </a:lnTo>
                <a:lnTo>
                  <a:pt x="688848" y="397764"/>
                </a:lnTo>
                <a:close/>
              </a:path>
              <a:path w="688975" h="398145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688975" h="398145">
                <a:moveTo>
                  <a:pt x="679704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679704" y="4572"/>
                </a:lnTo>
                <a:lnTo>
                  <a:pt x="679704" y="10668"/>
                </a:lnTo>
                <a:close/>
              </a:path>
              <a:path w="688975" h="398145">
                <a:moveTo>
                  <a:pt x="679704" y="393192"/>
                </a:moveTo>
                <a:lnTo>
                  <a:pt x="679704" y="4572"/>
                </a:lnTo>
                <a:lnTo>
                  <a:pt x="684276" y="10668"/>
                </a:lnTo>
                <a:lnTo>
                  <a:pt x="688848" y="10668"/>
                </a:lnTo>
                <a:lnTo>
                  <a:pt x="688848" y="387096"/>
                </a:lnTo>
                <a:lnTo>
                  <a:pt x="684276" y="387096"/>
                </a:lnTo>
                <a:lnTo>
                  <a:pt x="679704" y="393192"/>
                </a:lnTo>
                <a:close/>
              </a:path>
              <a:path w="688975" h="398145">
                <a:moveTo>
                  <a:pt x="688848" y="10668"/>
                </a:moveTo>
                <a:lnTo>
                  <a:pt x="684276" y="10668"/>
                </a:lnTo>
                <a:lnTo>
                  <a:pt x="679704" y="4572"/>
                </a:lnTo>
                <a:lnTo>
                  <a:pt x="688848" y="4572"/>
                </a:lnTo>
                <a:lnTo>
                  <a:pt x="688848" y="10668"/>
                </a:lnTo>
                <a:close/>
              </a:path>
              <a:path w="688975" h="398145">
                <a:moveTo>
                  <a:pt x="10668" y="393192"/>
                </a:moveTo>
                <a:lnTo>
                  <a:pt x="4572" y="387096"/>
                </a:lnTo>
                <a:lnTo>
                  <a:pt x="10668" y="387096"/>
                </a:lnTo>
                <a:lnTo>
                  <a:pt x="10668" y="393192"/>
                </a:lnTo>
                <a:close/>
              </a:path>
              <a:path w="688975" h="398145">
                <a:moveTo>
                  <a:pt x="679704" y="393192"/>
                </a:moveTo>
                <a:lnTo>
                  <a:pt x="10668" y="393192"/>
                </a:lnTo>
                <a:lnTo>
                  <a:pt x="10668" y="387096"/>
                </a:lnTo>
                <a:lnTo>
                  <a:pt x="679704" y="387096"/>
                </a:lnTo>
                <a:lnTo>
                  <a:pt x="679704" y="393192"/>
                </a:lnTo>
                <a:close/>
              </a:path>
              <a:path w="688975" h="398145">
                <a:moveTo>
                  <a:pt x="688848" y="393192"/>
                </a:moveTo>
                <a:lnTo>
                  <a:pt x="679704" y="393192"/>
                </a:lnTo>
                <a:lnTo>
                  <a:pt x="684276" y="387096"/>
                </a:lnTo>
                <a:lnTo>
                  <a:pt x="688848" y="387096"/>
                </a:lnTo>
                <a:lnTo>
                  <a:pt x="688848" y="393192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452616" y="5321808"/>
            <a:ext cx="685800" cy="135890"/>
          </a:xfrm>
          <a:custGeom>
            <a:avLst/>
            <a:gdLst/>
            <a:ahLst/>
            <a:cxnLst/>
            <a:rect l="l" t="t" r="r" b="b"/>
            <a:pathLst>
              <a:path w="685800" h="135889">
                <a:moveTo>
                  <a:pt x="0" y="0"/>
                </a:moveTo>
                <a:lnTo>
                  <a:pt x="685800" y="0"/>
                </a:lnTo>
                <a:lnTo>
                  <a:pt x="685800" y="135636"/>
                </a:lnTo>
                <a:lnTo>
                  <a:pt x="0" y="135636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448044" y="5317235"/>
            <a:ext cx="695325" cy="144780"/>
          </a:xfrm>
          <a:custGeom>
            <a:avLst/>
            <a:gdLst/>
            <a:ahLst/>
            <a:cxnLst/>
            <a:rect l="l" t="t" r="r" b="b"/>
            <a:pathLst>
              <a:path w="695325" h="144779">
                <a:moveTo>
                  <a:pt x="693420" y="144780"/>
                </a:moveTo>
                <a:lnTo>
                  <a:pt x="1524" y="144780"/>
                </a:lnTo>
                <a:lnTo>
                  <a:pt x="0" y="143256"/>
                </a:lnTo>
                <a:lnTo>
                  <a:pt x="0" y="1524"/>
                </a:lnTo>
                <a:lnTo>
                  <a:pt x="1524" y="0"/>
                </a:lnTo>
                <a:lnTo>
                  <a:pt x="693420" y="0"/>
                </a:lnTo>
                <a:lnTo>
                  <a:pt x="694944" y="1524"/>
                </a:lnTo>
                <a:lnTo>
                  <a:pt x="69494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35636"/>
                </a:lnTo>
                <a:lnTo>
                  <a:pt x="4572" y="135636"/>
                </a:lnTo>
                <a:lnTo>
                  <a:pt x="9144" y="140208"/>
                </a:lnTo>
                <a:lnTo>
                  <a:pt x="694944" y="140208"/>
                </a:lnTo>
                <a:lnTo>
                  <a:pt x="694944" y="143256"/>
                </a:lnTo>
                <a:lnTo>
                  <a:pt x="693420" y="144780"/>
                </a:lnTo>
                <a:close/>
              </a:path>
              <a:path w="695325" h="1447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95325" h="144779">
                <a:moveTo>
                  <a:pt x="68580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85800" y="4572"/>
                </a:lnTo>
                <a:lnTo>
                  <a:pt x="685800" y="9144"/>
                </a:lnTo>
                <a:close/>
              </a:path>
              <a:path w="695325" h="144779">
                <a:moveTo>
                  <a:pt x="685800" y="140208"/>
                </a:moveTo>
                <a:lnTo>
                  <a:pt x="685800" y="4572"/>
                </a:lnTo>
                <a:lnTo>
                  <a:pt x="690372" y="9144"/>
                </a:lnTo>
                <a:lnTo>
                  <a:pt x="694944" y="9144"/>
                </a:lnTo>
                <a:lnTo>
                  <a:pt x="694944" y="135636"/>
                </a:lnTo>
                <a:lnTo>
                  <a:pt x="690372" y="135636"/>
                </a:lnTo>
                <a:lnTo>
                  <a:pt x="685800" y="140208"/>
                </a:lnTo>
                <a:close/>
              </a:path>
              <a:path w="695325" h="144779">
                <a:moveTo>
                  <a:pt x="694944" y="9144"/>
                </a:moveTo>
                <a:lnTo>
                  <a:pt x="690372" y="9144"/>
                </a:lnTo>
                <a:lnTo>
                  <a:pt x="685800" y="4572"/>
                </a:lnTo>
                <a:lnTo>
                  <a:pt x="694944" y="4572"/>
                </a:lnTo>
                <a:lnTo>
                  <a:pt x="694944" y="9144"/>
                </a:lnTo>
                <a:close/>
              </a:path>
              <a:path w="695325" h="144779">
                <a:moveTo>
                  <a:pt x="9144" y="140208"/>
                </a:moveTo>
                <a:lnTo>
                  <a:pt x="4572" y="135636"/>
                </a:lnTo>
                <a:lnTo>
                  <a:pt x="9144" y="135636"/>
                </a:lnTo>
                <a:lnTo>
                  <a:pt x="9144" y="140208"/>
                </a:lnTo>
                <a:close/>
              </a:path>
              <a:path w="695325" h="144779">
                <a:moveTo>
                  <a:pt x="685800" y="140208"/>
                </a:moveTo>
                <a:lnTo>
                  <a:pt x="9144" y="140208"/>
                </a:lnTo>
                <a:lnTo>
                  <a:pt x="9144" y="135636"/>
                </a:lnTo>
                <a:lnTo>
                  <a:pt x="685800" y="135636"/>
                </a:lnTo>
                <a:lnTo>
                  <a:pt x="685800" y="140208"/>
                </a:lnTo>
                <a:close/>
              </a:path>
              <a:path w="695325" h="144779">
                <a:moveTo>
                  <a:pt x="694944" y="140208"/>
                </a:moveTo>
                <a:lnTo>
                  <a:pt x="685800" y="140208"/>
                </a:lnTo>
                <a:lnTo>
                  <a:pt x="690372" y="135636"/>
                </a:lnTo>
                <a:lnTo>
                  <a:pt x="694944" y="135636"/>
                </a:lnTo>
                <a:lnTo>
                  <a:pt x="694944" y="14020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5112480" y="4649206"/>
            <a:ext cx="78930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solidFill>
                  <a:srgbClr val="243F60"/>
                </a:solidFill>
                <a:latin typeface="Noto Sans CJK JP Regular"/>
                <a:cs typeface="Noto Sans CJK JP Regular"/>
              </a:rPr>
              <a:t>개발</a:t>
            </a:r>
            <a:r>
              <a:rPr sz="1100" dirty="0">
                <a:solidFill>
                  <a:srgbClr val="243F6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95" dirty="0">
                <a:solidFill>
                  <a:srgbClr val="243F60"/>
                </a:solidFill>
                <a:latin typeface="Times New Roman"/>
                <a:cs typeface="Times New Roman"/>
              </a:rPr>
              <a:t>Studio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649724" y="5306048"/>
            <a:ext cx="76517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14"/>
              </a:spcBef>
            </a:pPr>
            <a:r>
              <a:rPr sz="800" spc="75" dirty="0">
                <a:solidFill>
                  <a:srgbClr val="595959"/>
                </a:solidFill>
                <a:latin typeface="Times New Roman"/>
                <a:cs typeface="Times New Roman"/>
              </a:rPr>
              <a:t>Design</a:t>
            </a:r>
            <a:r>
              <a:rPr sz="800" spc="-2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800" spc="25" dirty="0">
                <a:solidFill>
                  <a:srgbClr val="595959"/>
                </a:solidFill>
                <a:latin typeface="Times New Roman"/>
                <a:cs typeface="Times New Roman"/>
              </a:rPr>
              <a:t>View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724400" y="3607308"/>
            <a:ext cx="486409" cy="78105"/>
          </a:xfrm>
          <a:custGeom>
            <a:avLst/>
            <a:gdLst/>
            <a:ahLst/>
            <a:cxnLst/>
            <a:rect l="l" t="t" r="r" b="b"/>
            <a:pathLst>
              <a:path w="486410" h="78104">
                <a:moveTo>
                  <a:pt x="77724" y="77724"/>
                </a:moveTo>
                <a:lnTo>
                  <a:pt x="0" y="38100"/>
                </a:lnTo>
                <a:lnTo>
                  <a:pt x="77724" y="0"/>
                </a:lnTo>
                <a:lnTo>
                  <a:pt x="77724" y="32004"/>
                </a:lnTo>
                <a:lnTo>
                  <a:pt x="65532" y="32004"/>
                </a:lnTo>
                <a:lnTo>
                  <a:pt x="65532" y="45720"/>
                </a:lnTo>
                <a:lnTo>
                  <a:pt x="77724" y="45720"/>
                </a:lnTo>
                <a:lnTo>
                  <a:pt x="77724" y="77724"/>
                </a:lnTo>
                <a:close/>
              </a:path>
              <a:path w="486410" h="78104">
                <a:moveTo>
                  <a:pt x="409956" y="77724"/>
                </a:moveTo>
                <a:lnTo>
                  <a:pt x="409956" y="0"/>
                </a:lnTo>
                <a:lnTo>
                  <a:pt x="473964" y="32004"/>
                </a:lnTo>
                <a:lnTo>
                  <a:pt x="422148" y="32004"/>
                </a:lnTo>
                <a:lnTo>
                  <a:pt x="422148" y="45720"/>
                </a:lnTo>
                <a:lnTo>
                  <a:pt x="471502" y="45720"/>
                </a:lnTo>
                <a:lnTo>
                  <a:pt x="409956" y="77724"/>
                </a:lnTo>
                <a:close/>
              </a:path>
              <a:path w="486410" h="78104">
                <a:moveTo>
                  <a:pt x="77724" y="45720"/>
                </a:moveTo>
                <a:lnTo>
                  <a:pt x="65532" y="45720"/>
                </a:lnTo>
                <a:lnTo>
                  <a:pt x="65532" y="32004"/>
                </a:lnTo>
                <a:lnTo>
                  <a:pt x="77724" y="32004"/>
                </a:lnTo>
                <a:lnTo>
                  <a:pt x="77724" y="45720"/>
                </a:lnTo>
                <a:close/>
              </a:path>
              <a:path w="486410" h="78104">
                <a:moveTo>
                  <a:pt x="409956" y="45720"/>
                </a:moveTo>
                <a:lnTo>
                  <a:pt x="77724" y="45720"/>
                </a:lnTo>
                <a:lnTo>
                  <a:pt x="77724" y="32004"/>
                </a:lnTo>
                <a:lnTo>
                  <a:pt x="409956" y="32004"/>
                </a:lnTo>
                <a:lnTo>
                  <a:pt x="409956" y="45720"/>
                </a:lnTo>
                <a:close/>
              </a:path>
              <a:path w="486410" h="78104">
                <a:moveTo>
                  <a:pt x="471502" y="45720"/>
                </a:moveTo>
                <a:lnTo>
                  <a:pt x="422148" y="45720"/>
                </a:lnTo>
                <a:lnTo>
                  <a:pt x="422148" y="32004"/>
                </a:lnTo>
                <a:lnTo>
                  <a:pt x="473964" y="32004"/>
                </a:lnTo>
                <a:lnTo>
                  <a:pt x="486156" y="38100"/>
                </a:lnTo>
                <a:lnTo>
                  <a:pt x="471502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3294352" y="3222757"/>
            <a:ext cx="23304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요청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265415" y="3346162"/>
            <a:ext cx="29146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" dirty="0">
                <a:solidFill>
                  <a:srgbClr val="3F3F3F"/>
                </a:solidFill>
                <a:latin typeface="Times New Roman"/>
                <a:cs typeface="Times New Roman"/>
              </a:rPr>
              <a:t>H</a:t>
            </a:r>
            <a:r>
              <a:rPr sz="800" spc="-15" dirty="0">
                <a:solidFill>
                  <a:srgbClr val="3F3F3F"/>
                </a:solidFill>
                <a:latin typeface="Times New Roman"/>
                <a:cs typeface="Times New Roman"/>
              </a:rPr>
              <a:t>TT</a:t>
            </a:r>
            <a:r>
              <a:rPr sz="800" spc="95" dirty="0">
                <a:solidFill>
                  <a:srgbClr val="3F3F3F"/>
                </a:solidFill>
                <a:latin typeface="Times New Roman"/>
                <a:cs typeface="Times New Roman"/>
              </a:rPr>
              <a:t>P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097766" y="3469629"/>
            <a:ext cx="62611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10" dirty="0">
                <a:solidFill>
                  <a:srgbClr val="3F3F3F"/>
                </a:solidFill>
                <a:latin typeface="Times New Roman"/>
                <a:cs typeface="Times New Roman"/>
              </a:rPr>
              <a:t>(</a:t>
            </a:r>
            <a:r>
              <a:rPr sz="800" spc="-40" dirty="0">
                <a:solidFill>
                  <a:srgbClr val="3F3F3F"/>
                </a:solidFill>
                <a:latin typeface="Times New Roman"/>
                <a:cs typeface="Times New Roman"/>
              </a:rPr>
              <a:t>X</a:t>
            </a:r>
            <a:r>
              <a:rPr sz="800" spc="-30" dirty="0">
                <a:solidFill>
                  <a:srgbClr val="3F3F3F"/>
                </a:solidFill>
                <a:latin typeface="Times New Roman"/>
                <a:cs typeface="Times New Roman"/>
              </a:rPr>
              <a:t>M</a:t>
            </a:r>
            <a:r>
              <a:rPr sz="800" spc="10" dirty="0">
                <a:solidFill>
                  <a:srgbClr val="3F3F3F"/>
                </a:solidFill>
                <a:latin typeface="Times New Roman"/>
                <a:cs typeface="Times New Roman"/>
              </a:rPr>
              <a:t>L</a:t>
            </a:r>
            <a:r>
              <a:rPr sz="800" dirty="0">
                <a:solidFill>
                  <a:srgbClr val="3F3F3F"/>
                </a:solidFill>
                <a:latin typeface="Times New Roman"/>
                <a:cs typeface="Times New Roman"/>
              </a:rPr>
              <a:t>/</a:t>
            </a:r>
            <a:r>
              <a:rPr sz="800" spc="135" dirty="0">
                <a:solidFill>
                  <a:srgbClr val="3F3F3F"/>
                </a:solidFill>
                <a:latin typeface="Times New Roman"/>
                <a:cs typeface="Times New Roman"/>
              </a:rPr>
              <a:t>J</a:t>
            </a:r>
            <a:r>
              <a:rPr sz="800" spc="95" dirty="0">
                <a:solidFill>
                  <a:srgbClr val="3F3F3F"/>
                </a:solidFill>
                <a:latin typeface="Times New Roman"/>
                <a:cs typeface="Times New Roman"/>
              </a:rPr>
              <a:t>S</a:t>
            </a:r>
            <a:r>
              <a:rPr sz="800" spc="55" dirty="0">
                <a:solidFill>
                  <a:srgbClr val="3F3F3F"/>
                </a:solidFill>
                <a:latin typeface="Times New Roman"/>
                <a:cs typeface="Times New Roman"/>
              </a:rPr>
              <a:t>O</a:t>
            </a:r>
            <a:r>
              <a:rPr sz="800" spc="5" dirty="0">
                <a:solidFill>
                  <a:srgbClr val="3F3F3F"/>
                </a:solidFill>
                <a:latin typeface="Times New Roman"/>
                <a:cs typeface="Times New Roman"/>
              </a:rPr>
              <a:t>N)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3279109" y="4018243"/>
            <a:ext cx="23304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응답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3250171" y="4141710"/>
            <a:ext cx="29146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" dirty="0">
                <a:solidFill>
                  <a:srgbClr val="3F3F3F"/>
                </a:solidFill>
                <a:latin typeface="Times New Roman"/>
                <a:cs typeface="Times New Roman"/>
              </a:rPr>
              <a:t>H</a:t>
            </a:r>
            <a:r>
              <a:rPr sz="800" spc="-15" dirty="0">
                <a:solidFill>
                  <a:srgbClr val="3F3F3F"/>
                </a:solidFill>
                <a:latin typeface="Times New Roman"/>
                <a:cs typeface="Times New Roman"/>
              </a:rPr>
              <a:t>TT</a:t>
            </a:r>
            <a:r>
              <a:rPr sz="800" spc="95" dirty="0">
                <a:solidFill>
                  <a:srgbClr val="3F3F3F"/>
                </a:solidFill>
                <a:latin typeface="Times New Roman"/>
                <a:cs typeface="Times New Roman"/>
              </a:rPr>
              <a:t>P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007847" y="4265146"/>
            <a:ext cx="78740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-100" dirty="0">
                <a:solidFill>
                  <a:srgbClr val="3F3F3F"/>
                </a:solidFill>
                <a:latin typeface="Times New Roman"/>
                <a:cs typeface="Times New Roman"/>
              </a:rPr>
              <a:t>(</a:t>
            </a:r>
            <a:r>
              <a:rPr sz="800" spc="-30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리소</a:t>
            </a:r>
            <a:r>
              <a:rPr sz="800" spc="-35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스</a:t>
            </a:r>
            <a:r>
              <a:rPr sz="800" spc="-105" dirty="0">
                <a:solidFill>
                  <a:srgbClr val="3F3F3F"/>
                </a:solidFill>
                <a:latin typeface="Times New Roman"/>
                <a:cs typeface="Times New Roman"/>
              </a:rPr>
              <a:t>/</a:t>
            </a:r>
            <a:r>
              <a:rPr sz="800" spc="-150" dirty="0">
                <a:solidFill>
                  <a:srgbClr val="3F3F3F"/>
                </a:solidFill>
                <a:latin typeface="Times New Roman"/>
                <a:cs typeface="Times New Roman"/>
              </a:rPr>
              <a:t>X</a:t>
            </a:r>
            <a:r>
              <a:rPr sz="800" spc="-145" dirty="0">
                <a:solidFill>
                  <a:srgbClr val="3F3F3F"/>
                </a:solidFill>
                <a:latin typeface="Times New Roman"/>
                <a:cs typeface="Times New Roman"/>
              </a:rPr>
              <a:t>M</a:t>
            </a:r>
            <a:r>
              <a:rPr sz="800" spc="-95" dirty="0">
                <a:solidFill>
                  <a:srgbClr val="3F3F3F"/>
                </a:solidFill>
                <a:latin typeface="Times New Roman"/>
                <a:cs typeface="Times New Roman"/>
              </a:rPr>
              <a:t>L</a:t>
            </a:r>
            <a:r>
              <a:rPr sz="800" spc="-114" dirty="0">
                <a:solidFill>
                  <a:srgbClr val="3F3F3F"/>
                </a:solidFill>
                <a:latin typeface="Times New Roman"/>
                <a:cs typeface="Times New Roman"/>
              </a:rPr>
              <a:t>/</a:t>
            </a:r>
            <a:r>
              <a:rPr sz="800" spc="35" dirty="0">
                <a:solidFill>
                  <a:srgbClr val="3F3F3F"/>
                </a:solidFill>
                <a:latin typeface="Times New Roman"/>
                <a:cs typeface="Times New Roman"/>
              </a:rPr>
              <a:t>J</a:t>
            </a:r>
            <a:r>
              <a:rPr sz="800" spc="-20" dirty="0">
                <a:solidFill>
                  <a:srgbClr val="3F3F3F"/>
                </a:solidFill>
                <a:latin typeface="Times New Roman"/>
                <a:cs typeface="Times New Roman"/>
              </a:rPr>
              <a:t>S</a:t>
            </a:r>
            <a:r>
              <a:rPr sz="800" spc="-50" dirty="0">
                <a:solidFill>
                  <a:srgbClr val="3F3F3F"/>
                </a:solidFill>
                <a:latin typeface="Times New Roman"/>
                <a:cs typeface="Times New Roman"/>
              </a:rPr>
              <a:t>O</a:t>
            </a:r>
            <a:r>
              <a:rPr sz="800" spc="-100" dirty="0">
                <a:solidFill>
                  <a:srgbClr val="3F3F3F"/>
                </a:solidFill>
                <a:latin typeface="Times New Roman"/>
                <a:cs typeface="Times New Roman"/>
              </a:rPr>
              <a:t>N</a:t>
            </a:r>
            <a:r>
              <a:rPr sz="800" spc="5" dirty="0">
                <a:solidFill>
                  <a:srgbClr val="3F3F3F"/>
                </a:solidFill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945891" y="3950208"/>
            <a:ext cx="914400" cy="78105"/>
          </a:xfrm>
          <a:custGeom>
            <a:avLst/>
            <a:gdLst/>
            <a:ahLst/>
            <a:cxnLst/>
            <a:rect l="l" t="t" r="r" b="b"/>
            <a:pathLst>
              <a:path w="914400" h="78104">
                <a:moveTo>
                  <a:pt x="77724" y="77724"/>
                </a:moveTo>
                <a:lnTo>
                  <a:pt x="0" y="38100"/>
                </a:lnTo>
                <a:lnTo>
                  <a:pt x="77724" y="0"/>
                </a:lnTo>
                <a:lnTo>
                  <a:pt x="77724" y="32004"/>
                </a:lnTo>
                <a:lnTo>
                  <a:pt x="64008" y="32004"/>
                </a:lnTo>
                <a:lnTo>
                  <a:pt x="64008" y="45720"/>
                </a:lnTo>
                <a:lnTo>
                  <a:pt x="77724" y="45720"/>
                </a:lnTo>
                <a:lnTo>
                  <a:pt x="77724" y="77724"/>
                </a:lnTo>
                <a:close/>
              </a:path>
              <a:path w="914400" h="78104">
                <a:moveTo>
                  <a:pt x="77724" y="45720"/>
                </a:moveTo>
                <a:lnTo>
                  <a:pt x="64008" y="45720"/>
                </a:lnTo>
                <a:lnTo>
                  <a:pt x="64008" y="32004"/>
                </a:lnTo>
                <a:lnTo>
                  <a:pt x="77724" y="32004"/>
                </a:lnTo>
                <a:lnTo>
                  <a:pt x="77724" y="45720"/>
                </a:lnTo>
                <a:close/>
              </a:path>
              <a:path w="914400" h="78104">
                <a:moveTo>
                  <a:pt x="914400" y="45720"/>
                </a:moveTo>
                <a:lnTo>
                  <a:pt x="77724" y="45720"/>
                </a:lnTo>
                <a:lnTo>
                  <a:pt x="77724" y="32004"/>
                </a:lnTo>
                <a:lnTo>
                  <a:pt x="914400" y="32004"/>
                </a:lnTo>
                <a:lnTo>
                  <a:pt x="914400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982467" y="3622547"/>
            <a:ext cx="841375" cy="76200"/>
          </a:xfrm>
          <a:custGeom>
            <a:avLst/>
            <a:gdLst/>
            <a:ahLst/>
            <a:cxnLst/>
            <a:rect l="l" t="t" r="r" b="b"/>
            <a:pathLst>
              <a:path w="841375" h="76200">
                <a:moveTo>
                  <a:pt x="763524" y="76200"/>
                </a:moveTo>
                <a:lnTo>
                  <a:pt x="763524" y="0"/>
                </a:lnTo>
                <a:lnTo>
                  <a:pt x="828812" y="32004"/>
                </a:lnTo>
                <a:lnTo>
                  <a:pt x="775716" y="32004"/>
                </a:lnTo>
                <a:lnTo>
                  <a:pt x="775716" y="44196"/>
                </a:lnTo>
                <a:lnTo>
                  <a:pt x="828812" y="44196"/>
                </a:lnTo>
                <a:lnTo>
                  <a:pt x="763524" y="76200"/>
                </a:lnTo>
                <a:close/>
              </a:path>
              <a:path w="841375" h="76200">
                <a:moveTo>
                  <a:pt x="763524" y="44196"/>
                </a:moveTo>
                <a:lnTo>
                  <a:pt x="0" y="44196"/>
                </a:lnTo>
                <a:lnTo>
                  <a:pt x="0" y="32004"/>
                </a:lnTo>
                <a:lnTo>
                  <a:pt x="763524" y="32004"/>
                </a:lnTo>
                <a:lnTo>
                  <a:pt x="763524" y="44196"/>
                </a:lnTo>
                <a:close/>
              </a:path>
              <a:path w="841375" h="76200">
                <a:moveTo>
                  <a:pt x="828812" y="44196"/>
                </a:moveTo>
                <a:lnTo>
                  <a:pt x="775716" y="44196"/>
                </a:lnTo>
                <a:lnTo>
                  <a:pt x="775716" y="32004"/>
                </a:lnTo>
                <a:lnTo>
                  <a:pt x="828812" y="32004"/>
                </a:lnTo>
                <a:lnTo>
                  <a:pt x="841248" y="38100"/>
                </a:lnTo>
                <a:lnTo>
                  <a:pt x="828812" y="4419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4135600" y="4477008"/>
            <a:ext cx="9493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-20" dirty="0">
                <a:solidFill>
                  <a:srgbClr val="3F3F3F"/>
                </a:solidFill>
                <a:latin typeface="Times New Roman"/>
                <a:cs typeface="Times New Roman"/>
              </a:rPr>
              <a:t>XML </a:t>
            </a:r>
            <a:r>
              <a:rPr sz="800" spc="80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화면 소스</a:t>
            </a:r>
            <a:r>
              <a:rPr sz="800" spc="-55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 </a:t>
            </a:r>
            <a:r>
              <a:rPr sz="800" spc="80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배포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040123" y="4363211"/>
            <a:ext cx="78105" cy="475615"/>
          </a:xfrm>
          <a:custGeom>
            <a:avLst/>
            <a:gdLst/>
            <a:ahLst/>
            <a:cxnLst/>
            <a:rect l="l" t="t" r="r" b="b"/>
            <a:pathLst>
              <a:path w="78104" h="475614">
                <a:moveTo>
                  <a:pt x="32004" y="77724"/>
                </a:moveTo>
                <a:lnTo>
                  <a:pt x="0" y="77724"/>
                </a:lnTo>
                <a:lnTo>
                  <a:pt x="38100" y="0"/>
                </a:lnTo>
                <a:lnTo>
                  <a:pt x="70731" y="64008"/>
                </a:lnTo>
                <a:lnTo>
                  <a:pt x="32004" y="64008"/>
                </a:lnTo>
                <a:lnTo>
                  <a:pt x="32004" y="77724"/>
                </a:lnTo>
                <a:close/>
              </a:path>
              <a:path w="78104" h="475614">
                <a:moveTo>
                  <a:pt x="45720" y="409956"/>
                </a:moveTo>
                <a:lnTo>
                  <a:pt x="32004" y="409956"/>
                </a:lnTo>
                <a:lnTo>
                  <a:pt x="32004" y="64008"/>
                </a:lnTo>
                <a:lnTo>
                  <a:pt x="45720" y="64008"/>
                </a:lnTo>
                <a:lnTo>
                  <a:pt x="45720" y="409956"/>
                </a:lnTo>
                <a:close/>
              </a:path>
              <a:path w="78104" h="475614">
                <a:moveTo>
                  <a:pt x="77724" y="77724"/>
                </a:moveTo>
                <a:lnTo>
                  <a:pt x="45720" y="77724"/>
                </a:lnTo>
                <a:lnTo>
                  <a:pt x="45720" y="64008"/>
                </a:lnTo>
                <a:lnTo>
                  <a:pt x="70731" y="64008"/>
                </a:lnTo>
                <a:lnTo>
                  <a:pt x="77724" y="77724"/>
                </a:lnTo>
                <a:close/>
              </a:path>
              <a:path w="78104" h="475614">
                <a:moveTo>
                  <a:pt x="38100" y="475488"/>
                </a:moveTo>
                <a:lnTo>
                  <a:pt x="0" y="397764"/>
                </a:lnTo>
                <a:lnTo>
                  <a:pt x="32004" y="397764"/>
                </a:lnTo>
                <a:lnTo>
                  <a:pt x="32004" y="409956"/>
                </a:lnTo>
                <a:lnTo>
                  <a:pt x="71508" y="409956"/>
                </a:lnTo>
                <a:lnTo>
                  <a:pt x="38100" y="475488"/>
                </a:lnTo>
                <a:close/>
              </a:path>
              <a:path w="78104" h="475614">
                <a:moveTo>
                  <a:pt x="71508" y="409956"/>
                </a:moveTo>
                <a:lnTo>
                  <a:pt x="45720" y="409956"/>
                </a:lnTo>
                <a:lnTo>
                  <a:pt x="45720" y="397764"/>
                </a:lnTo>
                <a:lnTo>
                  <a:pt x="77724" y="397764"/>
                </a:lnTo>
                <a:lnTo>
                  <a:pt x="71508" y="40995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30124" y="2572512"/>
            <a:ext cx="658495" cy="2246630"/>
          </a:xfrm>
          <a:custGeom>
            <a:avLst/>
            <a:gdLst/>
            <a:ahLst/>
            <a:cxnLst/>
            <a:rect l="l" t="t" r="r" b="b"/>
            <a:pathLst>
              <a:path w="658494" h="2246629">
                <a:moveTo>
                  <a:pt x="0" y="0"/>
                </a:moveTo>
                <a:lnTo>
                  <a:pt x="658368" y="0"/>
                </a:lnTo>
                <a:lnTo>
                  <a:pt x="658368" y="2246376"/>
                </a:lnTo>
                <a:lnTo>
                  <a:pt x="0" y="224637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401854" y="2663432"/>
            <a:ext cx="311785" cy="336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5" dirty="0">
                <a:latin typeface="Times New Roman"/>
                <a:cs typeface="Times New Roman"/>
              </a:rPr>
              <a:t>U</a:t>
            </a:r>
            <a:r>
              <a:rPr sz="1000" spc="165" dirty="0">
                <a:latin typeface="Times New Roman"/>
                <a:cs typeface="Times New Roman"/>
              </a:rPr>
              <a:t>s</a:t>
            </a:r>
            <a:r>
              <a:rPr sz="1000" spc="110" dirty="0">
                <a:latin typeface="Times New Roman"/>
                <a:cs typeface="Times New Roman"/>
              </a:rPr>
              <a:t>e</a:t>
            </a:r>
            <a:r>
              <a:rPr sz="1000" spc="60" dirty="0">
                <a:latin typeface="Times New Roman"/>
                <a:cs typeface="Times New Roman"/>
              </a:rPr>
              <a:t>r</a:t>
            </a:r>
            <a:endParaRPr sz="1000">
              <a:latin typeface="Times New Roman"/>
              <a:cs typeface="Times New Roman"/>
            </a:endParaRPr>
          </a:p>
          <a:p>
            <a:pPr marL="26034">
              <a:lnSpc>
                <a:spcPct val="100000"/>
              </a:lnSpc>
              <a:spcBef>
                <a:spcPts val="2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환경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64333" y="3609810"/>
            <a:ext cx="18669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105" dirty="0">
                <a:solidFill>
                  <a:srgbClr val="3F3F3F"/>
                </a:solidFill>
                <a:latin typeface="Times New Roman"/>
                <a:cs typeface="Times New Roman"/>
              </a:rPr>
              <a:t>P</a:t>
            </a:r>
            <a:r>
              <a:rPr sz="900" spc="55" dirty="0">
                <a:solidFill>
                  <a:srgbClr val="3F3F3F"/>
                </a:solidFill>
                <a:latin typeface="Times New Roman"/>
                <a:cs typeface="Times New Roman"/>
              </a:rPr>
              <a:t>C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371358" y="4158455"/>
            <a:ext cx="3733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solidFill>
                  <a:srgbClr val="3F3F3F"/>
                </a:solidFill>
                <a:latin typeface="Noto Sans CJK JP Regular"/>
                <a:cs typeface="Noto Sans CJK JP Regular"/>
              </a:rPr>
              <a:t>모바일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306324" y="3776471"/>
            <a:ext cx="507492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25552" y="3195827"/>
            <a:ext cx="670560" cy="498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8600" y="4878323"/>
            <a:ext cx="2966085" cy="628015"/>
          </a:xfrm>
          <a:custGeom>
            <a:avLst/>
            <a:gdLst/>
            <a:ahLst/>
            <a:cxnLst/>
            <a:rect l="l" t="t" r="r" b="b"/>
            <a:pathLst>
              <a:path w="2966085" h="628014">
                <a:moveTo>
                  <a:pt x="2965704" y="627888"/>
                </a:moveTo>
                <a:lnTo>
                  <a:pt x="0" y="627888"/>
                </a:lnTo>
                <a:lnTo>
                  <a:pt x="0" y="0"/>
                </a:lnTo>
                <a:lnTo>
                  <a:pt x="2965704" y="0"/>
                </a:lnTo>
                <a:lnTo>
                  <a:pt x="2965704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620268"/>
                </a:lnTo>
                <a:lnTo>
                  <a:pt x="3048" y="620268"/>
                </a:lnTo>
                <a:lnTo>
                  <a:pt x="6096" y="623316"/>
                </a:lnTo>
                <a:lnTo>
                  <a:pt x="2965704" y="623316"/>
                </a:lnTo>
                <a:lnTo>
                  <a:pt x="2965704" y="627888"/>
                </a:lnTo>
                <a:close/>
              </a:path>
              <a:path w="2966085" h="628014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2966085" h="628014">
                <a:moveTo>
                  <a:pt x="2958084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2958084" y="3048"/>
                </a:lnTo>
                <a:lnTo>
                  <a:pt x="2958084" y="6096"/>
                </a:lnTo>
                <a:close/>
              </a:path>
              <a:path w="2966085" h="628014">
                <a:moveTo>
                  <a:pt x="2958084" y="623316"/>
                </a:moveTo>
                <a:lnTo>
                  <a:pt x="2958084" y="3048"/>
                </a:lnTo>
                <a:lnTo>
                  <a:pt x="2961132" y="6096"/>
                </a:lnTo>
                <a:lnTo>
                  <a:pt x="2965704" y="6096"/>
                </a:lnTo>
                <a:lnTo>
                  <a:pt x="2965704" y="620268"/>
                </a:lnTo>
                <a:lnTo>
                  <a:pt x="2961132" y="620268"/>
                </a:lnTo>
                <a:lnTo>
                  <a:pt x="2958084" y="623316"/>
                </a:lnTo>
                <a:close/>
              </a:path>
              <a:path w="2966085" h="628014">
                <a:moveTo>
                  <a:pt x="2965704" y="6096"/>
                </a:moveTo>
                <a:lnTo>
                  <a:pt x="2961132" y="6096"/>
                </a:lnTo>
                <a:lnTo>
                  <a:pt x="2958084" y="3048"/>
                </a:lnTo>
                <a:lnTo>
                  <a:pt x="2965704" y="3048"/>
                </a:lnTo>
                <a:lnTo>
                  <a:pt x="2965704" y="6096"/>
                </a:lnTo>
                <a:close/>
              </a:path>
              <a:path w="2966085" h="628014">
                <a:moveTo>
                  <a:pt x="6096" y="623316"/>
                </a:moveTo>
                <a:lnTo>
                  <a:pt x="3048" y="620268"/>
                </a:lnTo>
                <a:lnTo>
                  <a:pt x="6096" y="620268"/>
                </a:lnTo>
                <a:lnTo>
                  <a:pt x="6096" y="623316"/>
                </a:lnTo>
                <a:close/>
              </a:path>
              <a:path w="2966085" h="628014">
                <a:moveTo>
                  <a:pt x="2958084" y="623316"/>
                </a:moveTo>
                <a:lnTo>
                  <a:pt x="6096" y="623316"/>
                </a:lnTo>
                <a:lnTo>
                  <a:pt x="6096" y="620268"/>
                </a:lnTo>
                <a:lnTo>
                  <a:pt x="2958084" y="620268"/>
                </a:lnTo>
                <a:lnTo>
                  <a:pt x="2958084" y="623316"/>
                </a:lnTo>
                <a:close/>
              </a:path>
              <a:path w="2966085" h="628014">
                <a:moveTo>
                  <a:pt x="2965704" y="623316"/>
                </a:moveTo>
                <a:lnTo>
                  <a:pt x="2958084" y="623316"/>
                </a:lnTo>
                <a:lnTo>
                  <a:pt x="2961132" y="620268"/>
                </a:lnTo>
                <a:lnTo>
                  <a:pt x="2965704" y="620268"/>
                </a:lnTo>
                <a:lnTo>
                  <a:pt x="2965704" y="62331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845314" y="4909823"/>
            <a:ext cx="173101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45" dirty="0">
                <a:latin typeface="Times New Roman"/>
                <a:cs typeface="Times New Roman"/>
              </a:rPr>
              <a:t>Multi-Browser(HTML </a:t>
            </a:r>
            <a:r>
              <a:rPr sz="1000" spc="30" dirty="0">
                <a:latin typeface="Times New Roman"/>
                <a:cs typeface="Times New Roman"/>
              </a:rPr>
              <a:t>5)</a:t>
            </a:r>
            <a:r>
              <a:rPr sz="1000" spc="-10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818388" y="3685032"/>
            <a:ext cx="24841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394693" y="5880088"/>
            <a:ext cx="2204085" cy="10407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89535" marR="158115" indent="-90170">
              <a:lnSpc>
                <a:spcPct val="102000"/>
              </a:lnSpc>
              <a:spcBef>
                <a:spcPts val="40"/>
              </a:spcBef>
            </a:pPr>
            <a:r>
              <a:rPr sz="1000" spc="-405" dirty="0">
                <a:solidFill>
                  <a:srgbClr val="7E7E7E"/>
                </a:solidFill>
                <a:latin typeface="Times New Roman"/>
                <a:cs typeface="Times New Roman"/>
              </a:rPr>
              <a:t></a:t>
            </a:r>
            <a:r>
              <a:rPr sz="1000" spc="-3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다양한</a:t>
            </a:r>
            <a:r>
              <a:rPr sz="1000" spc="2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사용자</a:t>
            </a:r>
            <a:r>
              <a:rPr sz="1000" spc="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환경의</a:t>
            </a:r>
            <a:r>
              <a:rPr sz="1000" spc="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디바이스</a:t>
            </a:r>
            <a:r>
              <a:rPr sz="1000" spc="2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6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및 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브라우저를</a:t>
            </a:r>
            <a:r>
              <a:rPr sz="1000" spc="2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지원함</a:t>
            </a:r>
            <a:endParaRPr sz="1000">
              <a:latin typeface="Noto Sans CJK JP Regular"/>
              <a:cs typeface="Noto Sans CJK JP Regular"/>
            </a:endParaRPr>
          </a:p>
          <a:p>
            <a:pPr marL="89535" marR="250190" indent="-90170">
              <a:lnSpc>
                <a:spcPct val="101000"/>
              </a:lnSpc>
              <a:spcBef>
                <a:spcPts val="250"/>
              </a:spcBef>
            </a:pPr>
            <a:r>
              <a:rPr sz="1000" spc="-405" dirty="0">
                <a:solidFill>
                  <a:srgbClr val="7E7E7E"/>
                </a:solidFill>
                <a:latin typeface="Times New Roman"/>
                <a:cs typeface="Times New Roman"/>
              </a:rPr>
              <a:t></a:t>
            </a:r>
            <a:r>
              <a:rPr sz="10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0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그리드</a:t>
            </a:r>
            <a:r>
              <a:rPr sz="1000" spc="80" dirty="0">
                <a:solidFill>
                  <a:srgbClr val="595959"/>
                </a:solidFill>
                <a:latin typeface="Times New Roman"/>
                <a:cs typeface="Times New Roman"/>
              </a:rPr>
              <a:t>,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차트 등의 </a:t>
            </a:r>
            <a:r>
              <a:rPr sz="1000" spc="-25" dirty="0">
                <a:solidFill>
                  <a:srgbClr val="595959"/>
                </a:solidFill>
                <a:latin typeface="Times New Roman"/>
                <a:cs typeface="Times New Roman"/>
              </a:rPr>
              <a:t>UI </a:t>
            </a:r>
            <a:r>
              <a:rPr sz="1000" spc="-5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컴포넌트를 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동적으로 실행되도록</a:t>
            </a:r>
            <a:r>
              <a:rPr sz="1000" spc="-5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지원함</a:t>
            </a:r>
            <a:endParaRPr sz="1000">
              <a:latin typeface="Noto Sans CJK JP Regular"/>
              <a:cs typeface="Noto Sans CJK JP Regular"/>
            </a:endParaRPr>
          </a:p>
          <a:p>
            <a:pPr marL="89535" indent="-90170">
              <a:lnSpc>
                <a:spcPct val="102000"/>
              </a:lnSpc>
              <a:spcBef>
                <a:spcPts val="240"/>
              </a:spcBef>
            </a:pPr>
            <a:r>
              <a:rPr sz="1000" spc="-405" dirty="0">
                <a:solidFill>
                  <a:srgbClr val="7E7E7E"/>
                </a:solidFill>
                <a:latin typeface="Times New Roman"/>
                <a:cs typeface="Times New Roman"/>
              </a:rPr>
              <a:t></a:t>
            </a:r>
            <a:r>
              <a:rPr sz="1000" spc="-2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통신 및 기타 </a:t>
            </a:r>
            <a:r>
              <a:rPr sz="1000" spc="15" dirty="0">
                <a:solidFill>
                  <a:srgbClr val="595959"/>
                </a:solidFill>
                <a:latin typeface="Times New Roman"/>
                <a:cs typeface="Times New Roman"/>
              </a:rPr>
              <a:t>UI</a:t>
            </a:r>
            <a:r>
              <a:rPr sz="1000" spc="1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와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관련된 </a:t>
            </a:r>
            <a:r>
              <a:rPr sz="1000" spc="-6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유틸리티로 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구성되어</a:t>
            </a:r>
            <a:r>
              <a:rPr sz="1000" spc="3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있음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231647" y="5797296"/>
            <a:ext cx="2522220" cy="1161415"/>
          </a:xfrm>
          <a:custGeom>
            <a:avLst/>
            <a:gdLst/>
            <a:ahLst/>
            <a:cxnLst/>
            <a:rect l="l" t="t" r="r" b="b"/>
            <a:pathLst>
              <a:path w="2522220" h="1161415">
                <a:moveTo>
                  <a:pt x="0" y="0"/>
                </a:moveTo>
                <a:lnTo>
                  <a:pt x="2522220" y="0"/>
                </a:lnTo>
                <a:lnTo>
                  <a:pt x="2522220" y="1161288"/>
                </a:lnTo>
                <a:lnTo>
                  <a:pt x="0" y="116128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311939" y="5869930"/>
            <a:ext cx="2287270" cy="1033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 marR="401320" indent="-92710">
              <a:lnSpc>
                <a:spcPct val="102000"/>
              </a:lnSpc>
              <a:spcBef>
                <a:spcPts val="9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40" dirty="0">
                <a:latin typeface="Noto Sans CJK JP Regular"/>
                <a:cs typeface="Noto Sans CJK JP Regular"/>
              </a:rPr>
              <a:t>다양한</a:t>
            </a:r>
            <a:r>
              <a:rPr sz="1000" spc="-135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사용자</a:t>
            </a:r>
            <a:r>
              <a:rPr sz="1000" spc="-140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환경의</a:t>
            </a:r>
            <a:r>
              <a:rPr sz="1000" spc="-140" dirty="0">
                <a:latin typeface="Noto Sans CJK JP Regular"/>
                <a:cs typeface="Noto Sans CJK JP Regular"/>
              </a:rPr>
              <a:t> </a:t>
            </a:r>
            <a:r>
              <a:rPr sz="1000" spc="35" dirty="0">
                <a:latin typeface="Noto Sans CJK JP Regular"/>
                <a:cs typeface="Noto Sans CJK JP Regular"/>
              </a:rPr>
              <a:t>디바이스</a:t>
            </a:r>
            <a:r>
              <a:rPr sz="1000" spc="-1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  </a:t>
            </a:r>
            <a:r>
              <a:rPr sz="1000" spc="30" dirty="0">
                <a:latin typeface="Noto Sans CJK JP Regular"/>
                <a:cs typeface="Noto Sans CJK JP Regular"/>
              </a:rPr>
              <a:t>브라우저를</a:t>
            </a:r>
            <a:r>
              <a:rPr sz="1000" spc="-120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지원함</a:t>
            </a:r>
            <a:endParaRPr sz="1000">
              <a:latin typeface="Noto Sans CJK JP Regular"/>
              <a:cs typeface="Noto Sans CJK JP Regular"/>
            </a:endParaRPr>
          </a:p>
          <a:p>
            <a:pPr marL="105410" marR="5080" indent="-92710">
              <a:lnSpc>
                <a:spcPct val="101000"/>
              </a:lnSpc>
              <a:spcBef>
                <a:spcPts val="31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5" dirty="0">
                <a:latin typeface="Noto Sans CJK JP Regular"/>
                <a:cs typeface="Noto Sans CJK JP Regular"/>
              </a:rPr>
              <a:t>그리드</a:t>
            </a:r>
            <a:r>
              <a:rPr sz="1000" spc="15" dirty="0">
                <a:latin typeface="Times New Roman"/>
                <a:cs typeface="Times New Roman"/>
              </a:rPr>
              <a:t>,</a:t>
            </a:r>
            <a:r>
              <a:rPr sz="1000" spc="-160" dirty="0">
                <a:latin typeface="Times New Roman"/>
                <a:cs typeface="Times New Roman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차트</a:t>
            </a:r>
            <a:r>
              <a:rPr sz="1000" spc="-114" dirty="0">
                <a:latin typeface="Noto Sans CJK JP Regular"/>
                <a:cs typeface="Noto Sans CJK JP Regular"/>
              </a:rPr>
              <a:t> </a:t>
            </a:r>
            <a:r>
              <a:rPr sz="1000" spc="50" dirty="0">
                <a:latin typeface="Noto Sans CJK JP Regular"/>
                <a:cs typeface="Noto Sans CJK JP Regular"/>
              </a:rPr>
              <a:t>등의</a:t>
            </a:r>
            <a:r>
              <a:rPr sz="1000" spc="-125" dirty="0">
                <a:latin typeface="Noto Sans CJK JP Regular"/>
                <a:cs typeface="Noto Sans CJK JP Regular"/>
              </a:rPr>
              <a:t> </a:t>
            </a:r>
            <a:r>
              <a:rPr sz="1000" spc="-65" dirty="0">
                <a:latin typeface="Times New Roman"/>
                <a:cs typeface="Times New Roman"/>
              </a:rPr>
              <a:t>UI</a:t>
            </a:r>
            <a:r>
              <a:rPr sz="1000" spc="-15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Noto Sans CJK JP Regular"/>
                <a:cs typeface="Noto Sans CJK JP Regular"/>
              </a:rPr>
              <a:t>컴포넌트를</a:t>
            </a:r>
            <a:r>
              <a:rPr sz="1000" spc="-125" dirty="0">
                <a:latin typeface="Noto Sans CJK JP Regular"/>
                <a:cs typeface="Noto Sans CJK JP Regular"/>
              </a:rPr>
              <a:t> </a:t>
            </a:r>
            <a:r>
              <a:rPr sz="1000" spc="30" dirty="0">
                <a:latin typeface="Noto Sans CJK JP Regular"/>
                <a:cs typeface="Noto Sans CJK JP Regular"/>
              </a:rPr>
              <a:t>동적으로  실행되도록</a:t>
            </a:r>
            <a:r>
              <a:rPr sz="1000" spc="-120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지원함</a:t>
            </a:r>
            <a:endParaRPr sz="1000">
              <a:latin typeface="Noto Sans CJK JP Regular"/>
              <a:cs typeface="Noto Sans CJK JP Regular"/>
            </a:endParaRPr>
          </a:p>
          <a:p>
            <a:pPr marL="105410" marR="266700" indent="-92710">
              <a:lnSpc>
                <a:spcPct val="102000"/>
              </a:lnSpc>
              <a:spcBef>
                <a:spcPts val="30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55" dirty="0">
                <a:latin typeface="Noto Sans CJK JP Regular"/>
                <a:cs typeface="Noto Sans CJK JP Regular"/>
              </a:rPr>
              <a:t>통신</a:t>
            </a:r>
            <a:r>
              <a:rPr sz="1000" spc="-1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기타</a:t>
            </a:r>
            <a:r>
              <a:rPr sz="1000" spc="-125" dirty="0">
                <a:latin typeface="Noto Sans CJK JP Regular"/>
                <a:cs typeface="Noto Sans CJK JP Regular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UI</a:t>
            </a:r>
            <a:r>
              <a:rPr sz="1000" spc="-40" dirty="0">
                <a:latin typeface="Noto Sans CJK JP Regular"/>
                <a:cs typeface="Noto Sans CJK JP Regular"/>
              </a:rPr>
              <a:t>와</a:t>
            </a:r>
            <a:r>
              <a:rPr sz="1000" spc="-125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관련된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30" dirty="0">
                <a:latin typeface="Noto Sans CJK JP Regular"/>
                <a:cs typeface="Noto Sans CJK JP Regular"/>
              </a:rPr>
              <a:t>유틸리티로  구성되어</a:t>
            </a:r>
            <a:r>
              <a:rPr sz="1000" spc="-12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있음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231647" y="5570220"/>
            <a:ext cx="2522220" cy="257810"/>
          </a:xfrm>
          <a:custGeom>
            <a:avLst/>
            <a:gdLst/>
            <a:ahLst/>
            <a:cxnLst/>
            <a:rect l="l" t="t" r="r" b="b"/>
            <a:pathLst>
              <a:path w="2522220" h="257810">
                <a:moveTo>
                  <a:pt x="2522220" y="257556"/>
                </a:moveTo>
                <a:lnTo>
                  <a:pt x="0" y="257556"/>
                </a:lnTo>
                <a:lnTo>
                  <a:pt x="0" y="42672"/>
                </a:lnTo>
                <a:lnTo>
                  <a:pt x="3452" y="25717"/>
                </a:lnTo>
                <a:lnTo>
                  <a:pt x="12763" y="12192"/>
                </a:lnTo>
                <a:lnTo>
                  <a:pt x="26360" y="3238"/>
                </a:lnTo>
                <a:lnTo>
                  <a:pt x="42672" y="0"/>
                </a:lnTo>
                <a:lnTo>
                  <a:pt x="2479548" y="0"/>
                </a:lnTo>
                <a:lnTo>
                  <a:pt x="2495859" y="3238"/>
                </a:lnTo>
                <a:lnTo>
                  <a:pt x="2509456" y="12192"/>
                </a:lnTo>
                <a:lnTo>
                  <a:pt x="2518767" y="25717"/>
                </a:lnTo>
                <a:lnTo>
                  <a:pt x="2522220" y="42672"/>
                </a:lnTo>
                <a:lnTo>
                  <a:pt x="2522220" y="257556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217173" y="5618508"/>
            <a:ext cx="69342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00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650" u="sng" spc="-247" baseline="757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1000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lie</a:t>
            </a:r>
            <a:r>
              <a:rPr sz="1650" u="sng" spc="-247" baseline="757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li</a:t>
            </a:r>
            <a:r>
              <a:rPr sz="1000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650" u="sng" spc="-247" baseline="757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1000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650" u="sng" spc="-247" baseline="757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1000" u="sng" spc="-1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1650" u="sng" spc="-247" baseline="7575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650" spc="-209" baseline="75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u="sng" spc="8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831592" y="5797296"/>
            <a:ext cx="2522220" cy="1161415"/>
          </a:xfrm>
          <a:custGeom>
            <a:avLst/>
            <a:gdLst/>
            <a:ahLst/>
            <a:cxnLst/>
            <a:rect l="l" t="t" r="r" b="b"/>
            <a:pathLst>
              <a:path w="2522220" h="1161415">
                <a:moveTo>
                  <a:pt x="0" y="0"/>
                </a:moveTo>
                <a:lnTo>
                  <a:pt x="2522220" y="0"/>
                </a:lnTo>
                <a:lnTo>
                  <a:pt x="2522220" y="1161288"/>
                </a:lnTo>
                <a:lnTo>
                  <a:pt x="0" y="116128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 txBox="1"/>
          <p:nvPr/>
        </p:nvSpPr>
        <p:spPr>
          <a:xfrm>
            <a:off x="2911827" y="5869930"/>
            <a:ext cx="2364740" cy="1073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 marR="236220" indent="-92710">
              <a:lnSpc>
                <a:spcPct val="102000"/>
              </a:lnSpc>
              <a:spcBef>
                <a:spcPts val="95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45" dirty="0">
                <a:latin typeface="Times New Roman"/>
                <a:cs typeface="Times New Roman"/>
              </a:rPr>
              <a:t>Web</a:t>
            </a:r>
            <a:r>
              <a:rPr sz="1000" spc="45" dirty="0">
                <a:latin typeface="Noto Sans CJK JP Regular"/>
                <a:cs typeface="Noto Sans CJK JP Regular"/>
              </a:rPr>
              <a:t>리소스</a:t>
            </a:r>
            <a:r>
              <a:rPr sz="1000" spc="-140" dirty="0">
                <a:latin typeface="Noto Sans CJK JP Regular"/>
                <a:cs typeface="Noto Sans CJK JP Regular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(</a:t>
            </a:r>
            <a:r>
              <a:rPr sz="1000" spc="-5" dirty="0">
                <a:latin typeface="Noto Sans CJK JP Regular"/>
                <a:cs typeface="Noto Sans CJK JP Regular"/>
              </a:rPr>
              <a:t>이미지</a:t>
            </a:r>
            <a:r>
              <a:rPr sz="1000" spc="-5" dirty="0">
                <a:latin typeface="Times New Roman"/>
                <a:cs typeface="Times New Roman"/>
              </a:rPr>
              <a:t>,</a:t>
            </a:r>
            <a:r>
              <a:rPr sz="1000" spc="-155" dirty="0">
                <a:latin typeface="Times New Roman"/>
                <a:cs typeface="Times New Roman"/>
              </a:rPr>
              <a:t> </a:t>
            </a:r>
            <a:r>
              <a:rPr sz="1000" spc="-75" dirty="0">
                <a:latin typeface="Times New Roman"/>
                <a:cs typeface="Times New Roman"/>
              </a:rPr>
              <a:t>HTML,</a:t>
            </a:r>
            <a:r>
              <a:rPr sz="1000" spc="-160" dirty="0">
                <a:latin typeface="Times New Roman"/>
                <a:cs typeface="Times New Roman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JS,CSS)</a:t>
            </a:r>
            <a:r>
              <a:rPr sz="1000" spc="35" dirty="0">
                <a:latin typeface="Noto Sans CJK JP Regular"/>
                <a:cs typeface="Noto Sans CJK JP Regular"/>
              </a:rPr>
              <a:t>를  </a:t>
            </a:r>
            <a:r>
              <a:rPr sz="1000" spc="55" dirty="0">
                <a:latin typeface="Noto Sans CJK JP Regular"/>
                <a:cs typeface="Noto Sans CJK JP Regular"/>
              </a:rPr>
              <a:t>보관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3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25" dirty="0">
                <a:latin typeface="Noto Sans CJK JP Regular"/>
                <a:cs typeface="Noto Sans CJK JP Regular"/>
              </a:rPr>
              <a:t>파일업로드</a:t>
            </a:r>
            <a:r>
              <a:rPr sz="1000" spc="25" dirty="0">
                <a:latin typeface="Times New Roman"/>
                <a:cs typeface="Times New Roman"/>
              </a:rPr>
              <a:t>/</a:t>
            </a:r>
            <a:r>
              <a:rPr sz="1000" spc="25" dirty="0">
                <a:latin typeface="Noto Sans CJK JP Regular"/>
                <a:cs typeface="Noto Sans CJK JP Regular"/>
              </a:rPr>
              <a:t>다운로드를위한</a:t>
            </a:r>
            <a:r>
              <a:rPr sz="1000" spc="-140" dirty="0">
                <a:latin typeface="Noto Sans CJK JP Regular"/>
                <a:cs typeface="Noto Sans CJK JP Regular"/>
              </a:rPr>
              <a:t> </a:t>
            </a:r>
            <a:r>
              <a:rPr sz="1000" spc="30" dirty="0">
                <a:latin typeface="Noto Sans CJK JP Regular"/>
                <a:cs typeface="Noto Sans CJK JP Regular"/>
              </a:rPr>
              <a:t>유틸리티</a:t>
            </a:r>
            <a:r>
              <a:rPr sz="1000" spc="-135" dirty="0">
                <a:latin typeface="Noto Sans CJK JP Regular"/>
                <a:cs typeface="Noto Sans CJK JP Regular"/>
              </a:rPr>
              <a:t> </a:t>
            </a:r>
            <a:r>
              <a:rPr sz="1000" spc="50" dirty="0">
                <a:latin typeface="Noto Sans CJK JP Regular"/>
                <a:cs typeface="Noto Sans CJK JP Regular"/>
              </a:rPr>
              <a:t>제공</a:t>
            </a:r>
            <a:endParaRPr sz="1000">
              <a:latin typeface="Noto Sans CJK JP Regular"/>
              <a:cs typeface="Noto Sans CJK JP Regular"/>
            </a:endParaRPr>
          </a:p>
          <a:p>
            <a:pPr marL="105410" marR="5080" indent="-92710">
              <a:lnSpc>
                <a:spcPct val="101000"/>
              </a:lnSpc>
              <a:spcBef>
                <a:spcPts val="31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30" dirty="0">
                <a:latin typeface="Noto Sans CJK JP Regular"/>
                <a:cs typeface="Noto Sans CJK JP Regular"/>
              </a:rPr>
              <a:t>프레임워크</a:t>
            </a:r>
            <a:r>
              <a:rPr sz="1000" spc="-135" dirty="0">
                <a:latin typeface="Noto Sans CJK JP Regular"/>
                <a:cs typeface="Noto Sans CJK JP Regular"/>
              </a:rPr>
              <a:t> </a:t>
            </a:r>
            <a:r>
              <a:rPr sz="1000" spc="25" dirty="0">
                <a:latin typeface="Noto Sans CJK JP Regular"/>
                <a:cs typeface="Noto Sans CJK JP Regular"/>
              </a:rPr>
              <a:t>인터페이스를</a:t>
            </a:r>
            <a:r>
              <a:rPr sz="1000" spc="-145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위한</a:t>
            </a:r>
            <a:r>
              <a:rPr sz="1000" spc="-14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모듈</a:t>
            </a:r>
            <a:r>
              <a:rPr sz="1000" spc="-135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등으로  구성됨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325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15" dirty="0">
                <a:latin typeface="Times New Roman"/>
                <a:cs typeface="Times New Roman"/>
              </a:rPr>
              <a:t>OS,</a:t>
            </a:r>
            <a:r>
              <a:rPr sz="1000" spc="-150" dirty="0">
                <a:latin typeface="Times New Roman"/>
                <a:cs typeface="Times New Roman"/>
              </a:rPr>
              <a:t> </a:t>
            </a:r>
            <a:r>
              <a:rPr sz="1000" spc="-40" dirty="0">
                <a:latin typeface="Times New Roman"/>
                <a:cs typeface="Times New Roman"/>
              </a:rPr>
              <a:t>DBMS,</a:t>
            </a:r>
            <a:r>
              <a:rPr sz="1000" spc="-145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WAS</a:t>
            </a:r>
            <a:r>
              <a:rPr sz="1000" spc="25" dirty="0">
                <a:latin typeface="Noto Sans CJK JP Regular"/>
                <a:cs typeface="Noto Sans CJK JP Regular"/>
              </a:rPr>
              <a:t>에독립적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2831592" y="5570220"/>
            <a:ext cx="2522220" cy="257810"/>
          </a:xfrm>
          <a:custGeom>
            <a:avLst/>
            <a:gdLst/>
            <a:ahLst/>
            <a:cxnLst/>
            <a:rect l="l" t="t" r="r" b="b"/>
            <a:pathLst>
              <a:path w="2522220" h="257810">
                <a:moveTo>
                  <a:pt x="2522220" y="257556"/>
                </a:moveTo>
                <a:lnTo>
                  <a:pt x="0" y="257556"/>
                </a:lnTo>
                <a:lnTo>
                  <a:pt x="0" y="42672"/>
                </a:lnTo>
                <a:lnTo>
                  <a:pt x="3476" y="25717"/>
                </a:lnTo>
                <a:lnTo>
                  <a:pt x="12954" y="12192"/>
                </a:lnTo>
                <a:lnTo>
                  <a:pt x="27003" y="3238"/>
                </a:lnTo>
                <a:lnTo>
                  <a:pt x="44196" y="0"/>
                </a:lnTo>
                <a:lnTo>
                  <a:pt x="2479548" y="0"/>
                </a:lnTo>
                <a:lnTo>
                  <a:pt x="2496502" y="3238"/>
                </a:lnTo>
                <a:lnTo>
                  <a:pt x="2510028" y="12192"/>
                </a:lnTo>
                <a:lnTo>
                  <a:pt x="2518981" y="25717"/>
                </a:lnTo>
                <a:lnTo>
                  <a:pt x="2522220" y="42672"/>
                </a:lnTo>
                <a:lnTo>
                  <a:pt x="2522220" y="257556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3859795" y="5601680"/>
            <a:ext cx="46482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30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r>
              <a:rPr sz="1100" spc="5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100" spc="5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1100" spc="13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100" spc="6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433060" y="5797296"/>
            <a:ext cx="1827530" cy="1161415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90805" rIns="0" bIns="0" rtlCol="0">
            <a:spAutoFit/>
          </a:bodyPr>
          <a:lstStyle/>
          <a:p>
            <a:pPr marL="184150" indent="-93345">
              <a:lnSpc>
                <a:spcPct val="100000"/>
              </a:lnSpc>
              <a:spcBef>
                <a:spcPts val="715"/>
              </a:spcBef>
              <a:buClr>
                <a:srgbClr val="7E7E7E"/>
              </a:buClr>
              <a:buSzPct val="110000"/>
              <a:buChar char="•"/>
              <a:tabLst>
                <a:tab pos="184785" algn="l"/>
              </a:tabLst>
            </a:pPr>
            <a:r>
              <a:rPr sz="1000" spc="-65" dirty="0">
                <a:latin typeface="Times New Roman"/>
                <a:cs typeface="Times New Roman"/>
              </a:rPr>
              <a:t>UI</a:t>
            </a:r>
            <a:r>
              <a:rPr sz="1000" spc="-135" dirty="0">
                <a:latin typeface="Times New Roman"/>
                <a:cs typeface="Times New Roman"/>
              </a:rPr>
              <a:t> </a:t>
            </a:r>
            <a:r>
              <a:rPr sz="1000" spc="45" dirty="0">
                <a:latin typeface="Noto Sans CJK JP Regular"/>
                <a:cs typeface="Noto Sans CJK JP Regular"/>
              </a:rPr>
              <a:t>통합개발환경제공</a:t>
            </a:r>
            <a:endParaRPr sz="1000">
              <a:latin typeface="Noto Sans CJK JP Regular"/>
              <a:cs typeface="Noto Sans CJK JP Regular"/>
            </a:endParaRPr>
          </a:p>
          <a:p>
            <a:pPr marL="184150" indent="-93345">
              <a:lnSpc>
                <a:spcPct val="100000"/>
              </a:lnSpc>
              <a:spcBef>
                <a:spcPts val="445"/>
              </a:spcBef>
              <a:buClr>
                <a:srgbClr val="7E7E7E"/>
              </a:buClr>
              <a:buSzPct val="110000"/>
              <a:buChar char="•"/>
              <a:tabLst>
                <a:tab pos="184785" algn="l"/>
              </a:tabLst>
            </a:pPr>
            <a:r>
              <a:rPr sz="1000" dirty="0">
                <a:latin typeface="Times New Roman"/>
                <a:cs typeface="Times New Roman"/>
              </a:rPr>
              <a:t>SVN/CVS</a:t>
            </a:r>
            <a:r>
              <a:rPr sz="1000" dirty="0">
                <a:latin typeface="Noto Sans CJK JP Regular"/>
                <a:cs typeface="Noto Sans CJK JP Regular"/>
              </a:rPr>
              <a:t>등으로형상관리</a:t>
            </a:r>
            <a:endParaRPr sz="1000">
              <a:latin typeface="Noto Sans CJK JP Regular"/>
              <a:cs typeface="Noto Sans CJK JP Regular"/>
            </a:endParaRPr>
          </a:p>
          <a:p>
            <a:pPr marL="184150" marR="113664" indent="-93345">
              <a:lnSpc>
                <a:spcPct val="111500"/>
              </a:lnSpc>
              <a:spcBef>
                <a:spcPts val="30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84785" algn="l"/>
              </a:tabLst>
            </a:pPr>
            <a:r>
              <a:rPr sz="1000" spc="55" dirty="0">
                <a:latin typeface="Noto Sans CJK JP Regular"/>
                <a:cs typeface="Noto Sans CJK JP Regular"/>
              </a:rPr>
              <a:t>상용 </a:t>
            </a:r>
            <a:r>
              <a:rPr sz="1000" spc="35" dirty="0">
                <a:latin typeface="Noto Sans CJK JP Regular"/>
                <a:cs typeface="Noto Sans CJK JP Regular"/>
              </a:rPr>
              <a:t>형상관리 솔루션은  </a:t>
            </a:r>
            <a:r>
              <a:rPr sz="1000" spc="30" dirty="0">
                <a:latin typeface="Noto Sans CJK JP Regular"/>
                <a:cs typeface="Noto Sans CJK JP Regular"/>
              </a:rPr>
              <a:t>벤더에서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30" dirty="0">
                <a:latin typeface="Noto Sans CJK JP Regular"/>
                <a:cs typeface="Noto Sans CJK JP Regular"/>
              </a:rPr>
              <a:t>제공하는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벤더</a:t>
            </a:r>
            <a:r>
              <a:rPr sz="1000" spc="-135" dirty="0">
                <a:latin typeface="Noto Sans CJK JP Regular"/>
                <a:cs typeface="Noto Sans CJK JP Regular"/>
              </a:rPr>
              <a:t> </a:t>
            </a:r>
            <a:r>
              <a:rPr sz="1000" spc="-30" dirty="0">
                <a:latin typeface="Times New Roman"/>
                <a:cs typeface="Times New Roman"/>
              </a:rPr>
              <a:t>Plug-  </a:t>
            </a:r>
            <a:r>
              <a:rPr sz="1000" spc="-15" dirty="0">
                <a:latin typeface="Times New Roman"/>
                <a:cs typeface="Times New Roman"/>
              </a:rPr>
              <a:t>in</a:t>
            </a:r>
            <a:r>
              <a:rPr sz="1000" spc="-15" dirty="0">
                <a:latin typeface="Noto Sans CJK JP Regular"/>
                <a:cs typeface="Noto Sans CJK JP Regular"/>
              </a:rPr>
              <a:t>으로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연동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433059" y="5570220"/>
            <a:ext cx="1827530" cy="257810"/>
          </a:xfrm>
          <a:custGeom>
            <a:avLst/>
            <a:gdLst/>
            <a:ahLst/>
            <a:cxnLst/>
            <a:rect l="l" t="t" r="r" b="b"/>
            <a:pathLst>
              <a:path w="1827529" h="257810">
                <a:moveTo>
                  <a:pt x="1827276" y="257556"/>
                </a:moveTo>
                <a:lnTo>
                  <a:pt x="0" y="257556"/>
                </a:lnTo>
                <a:lnTo>
                  <a:pt x="0" y="42672"/>
                </a:lnTo>
                <a:lnTo>
                  <a:pt x="3238" y="25717"/>
                </a:lnTo>
                <a:lnTo>
                  <a:pt x="12192" y="12192"/>
                </a:lnTo>
                <a:lnTo>
                  <a:pt x="25717" y="3238"/>
                </a:lnTo>
                <a:lnTo>
                  <a:pt x="42672" y="0"/>
                </a:lnTo>
                <a:lnTo>
                  <a:pt x="1784604" y="0"/>
                </a:lnTo>
                <a:lnTo>
                  <a:pt x="1800915" y="3238"/>
                </a:lnTo>
                <a:lnTo>
                  <a:pt x="1814512" y="12192"/>
                </a:lnTo>
                <a:lnTo>
                  <a:pt x="1823823" y="25717"/>
                </a:lnTo>
                <a:lnTo>
                  <a:pt x="1827276" y="42672"/>
                </a:lnTo>
                <a:lnTo>
                  <a:pt x="1827276" y="257556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5570220" y="5306048"/>
            <a:ext cx="1568450" cy="49275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85090" algn="ctr">
              <a:lnSpc>
                <a:spcPct val="100000"/>
              </a:lnSpc>
              <a:spcBef>
                <a:spcPts val="114"/>
              </a:spcBef>
              <a:tabLst>
                <a:tab pos="974725" algn="l"/>
              </a:tabLst>
            </a:pPr>
            <a:r>
              <a:rPr sz="800" spc="85" dirty="0">
                <a:solidFill>
                  <a:srgbClr val="595959"/>
                </a:solidFill>
                <a:latin typeface="Times New Roman"/>
                <a:cs typeface="Times New Roman"/>
              </a:rPr>
              <a:t>Code</a:t>
            </a:r>
            <a:r>
              <a:rPr sz="800" spc="15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800" spc="55" dirty="0">
                <a:solidFill>
                  <a:srgbClr val="595959"/>
                </a:solidFill>
                <a:latin typeface="Times New Roman"/>
                <a:cs typeface="Times New Roman"/>
              </a:rPr>
              <a:t>Editor	</a:t>
            </a:r>
            <a:r>
              <a:rPr sz="800" spc="60" dirty="0">
                <a:solidFill>
                  <a:srgbClr val="595959"/>
                </a:solidFill>
                <a:latin typeface="Times New Roman"/>
                <a:cs typeface="Times New Roman"/>
              </a:rPr>
              <a:t>Preview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10160" algn="ctr">
              <a:lnSpc>
                <a:spcPct val="100000"/>
              </a:lnSpc>
            </a:pPr>
            <a:r>
              <a:rPr sz="11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</a:t>
            </a:r>
            <a:r>
              <a:rPr sz="1100" spc="4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95" dirty="0">
                <a:solidFill>
                  <a:srgbClr val="FFFFFF"/>
                </a:solidFill>
                <a:latin typeface="Times New Roman"/>
                <a:cs typeface="Times New Roman"/>
              </a:rPr>
              <a:t>Studio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2212848" y="5061203"/>
            <a:ext cx="393192" cy="4023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6008" y="5132832"/>
            <a:ext cx="256031" cy="2590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795272" y="5123688"/>
            <a:ext cx="271271" cy="2743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76172" y="5148071"/>
            <a:ext cx="224028" cy="2240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35" name="object 1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14</a:t>
            </a:fld>
            <a:endParaRPr spc="55" dirty="0"/>
          </a:p>
        </p:txBody>
      </p:sp>
      <p:sp>
        <p:nvSpPr>
          <p:cNvPr id="136" name="object 1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34459" y="2099935"/>
            <a:ext cx="1027430" cy="2832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특징 및</a:t>
            </a:r>
            <a:r>
              <a:rPr sz="1400" spc="16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장점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623570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 방안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155" dirty="0">
                <a:latin typeface="Times New Roman"/>
                <a:cs typeface="Times New Roman"/>
              </a:rPr>
              <a:t>Application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195" dirty="0">
                <a:latin typeface="Times New Roman"/>
                <a:cs typeface="Times New Roman"/>
              </a:rPr>
              <a:t>Framework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2636" y="1441230"/>
            <a:ext cx="958723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개발 </a:t>
            </a:r>
            <a:r>
              <a:rPr sz="1400" spc="95" dirty="0">
                <a:latin typeface="Noto Sans CJK JP Regular"/>
                <a:cs typeface="Noto Sans CJK JP Regular"/>
              </a:rPr>
              <a:t>환경</a:t>
            </a:r>
            <a:r>
              <a:rPr sz="1400" spc="95" dirty="0">
                <a:latin typeface="Times New Roman"/>
                <a:cs typeface="Times New Roman"/>
              </a:rPr>
              <a:t>(</a:t>
            </a:r>
            <a:r>
              <a:rPr sz="1400" spc="95" dirty="0">
                <a:latin typeface="Noto Sans CJK JP Regular"/>
                <a:cs typeface="Noto Sans CJK JP Regular"/>
              </a:rPr>
              <a:t>구현</a:t>
            </a:r>
            <a:r>
              <a:rPr sz="1400" spc="95" dirty="0">
                <a:latin typeface="Times New Roman"/>
                <a:cs typeface="Times New Roman"/>
              </a:rPr>
              <a:t>,</a:t>
            </a:r>
            <a:r>
              <a:rPr sz="1400" spc="95" dirty="0">
                <a:latin typeface="Noto Sans CJK JP Regular"/>
                <a:cs typeface="Noto Sans CJK JP Regular"/>
              </a:rPr>
              <a:t>테스트</a:t>
            </a:r>
            <a:r>
              <a:rPr sz="1400" spc="95" dirty="0">
                <a:latin typeface="Times New Roman"/>
                <a:cs typeface="Times New Roman"/>
              </a:rPr>
              <a:t>, </a:t>
            </a:r>
            <a:r>
              <a:rPr sz="1400" spc="70" dirty="0">
                <a:latin typeface="Noto Sans CJK JP Regular"/>
                <a:cs typeface="Noto Sans CJK JP Regular"/>
              </a:rPr>
              <a:t>빌드</a:t>
            </a:r>
            <a:r>
              <a:rPr sz="1400" spc="70" dirty="0">
                <a:latin typeface="Times New Roman"/>
                <a:cs typeface="Times New Roman"/>
              </a:rPr>
              <a:t>), </a:t>
            </a:r>
            <a:r>
              <a:rPr sz="1400" spc="110" dirty="0">
                <a:latin typeface="Noto Sans CJK JP Regular"/>
                <a:cs typeface="Noto Sans CJK JP Regular"/>
              </a:rPr>
              <a:t>실행환경</a:t>
            </a:r>
            <a:r>
              <a:rPr sz="1400" spc="110" dirty="0">
                <a:latin typeface="Times New Roman"/>
                <a:cs typeface="Times New Roman"/>
              </a:rPr>
              <a:t>(</a:t>
            </a:r>
            <a:r>
              <a:rPr sz="1400" spc="110" dirty="0">
                <a:latin typeface="Noto Sans CJK JP Regular"/>
                <a:cs typeface="Noto Sans CJK JP Regular"/>
              </a:rPr>
              <a:t>프리젠테이션</a:t>
            </a:r>
            <a:r>
              <a:rPr sz="1400" spc="110" dirty="0">
                <a:latin typeface="Times New Roman"/>
                <a:cs typeface="Times New Roman"/>
              </a:rPr>
              <a:t>, </a:t>
            </a:r>
            <a:r>
              <a:rPr sz="1400" spc="95" dirty="0">
                <a:latin typeface="Noto Sans CJK JP Regular"/>
                <a:cs typeface="Noto Sans CJK JP Regular"/>
              </a:rPr>
              <a:t>업무</a:t>
            </a:r>
            <a:r>
              <a:rPr sz="1400" spc="95" dirty="0">
                <a:latin typeface="Times New Roman"/>
                <a:cs typeface="Times New Roman"/>
              </a:rPr>
              <a:t>, </a:t>
            </a:r>
            <a:r>
              <a:rPr sz="1400" spc="125" dirty="0">
                <a:latin typeface="Noto Sans CJK JP Regular"/>
                <a:cs typeface="Noto Sans CJK JP Regular"/>
              </a:rPr>
              <a:t>데이터 처리 </a:t>
            </a:r>
            <a:r>
              <a:rPr sz="1400" spc="65" dirty="0">
                <a:latin typeface="Noto Sans CJK JP Regular"/>
                <a:cs typeface="Noto Sans CJK JP Regular"/>
              </a:rPr>
              <a:t>등</a:t>
            </a:r>
            <a:r>
              <a:rPr sz="1400" spc="65" dirty="0">
                <a:latin typeface="Times New Roman"/>
                <a:cs typeface="Times New Roman"/>
              </a:rPr>
              <a:t>) </a:t>
            </a:r>
            <a:r>
              <a:rPr sz="1400" spc="125" dirty="0">
                <a:latin typeface="Noto Sans CJK JP Regular"/>
                <a:cs typeface="Noto Sans CJK JP Regular"/>
              </a:rPr>
              <a:t>및 </a:t>
            </a:r>
            <a:r>
              <a:rPr sz="1400" spc="130" dirty="0">
                <a:latin typeface="Noto Sans CJK JP Regular"/>
                <a:cs typeface="Noto Sans CJK JP Regular"/>
              </a:rPr>
              <a:t>공통요소를 </a:t>
            </a:r>
            <a:r>
              <a:rPr sz="1400" spc="125" dirty="0">
                <a:latin typeface="Noto Sans CJK JP Regular"/>
                <a:cs typeface="Noto Sans CJK JP Regular"/>
              </a:rPr>
              <a:t>기본 </a:t>
            </a:r>
            <a:r>
              <a:rPr sz="1400" spc="130" dirty="0">
                <a:latin typeface="Noto Sans CJK JP Regular"/>
                <a:cs typeface="Noto Sans CJK JP Regular"/>
              </a:rPr>
              <a:t>제공하는 </a:t>
            </a:r>
            <a:r>
              <a:rPr sz="1400" spc="25" dirty="0">
                <a:latin typeface="Times New Roman"/>
                <a:cs typeface="Times New Roman"/>
              </a:rPr>
              <a:t>Application  </a:t>
            </a:r>
            <a:r>
              <a:rPr sz="1400" spc="70" dirty="0">
                <a:latin typeface="Times New Roman"/>
                <a:cs typeface="Times New Roman"/>
              </a:rPr>
              <a:t>Framework</a:t>
            </a:r>
            <a:r>
              <a:rPr sz="1400" spc="70" dirty="0">
                <a:latin typeface="Noto Sans CJK JP Regular"/>
                <a:cs typeface="Noto Sans CJK JP Regular"/>
              </a:rPr>
              <a:t>을 </a:t>
            </a:r>
            <a:r>
              <a:rPr sz="1400" spc="125" dirty="0">
                <a:latin typeface="Noto Sans CJK JP Regular"/>
                <a:cs typeface="Noto Sans CJK JP Regular"/>
              </a:rPr>
              <a:t>사용하여 개발생산성 및 기능 재사용성 </a:t>
            </a:r>
            <a:r>
              <a:rPr sz="1400" spc="95" dirty="0">
                <a:latin typeface="Noto Sans CJK JP Regular"/>
                <a:cs typeface="Noto Sans CJK JP Regular"/>
              </a:rPr>
              <a:t>향상</a:t>
            </a:r>
            <a:r>
              <a:rPr sz="1400" spc="95" dirty="0">
                <a:latin typeface="Times New Roman"/>
                <a:cs typeface="Times New Roman"/>
              </a:rPr>
              <a:t>, </a:t>
            </a:r>
            <a:r>
              <a:rPr sz="1400" spc="125" dirty="0">
                <a:latin typeface="Noto Sans CJK JP Regular"/>
                <a:cs typeface="Noto Sans CJK JP Regular"/>
              </a:rPr>
              <a:t>운영 안정성을 보장하도록</a:t>
            </a:r>
            <a:r>
              <a:rPr sz="1400" spc="-145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하겠습니다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368" y="2089404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50800" rIns="0" bIns="0" rtlCol="0">
            <a:spAutoFit/>
          </a:bodyPr>
          <a:lstStyle/>
          <a:p>
            <a:pPr marL="2276475">
              <a:lnSpc>
                <a:spcPct val="100000"/>
              </a:lnSpc>
              <a:spcBef>
                <a:spcPts val="40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아키텍처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842" y="208940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4752" y="3191255"/>
            <a:ext cx="4645152" cy="1825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94435" y="3247123"/>
            <a:ext cx="4140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기반의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2284" y="3247123"/>
            <a:ext cx="127825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프레임워크 개발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적용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55420" y="2570988"/>
            <a:ext cx="1278890" cy="497205"/>
          </a:xfrm>
          <a:custGeom>
            <a:avLst/>
            <a:gdLst/>
            <a:ahLst/>
            <a:cxnLst/>
            <a:rect l="l" t="t" r="r" b="b"/>
            <a:pathLst>
              <a:path w="1278889" h="497205">
                <a:moveTo>
                  <a:pt x="0" y="0"/>
                </a:moveTo>
                <a:lnTo>
                  <a:pt x="1278636" y="0"/>
                </a:lnTo>
                <a:lnTo>
                  <a:pt x="1278636" y="496824"/>
                </a:lnTo>
                <a:lnTo>
                  <a:pt x="0" y="49682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49324" y="2566416"/>
            <a:ext cx="1289685" cy="508000"/>
          </a:xfrm>
          <a:custGeom>
            <a:avLst/>
            <a:gdLst/>
            <a:ahLst/>
            <a:cxnLst/>
            <a:rect l="l" t="t" r="r" b="b"/>
            <a:pathLst>
              <a:path w="1289685" h="508000">
                <a:moveTo>
                  <a:pt x="1287780" y="507492"/>
                </a:moveTo>
                <a:lnTo>
                  <a:pt x="3048" y="507492"/>
                </a:lnTo>
                <a:lnTo>
                  <a:pt x="0" y="504444"/>
                </a:lnTo>
                <a:lnTo>
                  <a:pt x="0" y="3048"/>
                </a:lnTo>
                <a:lnTo>
                  <a:pt x="3048" y="0"/>
                </a:lnTo>
                <a:lnTo>
                  <a:pt x="1287780" y="0"/>
                </a:lnTo>
                <a:lnTo>
                  <a:pt x="1289304" y="3048"/>
                </a:lnTo>
                <a:lnTo>
                  <a:pt x="1289304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496824"/>
                </a:lnTo>
                <a:lnTo>
                  <a:pt x="6096" y="496824"/>
                </a:lnTo>
                <a:lnTo>
                  <a:pt x="10668" y="501396"/>
                </a:lnTo>
                <a:lnTo>
                  <a:pt x="1289304" y="501396"/>
                </a:lnTo>
                <a:lnTo>
                  <a:pt x="1289304" y="504444"/>
                </a:lnTo>
                <a:lnTo>
                  <a:pt x="1287780" y="507492"/>
                </a:lnTo>
                <a:close/>
              </a:path>
              <a:path w="1289685" h="508000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289685" h="508000">
                <a:moveTo>
                  <a:pt x="12801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280160" y="4572"/>
                </a:lnTo>
                <a:lnTo>
                  <a:pt x="1280160" y="9144"/>
                </a:lnTo>
                <a:close/>
              </a:path>
              <a:path w="1289685" h="508000">
                <a:moveTo>
                  <a:pt x="1280160" y="501396"/>
                </a:moveTo>
                <a:lnTo>
                  <a:pt x="1280160" y="4572"/>
                </a:lnTo>
                <a:lnTo>
                  <a:pt x="1284732" y="9144"/>
                </a:lnTo>
                <a:lnTo>
                  <a:pt x="1289304" y="9144"/>
                </a:lnTo>
                <a:lnTo>
                  <a:pt x="1289304" y="496824"/>
                </a:lnTo>
                <a:lnTo>
                  <a:pt x="1284732" y="496824"/>
                </a:lnTo>
                <a:lnTo>
                  <a:pt x="1280160" y="501396"/>
                </a:lnTo>
                <a:close/>
              </a:path>
              <a:path w="1289685" h="508000">
                <a:moveTo>
                  <a:pt x="1289304" y="9144"/>
                </a:moveTo>
                <a:lnTo>
                  <a:pt x="1284732" y="9144"/>
                </a:lnTo>
                <a:lnTo>
                  <a:pt x="1280160" y="4572"/>
                </a:lnTo>
                <a:lnTo>
                  <a:pt x="1289304" y="4572"/>
                </a:lnTo>
                <a:lnTo>
                  <a:pt x="1289304" y="9144"/>
                </a:lnTo>
                <a:close/>
              </a:path>
              <a:path w="1289685" h="508000">
                <a:moveTo>
                  <a:pt x="10668" y="501396"/>
                </a:moveTo>
                <a:lnTo>
                  <a:pt x="6096" y="496824"/>
                </a:lnTo>
                <a:lnTo>
                  <a:pt x="10668" y="496824"/>
                </a:lnTo>
                <a:lnTo>
                  <a:pt x="10668" y="501396"/>
                </a:lnTo>
                <a:close/>
              </a:path>
              <a:path w="1289685" h="508000">
                <a:moveTo>
                  <a:pt x="1280160" y="501396"/>
                </a:moveTo>
                <a:lnTo>
                  <a:pt x="10668" y="501396"/>
                </a:lnTo>
                <a:lnTo>
                  <a:pt x="10668" y="496824"/>
                </a:lnTo>
                <a:lnTo>
                  <a:pt x="1280160" y="496824"/>
                </a:lnTo>
                <a:lnTo>
                  <a:pt x="1280160" y="501396"/>
                </a:lnTo>
                <a:close/>
              </a:path>
              <a:path w="1289685" h="508000">
                <a:moveTo>
                  <a:pt x="1289304" y="501396"/>
                </a:moveTo>
                <a:lnTo>
                  <a:pt x="1280160" y="501396"/>
                </a:lnTo>
                <a:lnTo>
                  <a:pt x="1284732" y="496824"/>
                </a:lnTo>
                <a:lnTo>
                  <a:pt x="1289304" y="496824"/>
                </a:lnTo>
                <a:lnTo>
                  <a:pt x="1289304" y="50139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55420" y="2725926"/>
            <a:ext cx="12788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909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37588" y="3424428"/>
            <a:ext cx="792480" cy="304800"/>
          </a:xfrm>
          <a:custGeom>
            <a:avLst/>
            <a:gdLst/>
            <a:ahLst/>
            <a:cxnLst/>
            <a:rect l="l" t="t" r="r" b="b"/>
            <a:pathLst>
              <a:path w="792480" h="304800">
                <a:moveTo>
                  <a:pt x="0" y="0"/>
                </a:moveTo>
                <a:lnTo>
                  <a:pt x="792480" y="0"/>
                </a:lnTo>
                <a:lnTo>
                  <a:pt x="79248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33016" y="3419855"/>
            <a:ext cx="802005" cy="314325"/>
          </a:xfrm>
          <a:custGeom>
            <a:avLst/>
            <a:gdLst/>
            <a:ahLst/>
            <a:cxnLst/>
            <a:rect l="l" t="t" r="r" b="b"/>
            <a:pathLst>
              <a:path w="802005" h="314325">
                <a:moveTo>
                  <a:pt x="801624" y="313944"/>
                </a:moveTo>
                <a:lnTo>
                  <a:pt x="0" y="313944"/>
                </a:lnTo>
                <a:lnTo>
                  <a:pt x="0" y="0"/>
                </a:lnTo>
                <a:lnTo>
                  <a:pt x="801624" y="0"/>
                </a:lnTo>
                <a:lnTo>
                  <a:pt x="80162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04800"/>
                </a:lnTo>
                <a:lnTo>
                  <a:pt x="4572" y="304800"/>
                </a:lnTo>
                <a:lnTo>
                  <a:pt x="9144" y="309372"/>
                </a:lnTo>
                <a:lnTo>
                  <a:pt x="801624" y="309372"/>
                </a:lnTo>
                <a:lnTo>
                  <a:pt x="801624" y="313944"/>
                </a:lnTo>
                <a:close/>
              </a:path>
              <a:path w="802005" h="31432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802005" h="314325">
                <a:moveTo>
                  <a:pt x="79248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792480" y="4572"/>
                </a:lnTo>
                <a:lnTo>
                  <a:pt x="792480" y="10668"/>
                </a:lnTo>
                <a:close/>
              </a:path>
              <a:path w="802005" h="314325">
                <a:moveTo>
                  <a:pt x="792480" y="309372"/>
                </a:moveTo>
                <a:lnTo>
                  <a:pt x="792480" y="4572"/>
                </a:lnTo>
                <a:lnTo>
                  <a:pt x="797052" y="10668"/>
                </a:lnTo>
                <a:lnTo>
                  <a:pt x="801624" y="10668"/>
                </a:lnTo>
                <a:lnTo>
                  <a:pt x="801624" y="304800"/>
                </a:lnTo>
                <a:lnTo>
                  <a:pt x="797052" y="304800"/>
                </a:lnTo>
                <a:lnTo>
                  <a:pt x="792480" y="309372"/>
                </a:lnTo>
                <a:close/>
              </a:path>
              <a:path w="802005" h="314325">
                <a:moveTo>
                  <a:pt x="801624" y="10668"/>
                </a:moveTo>
                <a:lnTo>
                  <a:pt x="797052" y="10668"/>
                </a:lnTo>
                <a:lnTo>
                  <a:pt x="792480" y="4572"/>
                </a:lnTo>
                <a:lnTo>
                  <a:pt x="801624" y="4572"/>
                </a:lnTo>
                <a:lnTo>
                  <a:pt x="801624" y="10668"/>
                </a:lnTo>
                <a:close/>
              </a:path>
              <a:path w="802005" h="314325">
                <a:moveTo>
                  <a:pt x="9144" y="309372"/>
                </a:moveTo>
                <a:lnTo>
                  <a:pt x="4572" y="304800"/>
                </a:lnTo>
                <a:lnTo>
                  <a:pt x="9144" y="304800"/>
                </a:lnTo>
                <a:lnTo>
                  <a:pt x="9144" y="309372"/>
                </a:lnTo>
                <a:close/>
              </a:path>
              <a:path w="802005" h="314325">
                <a:moveTo>
                  <a:pt x="792480" y="309372"/>
                </a:moveTo>
                <a:lnTo>
                  <a:pt x="9144" y="309372"/>
                </a:lnTo>
                <a:lnTo>
                  <a:pt x="9144" y="304800"/>
                </a:lnTo>
                <a:lnTo>
                  <a:pt x="792480" y="304800"/>
                </a:lnTo>
                <a:lnTo>
                  <a:pt x="792480" y="309372"/>
                </a:lnTo>
                <a:close/>
              </a:path>
              <a:path w="802005" h="314325">
                <a:moveTo>
                  <a:pt x="801624" y="309372"/>
                </a:moveTo>
                <a:lnTo>
                  <a:pt x="792480" y="309372"/>
                </a:lnTo>
                <a:lnTo>
                  <a:pt x="797052" y="304800"/>
                </a:lnTo>
                <a:lnTo>
                  <a:pt x="801624" y="304800"/>
                </a:lnTo>
                <a:lnTo>
                  <a:pt x="801624" y="309372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37588" y="3483369"/>
            <a:ext cx="792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공통요소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37588" y="3814572"/>
            <a:ext cx="792480" cy="684530"/>
          </a:xfrm>
          <a:custGeom>
            <a:avLst/>
            <a:gdLst/>
            <a:ahLst/>
            <a:cxnLst/>
            <a:rect l="l" t="t" r="r" b="b"/>
            <a:pathLst>
              <a:path w="792480" h="684529">
                <a:moveTo>
                  <a:pt x="0" y="0"/>
                </a:moveTo>
                <a:lnTo>
                  <a:pt x="792480" y="0"/>
                </a:lnTo>
                <a:lnTo>
                  <a:pt x="792480" y="684276"/>
                </a:lnTo>
                <a:lnTo>
                  <a:pt x="0" y="684276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3016" y="3810000"/>
            <a:ext cx="802005" cy="693420"/>
          </a:xfrm>
          <a:custGeom>
            <a:avLst/>
            <a:gdLst/>
            <a:ahLst/>
            <a:cxnLst/>
            <a:rect l="l" t="t" r="r" b="b"/>
            <a:pathLst>
              <a:path w="802005" h="693420">
                <a:moveTo>
                  <a:pt x="801624" y="693420"/>
                </a:moveTo>
                <a:lnTo>
                  <a:pt x="0" y="693420"/>
                </a:lnTo>
                <a:lnTo>
                  <a:pt x="0" y="0"/>
                </a:lnTo>
                <a:lnTo>
                  <a:pt x="801624" y="0"/>
                </a:lnTo>
                <a:lnTo>
                  <a:pt x="80162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684276"/>
                </a:lnTo>
                <a:lnTo>
                  <a:pt x="4572" y="684276"/>
                </a:lnTo>
                <a:lnTo>
                  <a:pt x="9144" y="688848"/>
                </a:lnTo>
                <a:lnTo>
                  <a:pt x="801624" y="688848"/>
                </a:lnTo>
                <a:lnTo>
                  <a:pt x="801624" y="693420"/>
                </a:lnTo>
                <a:close/>
              </a:path>
              <a:path w="802005" h="69342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802005" h="693420">
                <a:moveTo>
                  <a:pt x="79248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792480" y="4572"/>
                </a:lnTo>
                <a:lnTo>
                  <a:pt x="792480" y="9144"/>
                </a:lnTo>
                <a:close/>
              </a:path>
              <a:path w="802005" h="693420">
                <a:moveTo>
                  <a:pt x="792480" y="688848"/>
                </a:moveTo>
                <a:lnTo>
                  <a:pt x="792480" y="4572"/>
                </a:lnTo>
                <a:lnTo>
                  <a:pt x="797052" y="9144"/>
                </a:lnTo>
                <a:lnTo>
                  <a:pt x="801624" y="9144"/>
                </a:lnTo>
                <a:lnTo>
                  <a:pt x="801624" y="684276"/>
                </a:lnTo>
                <a:lnTo>
                  <a:pt x="797052" y="684276"/>
                </a:lnTo>
                <a:lnTo>
                  <a:pt x="792480" y="688848"/>
                </a:lnTo>
                <a:close/>
              </a:path>
              <a:path w="802005" h="693420">
                <a:moveTo>
                  <a:pt x="801624" y="9144"/>
                </a:moveTo>
                <a:lnTo>
                  <a:pt x="797052" y="9144"/>
                </a:lnTo>
                <a:lnTo>
                  <a:pt x="792480" y="4572"/>
                </a:lnTo>
                <a:lnTo>
                  <a:pt x="801624" y="4572"/>
                </a:lnTo>
                <a:lnTo>
                  <a:pt x="801624" y="9144"/>
                </a:lnTo>
                <a:close/>
              </a:path>
              <a:path w="802005" h="693420">
                <a:moveTo>
                  <a:pt x="9144" y="688848"/>
                </a:moveTo>
                <a:lnTo>
                  <a:pt x="4572" y="684276"/>
                </a:lnTo>
                <a:lnTo>
                  <a:pt x="9144" y="684276"/>
                </a:lnTo>
                <a:lnTo>
                  <a:pt x="9144" y="688848"/>
                </a:lnTo>
                <a:close/>
              </a:path>
              <a:path w="802005" h="693420">
                <a:moveTo>
                  <a:pt x="792480" y="688848"/>
                </a:moveTo>
                <a:lnTo>
                  <a:pt x="9144" y="688848"/>
                </a:lnTo>
                <a:lnTo>
                  <a:pt x="9144" y="684276"/>
                </a:lnTo>
                <a:lnTo>
                  <a:pt x="792480" y="684276"/>
                </a:lnTo>
                <a:lnTo>
                  <a:pt x="792480" y="688848"/>
                </a:lnTo>
                <a:close/>
              </a:path>
              <a:path w="802005" h="693420">
                <a:moveTo>
                  <a:pt x="801624" y="688848"/>
                </a:moveTo>
                <a:lnTo>
                  <a:pt x="792480" y="688848"/>
                </a:lnTo>
                <a:lnTo>
                  <a:pt x="797052" y="684276"/>
                </a:lnTo>
                <a:lnTo>
                  <a:pt x="801624" y="684276"/>
                </a:lnTo>
                <a:lnTo>
                  <a:pt x="801624" y="68884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37588" y="4099050"/>
            <a:ext cx="792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실행환경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37588" y="4584192"/>
            <a:ext cx="792480" cy="401320"/>
          </a:xfrm>
          <a:custGeom>
            <a:avLst/>
            <a:gdLst/>
            <a:ahLst/>
            <a:cxnLst/>
            <a:rect l="l" t="t" r="r" b="b"/>
            <a:pathLst>
              <a:path w="792480" h="401320">
                <a:moveTo>
                  <a:pt x="0" y="0"/>
                </a:moveTo>
                <a:lnTo>
                  <a:pt x="792480" y="0"/>
                </a:lnTo>
                <a:lnTo>
                  <a:pt x="792480" y="400812"/>
                </a:lnTo>
                <a:lnTo>
                  <a:pt x="0" y="400812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3016" y="4579620"/>
            <a:ext cx="802005" cy="410209"/>
          </a:xfrm>
          <a:custGeom>
            <a:avLst/>
            <a:gdLst/>
            <a:ahLst/>
            <a:cxnLst/>
            <a:rect l="l" t="t" r="r" b="b"/>
            <a:pathLst>
              <a:path w="802005" h="410210">
                <a:moveTo>
                  <a:pt x="801624" y="409956"/>
                </a:moveTo>
                <a:lnTo>
                  <a:pt x="0" y="409956"/>
                </a:lnTo>
                <a:lnTo>
                  <a:pt x="0" y="0"/>
                </a:lnTo>
                <a:lnTo>
                  <a:pt x="801624" y="0"/>
                </a:lnTo>
                <a:lnTo>
                  <a:pt x="80162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99288"/>
                </a:lnTo>
                <a:lnTo>
                  <a:pt x="4572" y="399288"/>
                </a:lnTo>
                <a:lnTo>
                  <a:pt x="9144" y="405384"/>
                </a:lnTo>
                <a:lnTo>
                  <a:pt x="801624" y="405384"/>
                </a:lnTo>
                <a:lnTo>
                  <a:pt x="801624" y="409956"/>
                </a:lnTo>
                <a:close/>
              </a:path>
              <a:path w="802005" h="41021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802005" h="410210">
                <a:moveTo>
                  <a:pt x="79248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792480" y="4572"/>
                </a:lnTo>
                <a:lnTo>
                  <a:pt x="792480" y="9144"/>
                </a:lnTo>
                <a:close/>
              </a:path>
              <a:path w="802005" h="410210">
                <a:moveTo>
                  <a:pt x="792480" y="405384"/>
                </a:moveTo>
                <a:lnTo>
                  <a:pt x="792480" y="4572"/>
                </a:lnTo>
                <a:lnTo>
                  <a:pt x="797052" y="9144"/>
                </a:lnTo>
                <a:lnTo>
                  <a:pt x="801624" y="9144"/>
                </a:lnTo>
                <a:lnTo>
                  <a:pt x="801624" y="399288"/>
                </a:lnTo>
                <a:lnTo>
                  <a:pt x="797052" y="399288"/>
                </a:lnTo>
                <a:lnTo>
                  <a:pt x="792480" y="405384"/>
                </a:lnTo>
                <a:close/>
              </a:path>
              <a:path w="802005" h="410210">
                <a:moveTo>
                  <a:pt x="801624" y="9144"/>
                </a:moveTo>
                <a:lnTo>
                  <a:pt x="797052" y="9144"/>
                </a:lnTo>
                <a:lnTo>
                  <a:pt x="792480" y="4572"/>
                </a:lnTo>
                <a:lnTo>
                  <a:pt x="801624" y="4572"/>
                </a:lnTo>
                <a:lnTo>
                  <a:pt x="801624" y="9144"/>
                </a:lnTo>
                <a:close/>
              </a:path>
              <a:path w="802005" h="410210">
                <a:moveTo>
                  <a:pt x="9144" y="405384"/>
                </a:moveTo>
                <a:lnTo>
                  <a:pt x="4572" y="399288"/>
                </a:lnTo>
                <a:lnTo>
                  <a:pt x="9144" y="399288"/>
                </a:lnTo>
                <a:lnTo>
                  <a:pt x="9144" y="405384"/>
                </a:lnTo>
                <a:close/>
              </a:path>
              <a:path w="802005" h="410210">
                <a:moveTo>
                  <a:pt x="792480" y="405384"/>
                </a:moveTo>
                <a:lnTo>
                  <a:pt x="9144" y="405384"/>
                </a:lnTo>
                <a:lnTo>
                  <a:pt x="9144" y="399288"/>
                </a:lnTo>
                <a:lnTo>
                  <a:pt x="792480" y="399288"/>
                </a:lnTo>
                <a:lnTo>
                  <a:pt x="792480" y="405384"/>
                </a:lnTo>
                <a:close/>
              </a:path>
              <a:path w="802005" h="410210">
                <a:moveTo>
                  <a:pt x="801624" y="405384"/>
                </a:moveTo>
                <a:lnTo>
                  <a:pt x="792480" y="405384"/>
                </a:lnTo>
                <a:lnTo>
                  <a:pt x="797052" y="399288"/>
                </a:lnTo>
                <a:lnTo>
                  <a:pt x="801624" y="399288"/>
                </a:lnTo>
                <a:lnTo>
                  <a:pt x="801624" y="405384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37588" y="4649224"/>
            <a:ext cx="79248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065" marR="100965" indent="-158750">
              <a:lnSpc>
                <a:spcPct val="102000"/>
              </a:lnSpc>
              <a:spcBef>
                <a:spcPts val="95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 운영  환경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927604" y="3424428"/>
            <a:ext cx="3061970" cy="304800"/>
          </a:xfrm>
          <a:custGeom>
            <a:avLst/>
            <a:gdLst/>
            <a:ahLst/>
            <a:cxnLst/>
            <a:rect l="l" t="t" r="r" b="b"/>
            <a:pathLst>
              <a:path w="3061970" h="304800">
                <a:moveTo>
                  <a:pt x="0" y="0"/>
                </a:moveTo>
                <a:lnTo>
                  <a:pt x="3061716" y="0"/>
                </a:lnTo>
                <a:lnTo>
                  <a:pt x="3061716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24555" y="3421379"/>
            <a:ext cx="3068320" cy="311150"/>
          </a:xfrm>
          <a:custGeom>
            <a:avLst/>
            <a:gdLst/>
            <a:ahLst/>
            <a:cxnLst/>
            <a:rect l="l" t="t" r="r" b="b"/>
            <a:pathLst>
              <a:path w="3068320" h="311150">
                <a:moveTo>
                  <a:pt x="3067812" y="310896"/>
                </a:moveTo>
                <a:lnTo>
                  <a:pt x="0" y="310896"/>
                </a:lnTo>
                <a:lnTo>
                  <a:pt x="0" y="0"/>
                </a:lnTo>
                <a:lnTo>
                  <a:pt x="3067812" y="0"/>
                </a:lnTo>
                <a:lnTo>
                  <a:pt x="3067812" y="3048"/>
                </a:lnTo>
                <a:lnTo>
                  <a:pt x="6096" y="3048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304800"/>
                </a:lnTo>
                <a:lnTo>
                  <a:pt x="3048" y="304800"/>
                </a:lnTo>
                <a:lnTo>
                  <a:pt x="6096" y="307848"/>
                </a:lnTo>
                <a:lnTo>
                  <a:pt x="3067812" y="307848"/>
                </a:lnTo>
                <a:lnTo>
                  <a:pt x="3067812" y="310896"/>
                </a:lnTo>
                <a:close/>
              </a:path>
              <a:path w="3068320" h="311150">
                <a:moveTo>
                  <a:pt x="6096" y="7620"/>
                </a:moveTo>
                <a:lnTo>
                  <a:pt x="3048" y="7620"/>
                </a:lnTo>
                <a:lnTo>
                  <a:pt x="6096" y="3048"/>
                </a:lnTo>
                <a:lnTo>
                  <a:pt x="6096" y="7620"/>
                </a:lnTo>
                <a:close/>
              </a:path>
              <a:path w="3068320" h="311150">
                <a:moveTo>
                  <a:pt x="3061716" y="7620"/>
                </a:moveTo>
                <a:lnTo>
                  <a:pt x="6096" y="7620"/>
                </a:lnTo>
                <a:lnTo>
                  <a:pt x="6096" y="3048"/>
                </a:lnTo>
                <a:lnTo>
                  <a:pt x="3061716" y="3048"/>
                </a:lnTo>
                <a:lnTo>
                  <a:pt x="3061716" y="7620"/>
                </a:lnTo>
                <a:close/>
              </a:path>
              <a:path w="3068320" h="311150">
                <a:moveTo>
                  <a:pt x="3061716" y="307848"/>
                </a:moveTo>
                <a:lnTo>
                  <a:pt x="3061716" y="3048"/>
                </a:lnTo>
                <a:lnTo>
                  <a:pt x="3064764" y="7620"/>
                </a:lnTo>
                <a:lnTo>
                  <a:pt x="3067812" y="7620"/>
                </a:lnTo>
                <a:lnTo>
                  <a:pt x="3067812" y="304800"/>
                </a:lnTo>
                <a:lnTo>
                  <a:pt x="3064764" y="304800"/>
                </a:lnTo>
                <a:lnTo>
                  <a:pt x="3061716" y="307848"/>
                </a:lnTo>
                <a:close/>
              </a:path>
              <a:path w="3068320" h="311150">
                <a:moveTo>
                  <a:pt x="3067812" y="7620"/>
                </a:moveTo>
                <a:lnTo>
                  <a:pt x="3064764" y="7620"/>
                </a:lnTo>
                <a:lnTo>
                  <a:pt x="3061716" y="3048"/>
                </a:lnTo>
                <a:lnTo>
                  <a:pt x="3067812" y="3048"/>
                </a:lnTo>
                <a:lnTo>
                  <a:pt x="3067812" y="7620"/>
                </a:lnTo>
                <a:close/>
              </a:path>
              <a:path w="3068320" h="311150">
                <a:moveTo>
                  <a:pt x="6096" y="307848"/>
                </a:moveTo>
                <a:lnTo>
                  <a:pt x="3048" y="304800"/>
                </a:lnTo>
                <a:lnTo>
                  <a:pt x="6096" y="304800"/>
                </a:lnTo>
                <a:lnTo>
                  <a:pt x="6096" y="307848"/>
                </a:lnTo>
                <a:close/>
              </a:path>
              <a:path w="3068320" h="311150">
                <a:moveTo>
                  <a:pt x="3061716" y="307848"/>
                </a:moveTo>
                <a:lnTo>
                  <a:pt x="6096" y="307848"/>
                </a:lnTo>
                <a:lnTo>
                  <a:pt x="6096" y="304800"/>
                </a:lnTo>
                <a:lnTo>
                  <a:pt x="3061716" y="304800"/>
                </a:lnTo>
                <a:lnTo>
                  <a:pt x="3061716" y="307848"/>
                </a:lnTo>
                <a:close/>
              </a:path>
              <a:path w="3068320" h="311150">
                <a:moveTo>
                  <a:pt x="3067812" y="307848"/>
                </a:moveTo>
                <a:lnTo>
                  <a:pt x="3061716" y="307848"/>
                </a:lnTo>
                <a:lnTo>
                  <a:pt x="3064764" y="304800"/>
                </a:lnTo>
                <a:lnTo>
                  <a:pt x="3067812" y="304800"/>
                </a:lnTo>
                <a:lnTo>
                  <a:pt x="3067812" y="30784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927604" y="3483369"/>
            <a:ext cx="306197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공통컴포넌트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927604" y="3810000"/>
            <a:ext cx="668020" cy="364490"/>
          </a:xfrm>
          <a:custGeom>
            <a:avLst/>
            <a:gdLst/>
            <a:ahLst/>
            <a:cxnLst/>
            <a:rect l="l" t="t" r="r" b="b"/>
            <a:pathLst>
              <a:path w="668020" h="364489">
                <a:moveTo>
                  <a:pt x="0" y="0"/>
                </a:moveTo>
                <a:lnTo>
                  <a:pt x="667512" y="0"/>
                </a:lnTo>
                <a:lnTo>
                  <a:pt x="6675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24555" y="3805428"/>
            <a:ext cx="673735" cy="373380"/>
          </a:xfrm>
          <a:custGeom>
            <a:avLst/>
            <a:gdLst/>
            <a:ahLst/>
            <a:cxnLst/>
            <a:rect l="l" t="t" r="r" b="b"/>
            <a:pathLst>
              <a:path w="673735" h="373379">
                <a:moveTo>
                  <a:pt x="673608" y="373380"/>
                </a:moveTo>
                <a:lnTo>
                  <a:pt x="0" y="373380"/>
                </a:lnTo>
                <a:lnTo>
                  <a:pt x="0" y="0"/>
                </a:lnTo>
                <a:lnTo>
                  <a:pt x="673608" y="0"/>
                </a:lnTo>
                <a:lnTo>
                  <a:pt x="673608" y="4572"/>
                </a:lnTo>
                <a:lnTo>
                  <a:pt x="6096" y="4572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365760"/>
                </a:lnTo>
                <a:lnTo>
                  <a:pt x="3048" y="365760"/>
                </a:lnTo>
                <a:lnTo>
                  <a:pt x="6096" y="368808"/>
                </a:lnTo>
                <a:lnTo>
                  <a:pt x="673608" y="368808"/>
                </a:lnTo>
                <a:lnTo>
                  <a:pt x="673608" y="373380"/>
                </a:lnTo>
                <a:close/>
              </a:path>
              <a:path w="673735" h="373379">
                <a:moveTo>
                  <a:pt x="6096" y="7620"/>
                </a:moveTo>
                <a:lnTo>
                  <a:pt x="3048" y="7620"/>
                </a:lnTo>
                <a:lnTo>
                  <a:pt x="6096" y="4572"/>
                </a:lnTo>
                <a:lnTo>
                  <a:pt x="6096" y="7620"/>
                </a:lnTo>
                <a:close/>
              </a:path>
              <a:path w="673735" h="373379">
                <a:moveTo>
                  <a:pt x="667512" y="7620"/>
                </a:moveTo>
                <a:lnTo>
                  <a:pt x="6096" y="7620"/>
                </a:lnTo>
                <a:lnTo>
                  <a:pt x="6096" y="4572"/>
                </a:lnTo>
                <a:lnTo>
                  <a:pt x="667512" y="4572"/>
                </a:lnTo>
                <a:lnTo>
                  <a:pt x="667512" y="7620"/>
                </a:lnTo>
                <a:close/>
              </a:path>
              <a:path w="673735" h="373379">
                <a:moveTo>
                  <a:pt x="667512" y="368808"/>
                </a:moveTo>
                <a:lnTo>
                  <a:pt x="667512" y="4572"/>
                </a:lnTo>
                <a:lnTo>
                  <a:pt x="670560" y="7620"/>
                </a:lnTo>
                <a:lnTo>
                  <a:pt x="673608" y="7620"/>
                </a:lnTo>
                <a:lnTo>
                  <a:pt x="673608" y="365760"/>
                </a:lnTo>
                <a:lnTo>
                  <a:pt x="670560" y="365760"/>
                </a:lnTo>
                <a:lnTo>
                  <a:pt x="667512" y="368808"/>
                </a:lnTo>
                <a:close/>
              </a:path>
              <a:path w="673735" h="373379">
                <a:moveTo>
                  <a:pt x="673608" y="7620"/>
                </a:moveTo>
                <a:lnTo>
                  <a:pt x="670560" y="7620"/>
                </a:lnTo>
                <a:lnTo>
                  <a:pt x="667512" y="4572"/>
                </a:lnTo>
                <a:lnTo>
                  <a:pt x="673608" y="4572"/>
                </a:lnTo>
                <a:lnTo>
                  <a:pt x="673608" y="7620"/>
                </a:lnTo>
                <a:close/>
              </a:path>
              <a:path w="673735" h="373379">
                <a:moveTo>
                  <a:pt x="6096" y="368808"/>
                </a:moveTo>
                <a:lnTo>
                  <a:pt x="3048" y="365760"/>
                </a:lnTo>
                <a:lnTo>
                  <a:pt x="6096" y="365760"/>
                </a:lnTo>
                <a:lnTo>
                  <a:pt x="6096" y="368808"/>
                </a:lnTo>
                <a:close/>
              </a:path>
              <a:path w="673735" h="373379">
                <a:moveTo>
                  <a:pt x="667512" y="368808"/>
                </a:moveTo>
                <a:lnTo>
                  <a:pt x="6096" y="368808"/>
                </a:lnTo>
                <a:lnTo>
                  <a:pt x="6096" y="365760"/>
                </a:lnTo>
                <a:lnTo>
                  <a:pt x="667512" y="365760"/>
                </a:lnTo>
                <a:lnTo>
                  <a:pt x="667512" y="368808"/>
                </a:lnTo>
                <a:close/>
              </a:path>
              <a:path w="673735" h="373379">
                <a:moveTo>
                  <a:pt x="673608" y="368808"/>
                </a:moveTo>
                <a:lnTo>
                  <a:pt x="667512" y="368808"/>
                </a:lnTo>
                <a:lnTo>
                  <a:pt x="670560" y="365760"/>
                </a:lnTo>
                <a:lnTo>
                  <a:pt x="673608" y="365760"/>
                </a:lnTo>
                <a:lnTo>
                  <a:pt x="673608" y="36880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913837" y="3838395"/>
            <a:ext cx="695325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9870" indent="-230504">
              <a:lnSpc>
                <a:spcPct val="101099"/>
              </a:lnSpc>
              <a:spcBef>
                <a:spcPts val="100"/>
              </a:spcBef>
            </a:pPr>
            <a:r>
              <a:rPr sz="900" spc="65" dirty="0">
                <a:latin typeface="Noto Sans CJK JP Regular"/>
                <a:cs typeface="Noto Sans CJK JP Regular"/>
              </a:rPr>
              <a:t>프리젠테이션  </a:t>
            </a:r>
            <a:r>
              <a:rPr sz="900" spc="80" dirty="0">
                <a:latin typeface="Noto Sans CJK JP Regular"/>
                <a:cs typeface="Noto Sans CJK JP Regular"/>
              </a:rPr>
              <a:t>계층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17036" y="3810000"/>
            <a:ext cx="666115" cy="364490"/>
          </a:xfrm>
          <a:custGeom>
            <a:avLst/>
            <a:gdLst/>
            <a:ahLst/>
            <a:cxnLst/>
            <a:rect l="l" t="t" r="r" b="b"/>
            <a:pathLst>
              <a:path w="666114" h="364489">
                <a:moveTo>
                  <a:pt x="0" y="0"/>
                </a:moveTo>
                <a:lnTo>
                  <a:pt x="665988" y="0"/>
                </a:lnTo>
                <a:lnTo>
                  <a:pt x="665988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13988" y="3805428"/>
            <a:ext cx="673735" cy="373380"/>
          </a:xfrm>
          <a:custGeom>
            <a:avLst/>
            <a:gdLst/>
            <a:ahLst/>
            <a:cxnLst/>
            <a:rect l="l" t="t" r="r" b="b"/>
            <a:pathLst>
              <a:path w="673735" h="373379">
                <a:moveTo>
                  <a:pt x="673608" y="373380"/>
                </a:moveTo>
                <a:lnTo>
                  <a:pt x="0" y="373380"/>
                </a:lnTo>
                <a:lnTo>
                  <a:pt x="0" y="0"/>
                </a:lnTo>
                <a:lnTo>
                  <a:pt x="673608" y="0"/>
                </a:lnTo>
                <a:lnTo>
                  <a:pt x="673608" y="4572"/>
                </a:lnTo>
                <a:lnTo>
                  <a:pt x="6096" y="4572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365760"/>
                </a:lnTo>
                <a:lnTo>
                  <a:pt x="3048" y="365760"/>
                </a:lnTo>
                <a:lnTo>
                  <a:pt x="6096" y="368808"/>
                </a:lnTo>
                <a:lnTo>
                  <a:pt x="673608" y="368808"/>
                </a:lnTo>
                <a:lnTo>
                  <a:pt x="673608" y="373380"/>
                </a:lnTo>
                <a:close/>
              </a:path>
              <a:path w="673735" h="373379">
                <a:moveTo>
                  <a:pt x="6096" y="7620"/>
                </a:moveTo>
                <a:lnTo>
                  <a:pt x="3048" y="7620"/>
                </a:lnTo>
                <a:lnTo>
                  <a:pt x="6096" y="4572"/>
                </a:lnTo>
                <a:lnTo>
                  <a:pt x="6096" y="7620"/>
                </a:lnTo>
                <a:close/>
              </a:path>
              <a:path w="673735" h="373379">
                <a:moveTo>
                  <a:pt x="665988" y="7620"/>
                </a:moveTo>
                <a:lnTo>
                  <a:pt x="6096" y="7620"/>
                </a:lnTo>
                <a:lnTo>
                  <a:pt x="6096" y="4572"/>
                </a:lnTo>
                <a:lnTo>
                  <a:pt x="665988" y="4572"/>
                </a:lnTo>
                <a:lnTo>
                  <a:pt x="665988" y="7620"/>
                </a:lnTo>
                <a:close/>
              </a:path>
              <a:path w="673735" h="373379">
                <a:moveTo>
                  <a:pt x="665988" y="368808"/>
                </a:moveTo>
                <a:lnTo>
                  <a:pt x="665988" y="4572"/>
                </a:lnTo>
                <a:lnTo>
                  <a:pt x="669036" y="7620"/>
                </a:lnTo>
                <a:lnTo>
                  <a:pt x="673608" y="7620"/>
                </a:lnTo>
                <a:lnTo>
                  <a:pt x="673608" y="365760"/>
                </a:lnTo>
                <a:lnTo>
                  <a:pt x="669036" y="365760"/>
                </a:lnTo>
                <a:lnTo>
                  <a:pt x="665988" y="368808"/>
                </a:lnTo>
                <a:close/>
              </a:path>
              <a:path w="673735" h="373379">
                <a:moveTo>
                  <a:pt x="673608" y="7620"/>
                </a:moveTo>
                <a:lnTo>
                  <a:pt x="669036" y="7620"/>
                </a:lnTo>
                <a:lnTo>
                  <a:pt x="665988" y="4572"/>
                </a:lnTo>
                <a:lnTo>
                  <a:pt x="673608" y="4572"/>
                </a:lnTo>
                <a:lnTo>
                  <a:pt x="673608" y="7620"/>
                </a:lnTo>
                <a:close/>
              </a:path>
              <a:path w="673735" h="373379">
                <a:moveTo>
                  <a:pt x="6096" y="368808"/>
                </a:moveTo>
                <a:lnTo>
                  <a:pt x="3048" y="365760"/>
                </a:lnTo>
                <a:lnTo>
                  <a:pt x="6096" y="365760"/>
                </a:lnTo>
                <a:lnTo>
                  <a:pt x="6096" y="368808"/>
                </a:lnTo>
                <a:close/>
              </a:path>
              <a:path w="673735" h="373379">
                <a:moveTo>
                  <a:pt x="665988" y="368808"/>
                </a:moveTo>
                <a:lnTo>
                  <a:pt x="6096" y="368808"/>
                </a:lnTo>
                <a:lnTo>
                  <a:pt x="6096" y="365760"/>
                </a:lnTo>
                <a:lnTo>
                  <a:pt x="665988" y="365760"/>
                </a:lnTo>
                <a:lnTo>
                  <a:pt x="665988" y="368808"/>
                </a:lnTo>
                <a:close/>
              </a:path>
              <a:path w="673735" h="373379">
                <a:moveTo>
                  <a:pt x="673608" y="368808"/>
                </a:moveTo>
                <a:lnTo>
                  <a:pt x="665988" y="368808"/>
                </a:lnTo>
                <a:lnTo>
                  <a:pt x="669036" y="365760"/>
                </a:lnTo>
                <a:lnTo>
                  <a:pt x="673608" y="365760"/>
                </a:lnTo>
                <a:lnTo>
                  <a:pt x="673608" y="36880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24755" y="3810000"/>
            <a:ext cx="666115" cy="364490"/>
          </a:xfrm>
          <a:custGeom>
            <a:avLst/>
            <a:gdLst/>
            <a:ahLst/>
            <a:cxnLst/>
            <a:rect l="l" t="t" r="r" b="b"/>
            <a:pathLst>
              <a:path w="666114" h="364489">
                <a:moveTo>
                  <a:pt x="0" y="0"/>
                </a:moveTo>
                <a:lnTo>
                  <a:pt x="665988" y="0"/>
                </a:lnTo>
                <a:lnTo>
                  <a:pt x="665988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20184" y="3805428"/>
            <a:ext cx="675640" cy="373380"/>
          </a:xfrm>
          <a:custGeom>
            <a:avLst/>
            <a:gdLst/>
            <a:ahLst/>
            <a:cxnLst/>
            <a:rect l="l" t="t" r="r" b="b"/>
            <a:pathLst>
              <a:path w="675639" h="373379">
                <a:moveTo>
                  <a:pt x="675132" y="373380"/>
                </a:moveTo>
                <a:lnTo>
                  <a:pt x="0" y="373380"/>
                </a:lnTo>
                <a:lnTo>
                  <a:pt x="0" y="0"/>
                </a:lnTo>
                <a:lnTo>
                  <a:pt x="675132" y="0"/>
                </a:lnTo>
                <a:lnTo>
                  <a:pt x="675132" y="4572"/>
                </a:lnTo>
                <a:lnTo>
                  <a:pt x="7620" y="4572"/>
                </a:lnTo>
                <a:lnTo>
                  <a:pt x="4572" y="7620"/>
                </a:lnTo>
                <a:lnTo>
                  <a:pt x="7620" y="7620"/>
                </a:lnTo>
                <a:lnTo>
                  <a:pt x="7620" y="365760"/>
                </a:lnTo>
                <a:lnTo>
                  <a:pt x="4572" y="365760"/>
                </a:lnTo>
                <a:lnTo>
                  <a:pt x="7620" y="368808"/>
                </a:lnTo>
                <a:lnTo>
                  <a:pt x="675132" y="368808"/>
                </a:lnTo>
                <a:lnTo>
                  <a:pt x="675132" y="373380"/>
                </a:lnTo>
                <a:close/>
              </a:path>
              <a:path w="675639" h="373379">
                <a:moveTo>
                  <a:pt x="7620" y="7620"/>
                </a:moveTo>
                <a:lnTo>
                  <a:pt x="4572" y="7620"/>
                </a:lnTo>
                <a:lnTo>
                  <a:pt x="7620" y="4572"/>
                </a:lnTo>
                <a:lnTo>
                  <a:pt x="7620" y="7620"/>
                </a:lnTo>
                <a:close/>
              </a:path>
              <a:path w="675639" h="373379">
                <a:moveTo>
                  <a:pt x="667512" y="7620"/>
                </a:moveTo>
                <a:lnTo>
                  <a:pt x="7620" y="7620"/>
                </a:lnTo>
                <a:lnTo>
                  <a:pt x="7620" y="4572"/>
                </a:lnTo>
                <a:lnTo>
                  <a:pt x="667512" y="4572"/>
                </a:lnTo>
                <a:lnTo>
                  <a:pt x="667512" y="7620"/>
                </a:lnTo>
                <a:close/>
              </a:path>
              <a:path w="675639" h="373379">
                <a:moveTo>
                  <a:pt x="667512" y="368808"/>
                </a:moveTo>
                <a:lnTo>
                  <a:pt x="667512" y="4572"/>
                </a:lnTo>
                <a:lnTo>
                  <a:pt x="670560" y="7620"/>
                </a:lnTo>
                <a:lnTo>
                  <a:pt x="675132" y="7620"/>
                </a:lnTo>
                <a:lnTo>
                  <a:pt x="675132" y="365760"/>
                </a:lnTo>
                <a:lnTo>
                  <a:pt x="670560" y="365760"/>
                </a:lnTo>
                <a:lnTo>
                  <a:pt x="667512" y="368808"/>
                </a:lnTo>
                <a:close/>
              </a:path>
              <a:path w="675639" h="373379">
                <a:moveTo>
                  <a:pt x="675132" y="7620"/>
                </a:moveTo>
                <a:lnTo>
                  <a:pt x="670560" y="7620"/>
                </a:lnTo>
                <a:lnTo>
                  <a:pt x="667512" y="4572"/>
                </a:lnTo>
                <a:lnTo>
                  <a:pt x="675132" y="4572"/>
                </a:lnTo>
                <a:lnTo>
                  <a:pt x="675132" y="7620"/>
                </a:lnTo>
                <a:close/>
              </a:path>
              <a:path w="675639" h="373379">
                <a:moveTo>
                  <a:pt x="7620" y="368808"/>
                </a:moveTo>
                <a:lnTo>
                  <a:pt x="4572" y="365760"/>
                </a:lnTo>
                <a:lnTo>
                  <a:pt x="7620" y="365760"/>
                </a:lnTo>
                <a:lnTo>
                  <a:pt x="7620" y="368808"/>
                </a:lnTo>
                <a:close/>
              </a:path>
              <a:path w="675639" h="373379">
                <a:moveTo>
                  <a:pt x="667512" y="368808"/>
                </a:moveTo>
                <a:lnTo>
                  <a:pt x="7620" y="368808"/>
                </a:lnTo>
                <a:lnTo>
                  <a:pt x="7620" y="365760"/>
                </a:lnTo>
                <a:lnTo>
                  <a:pt x="667512" y="365760"/>
                </a:lnTo>
                <a:lnTo>
                  <a:pt x="667512" y="368808"/>
                </a:lnTo>
                <a:close/>
              </a:path>
              <a:path w="675639" h="373379">
                <a:moveTo>
                  <a:pt x="675132" y="368808"/>
                </a:moveTo>
                <a:lnTo>
                  <a:pt x="667512" y="368808"/>
                </a:lnTo>
                <a:lnTo>
                  <a:pt x="670560" y="365760"/>
                </a:lnTo>
                <a:lnTo>
                  <a:pt x="675132" y="365760"/>
                </a:lnTo>
                <a:lnTo>
                  <a:pt x="675132" y="36880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1808" y="3810000"/>
            <a:ext cx="668020" cy="364490"/>
          </a:xfrm>
          <a:custGeom>
            <a:avLst/>
            <a:gdLst/>
            <a:ahLst/>
            <a:cxnLst/>
            <a:rect l="l" t="t" r="r" b="b"/>
            <a:pathLst>
              <a:path w="668020" h="364489">
                <a:moveTo>
                  <a:pt x="0" y="0"/>
                </a:moveTo>
                <a:lnTo>
                  <a:pt x="667512" y="0"/>
                </a:lnTo>
                <a:lnTo>
                  <a:pt x="667512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18759" y="3805428"/>
            <a:ext cx="673735" cy="373380"/>
          </a:xfrm>
          <a:custGeom>
            <a:avLst/>
            <a:gdLst/>
            <a:ahLst/>
            <a:cxnLst/>
            <a:rect l="l" t="t" r="r" b="b"/>
            <a:pathLst>
              <a:path w="673735" h="373379">
                <a:moveTo>
                  <a:pt x="673608" y="373380"/>
                </a:moveTo>
                <a:lnTo>
                  <a:pt x="0" y="373380"/>
                </a:lnTo>
                <a:lnTo>
                  <a:pt x="0" y="0"/>
                </a:lnTo>
                <a:lnTo>
                  <a:pt x="673608" y="0"/>
                </a:lnTo>
                <a:lnTo>
                  <a:pt x="673608" y="4572"/>
                </a:lnTo>
                <a:lnTo>
                  <a:pt x="6096" y="4572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365760"/>
                </a:lnTo>
                <a:lnTo>
                  <a:pt x="3048" y="365760"/>
                </a:lnTo>
                <a:lnTo>
                  <a:pt x="6096" y="368808"/>
                </a:lnTo>
                <a:lnTo>
                  <a:pt x="673608" y="368808"/>
                </a:lnTo>
                <a:lnTo>
                  <a:pt x="673608" y="373380"/>
                </a:lnTo>
                <a:close/>
              </a:path>
              <a:path w="673735" h="373379">
                <a:moveTo>
                  <a:pt x="6096" y="7620"/>
                </a:moveTo>
                <a:lnTo>
                  <a:pt x="3048" y="7620"/>
                </a:lnTo>
                <a:lnTo>
                  <a:pt x="6096" y="4572"/>
                </a:lnTo>
                <a:lnTo>
                  <a:pt x="6096" y="7620"/>
                </a:lnTo>
                <a:close/>
              </a:path>
              <a:path w="673735" h="373379">
                <a:moveTo>
                  <a:pt x="667512" y="7620"/>
                </a:moveTo>
                <a:lnTo>
                  <a:pt x="6096" y="7620"/>
                </a:lnTo>
                <a:lnTo>
                  <a:pt x="6096" y="4572"/>
                </a:lnTo>
                <a:lnTo>
                  <a:pt x="667512" y="4572"/>
                </a:lnTo>
                <a:lnTo>
                  <a:pt x="667512" y="7620"/>
                </a:lnTo>
                <a:close/>
              </a:path>
              <a:path w="673735" h="373379">
                <a:moveTo>
                  <a:pt x="667512" y="368808"/>
                </a:moveTo>
                <a:lnTo>
                  <a:pt x="667512" y="4572"/>
                </a:lnTo>
                <a:lnTo>
                  <a:pt x="670560" y="7620"/>
                </a:lnTo>
                <a:lnTo>
                  <a:pt x="673608" y="7620"/>
                </a:lnTo>
                <a:lnTo>
                  <a:pt x="673608" y="365760"/>
                </a:lnTo>
                <a:lnTo>
                  <a:pt x="670560" y="365760"/>
                </a:lnTo>
                <a:lnTo>
                  <a:pt x="667512" y="368808"/>
                </a:lnTo>
                <a:close/>
              </a:path>
              <a:path w="673735" h="373379">
                <a:moveTo>
                  <a:pt x="673608" y="7620"/>
                </a:moveTo>
                <a:lnTo>
                  <a:pt x="670560" y="7620"/>
                </a:lnTo>
                <a:lnTo>
                  <a:pt x="667512" y="4572"/>
                </a:lnTo>
                <a:lnTo>
                  <a:pt x="673608" y="4572"/>
                </a:lnTo>
                <a:lnTo>
                  <a:pt x="673608" y="7620"/>
                </a:lnTo>
                <a:close/>
              </a:path>
              <a:path w="673735" h="373379">
                <a:moveTo>
                  <a:pt x="6096" y="368808"/>
                </a:moveTo>
                <a:lnTo>
                  <a:pt x="3048" y="365760"/>
                </a:lnTo>
                <a:lnTo>
                  <a:pt x="6096" y="365760"/>
                </a:lnTo>
                <a:lnTo>
                  <a:pt x="6096" y="368808"/>
                </a:lnTo>
                <a:close/>
              </a:path>
              <a:path w="673735" h="373379">
                <a:moveTo>
                  <a:pt x="667512" y="368808"/>
                </a:moveTo>
                <a:lnTo>
                  <a:pt x="6096" y="368808"/>
                </a:lnTo>
                <a:lnTo>
                  <a:pt x="6096" y="365760"/>
                </a:lnTo>
                <a:lnTo>
                  <a:pt x="667512" y="365760"/>
                </a:lnTo>
                <a:lnTo>
                  <a:pt x="667512" y="368808"/>
                </a:lnTo>
                <a:close/>
              </a:path>
              <a:path w="673735" h="373379">
                <a:moveTo>
                  <a:pt x="673608" y="368808"/>
                </a:moveTo>
                <a:lnTo>
                  <a:pt x="667512" y="368808"/>
                </a:lnTo>
                <a:lnTo>
                  <a:pt x="670560" y="365760"/>
                </a:lnTo>
                <a:lnTo>
                  <a:pt x="673608" y="365760"/>
                </a:lnTo>
                <a:lnTo>
                  <a:pt x="673608" y="368808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717036" y="3821689"/>
            <a:ext cx="2272665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660" marR="67945" indent="-129539">
              <a:lnSpc>
                <a:spcPct val="102000"/>
              </a:lnSpc>
              <a:spcBef>
                <a:spcPts val="95"/>
              </a:spcBef>
              <a:tabLst>
                <a:tab pos="814705" algn="l"/>
                <a:tab pos="1008380" algn="l"/>
                <a:tab pos="1677670" algn="l"/>
                <a:tab pos="180721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업무처리	데이터처리	</a:t>
            </a:r>
            <a:r>
              <a:rPr sz="1000" spc="70" dirty="0">
                <a:latin typeface="Noto Sans CJK JP Regular"/>
                <a:cs typeface="Noto Sans CJK JP Regular"/>
              </a:rPr>
              <a:t>연계통합  </a:t>
            </a:r>
            <a:r>
              <a:rPr sz="1000" spc="100" dirty="0">
                <a:latin typeface="Noto Sans CJK JP Regular"/>
                <a:cs typeface="Noto Sans CJK JP Regular"/>
              </a:rPr>
              <a:t>계층		계층		계층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18460" y="4235196"/>
            <a:ext cx="3070860" cy="264160"/>
          </a:xfrm>
          <a:custGeom>
            <a:avLst/>
            <a:gdLst/>
            <a:ahLst/>
            <a:cxnLst/>
            <a:rect l="l" t="t" r="r" b="b"/>
            <a:pathLst>
              <a:path w="3070860" h="264160">
                <a:moveTo>
                  <a:pt x="0" y="0"/>
                </a:moveTo>
                <a:lnTo>
                  <a:pt x="3070860" y="0"/>
                </a:lnTo>
                <a:lnTo>
                  <a:pt x="3070860" y="263652"/>
                </a:lnTo>
                <a:lnTo>
                  <a:pt x="0" y="2636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15411" y="4232147"/>
            <a:ext cx="3077210" cy="269875"/>
          </a:xfrm>
          <a:custGeom>
            <a:avLst/>
            <a:gdLst/>
            <a:ahLst/>
            <a:cxnLst/>
            <a:rect l="l" t="t" r="r" b="b"/>
            <a:pathLst>
              <a:path w="3077210" h="269875">
                <a:moveTo>
                  <a:pt x="3076956" y="269748"/>
                </a:moveTo>
                <a:lnTo>
                  <a:pt x="0" y="269748"/>
                </a:lnTo>
                <a:lnTo>
                  <a:pt x="0" y="0"/>
                </a:lnTo>
                <a:lnTo>
                  <a:pt x="3076956" y="0"/>
                </a:lnTo>
                <a:lnTo>
                  <a:pt x="3076956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63652"/>
                </a:lnTo>
                <a:lnTo>
                  <a:pt x="3048" y="263652"/>
                </a:lnTo>
                <a:lnTo>
                  <a:pt x="6096" y="266700"/>
                </a:lnTo>
                <a:lnTo>
                  <a:pt x="3076956" y="266700"/>
                </a:lnTo>
                <a:lnTo>
                  <a:pt x="3076956" y="269748"/>
                </a:lnTo>
                <a:close/>
              </a:path>
              <a:path w="3077210" h="26987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3077210" h="269875">
                <a:moveTo>
                  <a:pt x="3070860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3070860" y="3048"/>
                </a:lnTo>
                <a:lnTo>
                  <a:pt x="3070860" y="6096"/>
                </a:lnTo>
                <a:close/>
              </a:path>
              <a:path w="3077210" h="269875">
                <a:moveTo>
                  <a:pt x="3070860" y="266700"/>
                </a:moveTo>
                <a:lnTo>
                  <a:pt x="3070860" y="3048"/>
                </a:lnTo>
                <a:lnTo>
                  <a:pt x="3073908" y="6096"/>
                </a:lnTo>
                <a:lnTo>
                  <a:pt x="3076956" y="6096"/>
                </a:lnTo>
                <a:lnTo>
                  <a:pt x="3076956" y="263652"/>
                </a:lnTo>
                <a:lnTo>
                  <a:pt x="3073908" y="263652"/>
                </a:lnTo>
                <a:lnTo>
                  <a:pt x="3070860" y="266700"/>
                </a:lnTo>
                <a:close/>
              </a:path>
              <a:path w="3077210" h="269875">
                <a:moveTo>
                  <a:pt x="3076956" y="6096"/>
                </a:moveTo>
                <a:lnTo>
                  <a:pt x="3073908" y="6096"/>
                </a:lnTo>
                <a:lnTo>
                  <a:pt x="3070860" y="3048"/>
                </a:lnTo>
                <a:lnTo>
                  <a:pt x="3076956" y="3048"/>
                </a:lnTo>
                <a:lnTo>
                  <a:pt x="3076956" y="6096"/>
                </a:lnTo>
                <a:close/>
              </a:path>
              <a:path w="3077210" h="269875">
                <a:moveTo>
                  <a:pt x="6096" y="266700"/>
                </a:moveTo>
                <a:lnTo>
                  <a:pt x="3048" y="263652"/>
                </a:lnTo>
                <a:lnTo>
                  <a:pt x="6096" y="263652"/>
                </a:lnTo>
                <a:lnTo>
                  <a:pt x="6096" y="266700"/>
                </a:lnTo>
                <a:close/>
              </a:path>
              <a:path w="3077210" h="269875">
                <a:moveTo>
                  <a:pt x="3070860" y="266700"/>
                </a:moveTo>
                <a:lnTo>
                  <a:pt x="6096" y="266700"/>
                </a:lnTo>
                <a:lnTo>
                  <a:pt x="6096" y="263652"/>
                </a:lnTo>
                <a:lnTo>
                  <a:pt x="3070860" y="263652"/>
                </a:lnTo>
                <a:lnTo>
                  <a:pt x="3070860" y="266700"/>
                </a:lnTo>
                <a:close/>
              </a:path>
              <a:path w="3077210" h="269875">
                <a:moveTo>
                  <a:pt x="3076956" y="266700"/>
                </a:moveTo>
                <a:lnTo>
                  <a:pt x="3070860" y="266700"/>
                </a:lnTo>
                <a:lnTo>
                  <a:pt x="3073908" y="263652"/>
                </a:lnTo>
                <a:lnTo>
                  <a:pt x="3076956" y="263652"/>
                </a:lnTo>
                <a:lnTo>
                  <a:pt x="3076956" y="26670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927604" y="4272835"/>
            <a:ext cx="306197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공통기반</a:t>
            </a:r>
            <a:r>
              <a:rPr sz="1000" spc="10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계층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27604" y="4584192"/>
            <a:ext cx="668020" cy="401320"/>
          </a:xfrm>
          <a:custGeom>
            <a:avLst/>
            <a:gdLst/>
            <a:ahLst/>
            <a:cxnLst/>
            <a:rect l="l" t="t" r="r" b="b"/>
            <a:pathLst>
              <a:path w="668020" h="401320">
                <a:moveTo>
                  <a:pt x="0" y="0"/>
                </a:moveTo>
                <a:lnTo>
                  <a:pt x="667512" y="0"/>
                </a:lnTo>
                <a:lnTo>
                  <a:pt x="667512" y="400812"/>
                </a:lnTo>
                <a:lnTo>
                  <a:pt x="0" y="4008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24555" y="4581144"/>
            <a:ext cx="673735" cy="407034"/>
          </a:xfrm>
          <a:custGeom>
            <a:avLst/>
            <a:gdLst/>
            <a:ahLst/>
            <a:cxnLst/>
            <a:rect l="l" t="t" r="r" b="b"/>
            <a:pathLst>
              <a:path w="673735" h="407035">
                <a:moveTo>
                  <a:pt x="673608" y="406908"/>
                </a:moveTo>
                <a:lnTo>
                  <a:pt x="0" y="406908"/>
                </a:lnTo>
                <a:lnTo>
                  <a:pt x="0" y="0"/>
                </a:lnTo>
                <a:lnTo>
                  <a:pt x="673608" y="0"/>
                </a:lnTo>
                <a:lnTo>
                  <a:pt x="67360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399288"/>
                </a:lnTo>
                <a:lnTo>
                  <a:pt x="3048" y="399288"/>
                </a:lnTo>
                <a:lnTo>
                  <a:pt x="6096" y="403860"/>
                </a:lnTo>
                <a:lnTo>
                  <a:pt x="673608" y="403860"/>
                </a:lnTo>
                <a:lnTo>
                  <a:pt x="673608" y="406908"/>
                </a:lnTo>
                <a:close/>
              </a:path>
              <a:path w="673735" h="40703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673735" h="407035">
                <a:moveTo>
                  <a:pt x="66751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667512" y="3048"/>
                </a:lnTo>
                <a:lnTo>
                  <a:pt x="667512" y="6096"/>
                </a:lnTo>
                <a:close/>
              </a:path>
              <a:path w="673735" h="407035">
                <a:moveTo>
                  <a:pt x="667512" y="403860"/>
                </a:moveTo>
                <a:lnTo>
                  <a:pt x="667512" y="3048"/>
                </a:lnTo>
                <a:lnTo>
                  <a:pt x="670560" y="6096"/>
                </a:lnTo>
                <a:lnTo>
                  <a:pt x="673608" y="6096"/>
                </a:lnTo>
                <a:lnTo>
                  <a:pt x="673608" y="399288"/>
                </a:lnTo>
                <a:lnTo>
                  <a:pt x="670560" y="399288"/>
                </a:lnTo>
                <a:lnTo>
                  <a:pt x="667512" y="403860"/>
                </a:lnTo>
                <a:close/>
              </a:path>
              <a:path w="673735" h="407035">
                <a:moveTo>
                  <a:pt x="673608" y="6096"/>
                </a:moveTo>
                <a:lnTo>
                  <a:pt x="670560" y="6096"/>
                </a:lnTo>
                <a:lnTo>
                  <a:pt x="667512" y="3048"/>
                </a:lnTo>
                <a:lnTo>
                  <a:pt x="673608" y="3048"/>
                </a:lnTo>
                <a:lnTo>
                  <a:pt x="673608" y="6096"/>
                </a:lnTo>
                <a:close/>
              </a:path>
              <a:path w="673735" h="407035">
                <a:moveTo>
                  <a:pt x="6096" y="403860"/>
                </a:moveTo>
                <a:lnTo>
                  <a:pt x="3048" y="399288"/>
                </a:lnTo>
                <a:lnTo>
                  <a:pt x="6096" y="399288"/>
                </a:lnTo>
                <a:lnTo>
                  <a:pt x="6096" y="403860"/>
                </a:lnTo>
                <a:close/>
              </a:path>
              <a:path w="673735" h="407035">
                <a:moveTo>
                  <a:pt x="667512" y="403860"/>
                </a:moveTo>
                <a:lnTo>
                  <a:pt x="6096" y="403860"/>
                </a:lnTo>
                <a:lnTo>
                  <a:pt x="6096" y="399288"/>
                </a:lnTo>
                <a:lnTo>
                  <a:pt x="667512" y="399288"/>
                </a:lnTo>
                <a:lnTo>
                  <a:pt x="667512" y="403860"/>
                </a:lnTo>
                <a:close/>
              </a:path>
              <a:path w="673735" h="407035">
                <a:moveTo>
                  <a:pt x="673608" y="403860"/>
                </a:moveTo>
                <a:lnTo>
                  <a:pt x="667512" y="403860"/>
                </a:lnTo>
                <a:lnTo>
                  <a:pt x="670560" y="399288"/>
                </a:lnTo>
                <a:lnTo>
                  <a:pt x="673608" y="399288"/>
                </a:lnTo>
                <a:lnTo>
                  <a:pt x="673608" y="40386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927604" y="4690338"/>
            <a:ext cx="6680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구현도구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717036" y="4584192"/>
            <a:ext cx="666115" cy="401320"/>
          </a:xfrm>
          <a:custGeom>
            <a:avLst/>
            <a:gdLst/>
            <a:ahLst/>
            <a:cxnLst/>
            <a:rect l="l" t="t" r="r" b="b"/>
            <a:pathLst>
              <a:path w="666114" h="401320">
                <a:moveTo>
                  <a:pt x="0" y="0"/>
                </a:moveTo>
                <a:lnTo>
                  <a:pt x="665988" y="0"/>
                </a:lnTo>
                <a:lnTo>
                  <a:pt x="665988" y="400812"/>
                </a:lnTo>
                <a:lnTo>
                  <a:pt x="0" y="4008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13988" y="4581144"/>
            <a:ext cx="673735" cy="407034"/>
          </a:xfrm>
          <a:custGeom>
            <a:avLst/>
            <a:gdLst/>
            <a:ahLst/>
            <a:cxnLst/>
            <a:rect l="l" t="t" r="r" b="b"/>
            <a:pathLst>
              <a:path w="673735" h="407035">
                <a:moveTo>
                  <a:pt x="673608" y="406908"/>
                </a:moveTo>
                <a:lnTo>
                  <a:pt x="0" y="406908"/>
                </a:lnTo>
                <a:lnTo>
                  <a:pt x="0" y="0"/>
                </a:lnTo>
                <a:lnTo>
                  <a:pt x="673608" y="0"/>
                </a:lnTo>
                <a:lnTo>
                  <a:pt x="67360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399288"/>
                </a:lnTo>
                <a:lnTo>
                  <a:pt x="3048" y="399288"/>
                </a:lnTo>
                <a:lnTo>
                  <a:pt x="6096" y="403860"/>
                </a:lnTo>
                <a:lnTo>
                  <a:pt x="673608" y="403860"/>
                </a:lnTo>
                <a:lnTo>
                  <a:pt x="673608" y="406908"/>
                </a:lnTo>
                <a:close/>
              </a:path>
              <a:path w="673735" h="40703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673735" h="407035">
                <a:moveTo>
                  <a:pt x="665988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665988" y="3048"/>
                </a:lnTo>
                <a:lnTo>
                  <a:pt x="665988" y="6096"/>
                </a:lnTo>
                <a:close/>
              </a:path>
              <a:path w="673735" h="407035">
                <a:moveTo>
                  <a:pt x="665988" y="403860"/>
                </a:moveTo>
                <a:lnTo>
                  <a:pt x="665988" y="3048"/>
                </a:lnTo>
                <a:lnTo>
                  <a:pt x="669036" y="6096"/>
                </a:lnTo>
                <a:lnTo>
                  <a:pt x="673608" y="6096"/>
                </a:lnTo>
                <a:lnTo>
                  <a:pt x="673608" y="399288"/>
                </a:lnTo>
                <a:lnTo>
                  <a:pt x="669036" y="399288"/>
                </a:lnTo>
                <a:lnTo>
                  <a:pt x="665988" y="403860"/>
                </a:lnTo>
                <a:close/>
              </a:path>
              <a:path w="673735" h="407035">
                <a:moveTo>
                  <a:pt x="673608" y="6096"/>
                </a:moveTo>
                <a:lnTo>
                  <a:pt x="669036" y="6096"/>
                </a:lnTo>
                <a:lnTo>
                  <a:pt x="665988" y="3048"/>
                </a:lnTo>
                <a:lnTo>
                  <a:pt x="673608" y="3048"/>
                </a:lnTo>
                <a:lnTo>
                  <a:pt x="673608" y="6096"/>
                </a:lnTo>
                <a:close/>
              </a:path>
              <a:path w="673735" h="407035">
                <a:moveTo>
                  <a:pt x="6096" y="403860"/>
                </a:moveTo>
                <a:lnTo>
                  <a:pt x="3048" y="399288"/>
                </a:lnTo>
                <a:lnTo>
                  <a:pt x="6096" y="399288"/>
                </a:lnTo>
                <a:lnTo>
                  <a:pt x="6096" y="403860"/>
                </a:lnTo>
                <a:close/>
              </a:path>
              <a:path w="673735" h="407035">
                <a:moveTo>
                  <a:pt x="665988" y="403860"/>
                </a:moveTo>
                <a:lnTo>
                  <a:pt x="6096" y="403860"/>
                </a:lnTo>
                <a:lnTo>
                  <a:pt x="6096" y="399288"/>
                </a:lnTo>
                <a:lnTo>
                  <a:pt x="665988" y="399288"/>
                </a:lnTo>
                <a:lnTo>
                  <a:pt x="665988" y="403860"/>
                </a:lnTo>
                <a:close/>
              </a:path>
              <a:path w="673735" h="407035">
                <a:moveTo>
                  <a:pt x="673608" y="403860"/>
                </a:moveTo>
                <a:lnTo>
                  <a:pt x="665988" y="403860"/>
                </a:lnTo>
                <a:lnTo>
                  <a:pt x="669036" y="399288"/>
                </a:lnTo>
                <a:lnTo>
                  <a:pt x="673608" y="399288"/>
                </a:lnTo>
                <a:lnTo>
                  <a:pt x="673608" y="40386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717036" y="4690338"/>
            <a:ext cx="66611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62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테스트도구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524755" y="4584192"/>
            <a:ext cx="666115" cy="401320"/>
          </a:xfrm>
          <a:custGeom>
            <a:avLst/>
            <a:gdLst/>
            <a:ahLst/>
            <a:cxnLst/>
            <a:rect l="l" t="t" r="r" b="b"/>
            <a:pathLst>
              <a:path w="666114" h="401320">
                <a:moveTo>
                  <a:pt x="0" y="0"/>
                </a:moveTo>
                <a:lnTo>
                  <a:pt x="665988" y="0"/>
                </a:lnTo>
                <a:lnTo>
                  <a:pt x="665988" y="400812"/>
                </a:lnTo>
                <a:lnTo>
                  <a:pt x="0" y="4008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20184" y="4581144"/>
            <a:ext cx="675640" cy="407034"/>
          </a:xfrm>
          <a:custGeom>
            <a:avLst/>
            <a:gdLst/>
            <a:ahLst/>
            <a:cxnLst/>
            <a:rect l="l" t="t" r="r" b="b"/>
            <a:pathLst>
              <a:path w="675639" h="407035">
                <a:moveTo>
                  <a:pt x="675132" y="406908"/>
                </a:moveTo>
                <a:lnTo>
                  <a:pt x="0" y="406908"/>
                </a:lnTo>
                <a:lnTo>
                  <a:pt x="0" y="0"/>
                </a:lnTo>
                <a:lnTo>
                  <a:pt x="675132" y="0"/>
                </a:lnTo>
                <a:lnTo>
                  <a:pt x="675132" y="3048"/>
                </a:lnTo>
                <a:lnTo>
                  <a:pt x="7620" y="3048"/>
                </a:lnTo>
                <a:lnTo>
                  <a:pt x="4572" y="6096"/>
                </a:lnTo>
                <a:lnTo>
                  <a:pt x="7620" y="6096"/>
                </a:lnTo>
                <a:lnTo>
                  <a:pt x="7620" y="399288"/>
                </a:lnTo>
                <a:lnTo>
                  <a:pt x="4572" y="399288"/>
                </a:lnTo>
                <a:lnTo>
                  <a:pt x="7620" y="403860"/>
                </a:lnTo>
                <a:lnTo>
                  <a:pt x="675132" y="403860"/>
                </a:lnTo>
                <a:lnTo>
                  <a:pt x="675132" y="406908"/>
                </a:lnTo>
                <a:close/>
              </a:path>
              <a:path w="675639" h="407035">
                <a:moveTo>
                  <a:pt x="7620" y="6096"/>
                </a:moveTo>
                <a:lnTo>
                  <a:pt x="4572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675639" h="407035">
                <a:moveTo>
                  <a:pt x="667512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667512" y="3048"/>
                </a:lnTo>
                <a:lnTo>
                  <a:pt x="667512" y="6096"/>
                </a:lnTo>
                <a:close/>
              </a:path>
              <a:path w="675639" h="407035">
                <a:moveTo>
                  <a:pt x="667512" y="403860"/>
                </a:moveTo>
                <a:lnTo>
                  <a:pt x="667512" y="3048"/>
                </a:lnTo>
                <a:lnTo>
                  <a:pt x="670560" y="6096"/>
                </a:lnTo>
                <a:lnTo>
                  <a:pt x="675132" y="6096"/>
                </a:lnTo>
                <a:lnTo>
                  <a:pt x="675132" y="399288"/>
                </a:lnTo>
                <a:lnTo>
                  <a:pt x="670560" y="399288"/>
                </a:lnTo>
                <a:lnTo>
                  <a:pt x="667512" y="403860"/>
                </a:lnTo>
                <a:close/>
              </a:path>
              <a:path w="675639" h="407035">
                <a:moveTo>
                  <a:pt x="675132" y="6096"/>
                </a:moveTo>
                <a:lnTo>
                  <a:pt x="670560" y="6096"/>
                </a:lnTo>
                <a:lnTo>
                  <a:pt x="667512" y="3048"/>
                </a:lnTo>
                <a:lnTo>
                  <a:pt x="675132" y="3048"/>
                </a:lnTo>
                <a:lnTo>
                  <a:pt x="675132" y="6096"/>
                </a:lnTo>
                <a:close/>
              </a:path>
              <a:path w="675639" h="407035">
                <a:moveTo>
                  <a:pt x="7620" y="403860"/>
                </a:moveTo>
                <a:lnTo>
                  <a:pt x="4572" y="399288"/>
                </a:lnTo>
                <a:lnTo>
                  <a:pt x="7620" y="399288"/>
                </a:lnTo>
                <a:lnTo>
                  <a:pt x="7620" y="403860"/>
                </a:lnTo>
                <a:close/>
              </a:path>
              <a:path w="675639" h="407035">
                <a:moveTo>
                  <a:pt x="667512" y="403860"/>
                </a:moveTo>
                <a:lnTo>
                  <a:pt x="7620" y="403860"/>
                </a:lnTo>
                <a:lnTo>
                  <a:pt x="7620" y="399288"/>
                </a:lnTo>
                <a:lnTo>
                  <a:pt x="667512" y="399288"/>
                </a:lnTo>
                <a:lnTo>
                  <a:pt x="667512" y="403860"/>
                </a:lnTo>
                <a:close/>
              </a:path>
              <a:path w="675639" h="407035">
                <a:moveTo>
                  <a:pt x="675132" y="403860"/>
                </a:moveTo>
                <a:lnTo>
                  <a:pt x="667512" y="403860"/>
                </a:lnTo>
                <a:lnTo>
                  <a:pt x="670560" y="399288"/>
                </a:lnTo>
                <a:lnTo>
                  <a:pt x="675132" y="399288"/>
                </a:lnTo>
                <a:lnTo>
                  <a:pt x="675132" y="40386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4562403" y="4612656"/>
            <a:ext cx="54356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3195" marR="5080" indent="-151130">
              <a:lnSpc>
                <a:spcPct val="102000"/>
              </a:lnSpc>
              <a:spcBef>
                <a:spcPts val="95"/>
              </a:spcBef>
            </a:pPr>
            <a:r>
              <a:rPr sz="1000" spc="70" dirty="0">
                <a:latin typeface="Noto Sans CJK JP Regular"/>
                <a:cs typeface="Noto Sans CJK JP Regular"/>
              </a:rPr>
              <a:t>형상관리  </a:t>
            </a:r>
            <a:r>
              <a:rPr sz="1000" spc="100" dirty="0">
                <a:latin typeface="Noto Sans CJK JP Regular"/>
                <a:cs typeface="Noto Sans CJK JP Regular"/>
              </a:rPr>
              <a:t>도구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21808" y="4584192"/>
            <a:ext cx="668020" cy="401320"/>
          </a:xfrm>
          <a:custGeom>
            <a:avLst/>
            <a:gdLst/>
            <a:ahLst/>
            <a:cxnLst/>
            <a:rect l="l" t="t" r="r" b="b"/>
            <a:pathLst>
              <a:path w="668020" h="401320">
                <a:moveTo>
                  <a:pt x="0" y="0"/>
                </a:moveTo>
                <a:lnTo>
                  <a:pt x="667512" y="0"/>
                </a:lnTo>
                <a:lnTo>
                  <a:pt x="667512" y="400812"/>
                </a:lnTo>
                <a:lnTo>
                  <a:pt x="0" y="4008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18759" y="4581144"/>
            <a:ext cx="673735" cy="407034"/>
          </a:xfrm>
          <a:custGeom>
            <a:avLst/>
            <a:gdLst/>
            <a:ahLst/>
            <a:cxnLst/>
            <a:rect l="l" t="t" r="r" b="b"/>
            <a:pathLst>
              <a:path w="673735" h="407035">
                <a:moveTo>
                  <a:pt x="673608" y="406908"/>
                </a:moveTo>
                <a:lnTo>
                  <a:pt x="0" y="406908"/>
                </a:lnTo>
                <a:lnTo>
                  <a:pt x="0" y="0"/>
                </a:lnTo>
                <a:lnTo>
                  <a:pt x="673608" y="0"/>
                </a:lnTo>
                <a:lnTo>
                  <a:pt x="673608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399288"/>
                </a:lnTo>
                <a:lnTo>
                  <a:pt x="3048" y="399288"/>
                </a:lnTo>
                <a:lnTo>
                  <a:pt x="6096" y="403860"/>
                </a:lnTo>
                <a:lnTo>
                  <a:pt x="673608" y="403860"/>
                </a:lnTo>
                <a:lnTo>
                  <a:pt x="673608" y="406908"/>
                </a:lnTo>
                <a:close/>
              </a:path>
              <a:path w="673735" h="40703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673735" h="407035">
                <a:moveTo>
                  <a:pt x="66751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667512" y="3048"/>
                </a:lnTo>
                <a:lnTo>
                  <a:pt x="667512" y="6096"/>
                </a:lnTo>
                <a:close/>
              </a:path>
              <a:path w="673735" h="407035">
                <a:moveTo>
                  <a:pt x="667512" y="403860"/>
                </a:moveTo>
                <a:lnTo>
                  <a:pt x="667512" y="3048"/>
                </a:lnTo>
                <a:lnTo>
                  <a:pt x="670560" y="6096"/>
                </a:lnTo>
                <a:lnTo>
                  <a:pt x="673608" y="6096"/>
                </a:lnTo>
                <a:lnTo>
                  <a:pt x="673608" y="399288"/>
                </a:lnTo>
                <a:lnTo>
                  <a:pt x="670560" y="399288"/>
                </a:lnTo>
                <a:lnTo>
                  <a:pt x="667512" y="403860"/>
                </a:lnTo>
                <a:close/>
              </a:path>
              <a:path w="673735" h="407035">
                <a:moveTo>
                  <a:pt x="673608" y="6096"/>
                </a:moveTo>
                <a:lnTo>
                  <a:pt x="670560" y="6096"/>
                </a:lnTo>
                <a:lnTo>
                  <a:pt x="667512" y="3048"/>
                </a:lnTo>
                <a:lnTo>
                  <a:pt x="673608" y="3048"/>
                </a:lnTo>
                <a:lnTo>
                  <a:pt x="673608" y="6096"/>
                </a:lnTo>
                <a:close/>
              </a:path>
              <a:path w="673735" h="407035">
                <a:moveTo>
                  <a:pt x="6096" y="403860"/>
                </a:moveTo>
                <a:lnTo>
                  <a:pt x="3048" y="399288"/>
                </a:lnTo>
                <a:lnTo>
                  <a:pt x="6096" y="399288"/>
                </a:lnTo>
                <a:lnTo>
                  <a:pt x="6096" y="403860"/>
                </a:lnTo>
                <a:close/>
              </a:path>
              <a:path w="673735" h="407035">
                <a:moveTo>
                  <a:pt x="667512" y="403860"/>
                </a:moveTo>
                <a:lnTo>
                  <a:pt x="6096" y="403860"/>
                </a:lnTo>
                <a:lnTo>
                  <a:pt x="6096" y="399288"/>
                </a:lnTo>
                <a:lnTo>
                  <a:pt x="667512" y="399288"/>
                </a:lnTo>
                <a:lnTo>
                  <a:pt x="667512" y="403860"/>
                </a:lnTo>
                <a:close/>
              </a:path>
              <a:path w="673735" h="407035">
                <a:moveTo>
                  <a:pt x="673608" y="403860"/>
                </a:moveTo>
                <a:lnTo>
                  <a:pt x="667512" y="403860"/>
                </a:lnTo>
                <a:lnTo>
                  <a:pt x="670560" y="399288"/>
                </a:lnTo>
                <a:lnTo>
                  <a:pt x="673608" y="399288"/>
                </a:lnTo>
                <a:lnTo>
                  <a:pt x="673608" y="40386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321808" y="4690338"/>
            <a:ext cx="6680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배포도구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524000" y="3412236"/>
            <a:ext cx="439420" cy="1572895"/>
          </a:xfrm>
          <a:custGeom>
            <a:avLst/>
            <a:gdLst/>
            <a:ahLst/>
            <a:cxnLst/>
            <a:rect l="l" t="t" r="r" b="b"/>
            <a:pathLst>
              <a:path w="439419" h="1572895">
                <a:moveTo>
                  <a:pt x="0" y="0"/>
                </a:moveTo>
                <a:lnTo>
                  <a:pt x="438912" y="0"/>
                </a:lnTo>
                <a:lnTo>
                  <a:pt x="438912" y="1572768"/>
                </a:lnTo>
                <a:lnTo>
                  <a:pt x="0" y="1572768"/>
                </a:ln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19427" y="3407664"/>
            <a:ext cx="448309" cy="1582420"/>
          </a:xfrm>
          <a:custGeom>
            <a:avLst/>
            <a:gdLst/>
            <a:ahLst/>
            <a:cxnLst/>
            <a:rect l="l" t="t" r="r" b="b"/>
            <a:pathLst>
              <a:path w="448310" h="1582420">
                <a:moveTo>
                  <a:pt x="448056" y="1581912"/>
                </a:moveTo>
                <a:lnTo>
                  <a:pt x="0" y="1581912"/>
                </a:lnTo>
                <a:lnTo>
                  <a:pt x="0" y="0"/>
                </a:lnTo>
                <a:lnTo>
                  <a:pt x="448056" y="0"/>
                </a:lnTo>
                <a:lnTo>
                  <a:pt x="448056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1571244"/>
                </a:lnTo>
                <a:lnTo>
                  <a:pt x="4572" y="1571244"/>
                </a:lnTo>
                <a:lnTo>
                  <a:pt x="10668" y="1577340"/>
                </a:lnTo>
                <a:lnTo>
                  <a:pt x="448056" y="1577340"/>
                </a:lnTo>
                <a:lnTo>
                  <a:pt x="448056" y="1581912"/>
                </a:lnTo>
                <a:close/>
              </a:path>
              <a:path w="448310" h="1582420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448310" h="1582420">
                <a:moveTo>
                  <a:pt x="438912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438912" y="4572"/>
                </a:lnTo>
                <a:lnTo>
                  <a:pt x="438912" y="9144"/>
                </a:lnTo>
                <a:close/>
              </a:path>
              <a:path w="448310" h="1582420">
                <a:moveTo>
                  <a:pt x="438912" y="1577340"/>
                </a:moveTo>
                <a:lnTo>
                  <a:pt x="438912" y="4572"/>
                </a:lnTo>
                <a:lnTo>
                  <a:pt x="443484" y="9144"/>
                </a:lnTo>
                <a:lnTo>
                  <a:pt x="448056" y="9144"/>
                </a:lnTo>
                <a:lnTo>
                  <a:pt x="448056" y="1571244"/>
                </a:lnTo>
                <a:lnTo>
                  <a:pt x="443484" y="1571244"/>
                </a:lnTo>
                <a:lnTo>
                  <a:pt x="438912" y="1577340"/>
                </a:lnTo>
                <a:close/>
              </a:path>
              <a:path w="448310" h="1582420">
                <a:moveTo>
                  <a:pt x="448056" y="9144"/>
                </a:moveTo>
                <a:lnTo>
                  <a:pt x="443484" y="9144"/>
                </a:lnTo>
                <a:lnTo>
                  <a:pt x="438912" y="4572"/>
                </a:lnTo>
                <a:lnTo>
                  <a:pt x="448056" y="4572"/>
                </a:lnTo>
                <a:lnTo>
                  <a:pt x="448056" y="9144"/>
                </a:lnTo>
                <a:close/>
              </a:path>
              <a:path w="448310" h="1582420">
                <a:moveTo>
                  <a:pt x="10668" y="1577340"/>
                </a:moveTo>
                <a:lnTo>
                  <a:pt x="4572" y="1571244"/>
                </a:lnTo>
                <a:lnTo>
                  <a:pt x="10668" y="1571244"/>
                </a:lnTo>
                <a:lnTo>
                  <a:pt x="10668" y="1577340"/>
                </a:lnTo>
                <a:close/>
              </a:path>
              <a:path w="448310" h="1582420">
                <a:moveTo>
                  <a:pt x="438912" y="1577340"/>
                </a:moveTo>
                <a:lnTo>
                  <a:pt x="10668" y="1577340"/>
                </a:lnTo>
                <a:lnTo>
                  <a:pt x="10668" y="1571244"/>
                </a:lnTo>
                <a:lnTo>
                  <a:pt x="438912" y="1571244"/>
                </a:lnTo>
                <a:lnTo>
                  <a:pt x="438912" y="1577340"/>
                </a:lnTo>
                <a:close/>
              </a:path>
              <a:path w="448310" h="1582420">
                <a:moveTo>
                  <a:pt x="448056" y="1577340"/>
                </a:moveTo>
                <a:lnTo>
                  <a:pt x="438912" y="1577340"/>
                </a:lnTo>
                <a:lnTo>
                  <a:pt x="443484" y="1571244"/>
                </a:lnTo>
                <a:lnTo>
                  <a:pt x="448056" y="1571244"/>
                </a:lnTo>
                <a:lnTo>
                  <a:pt x="448056" y="157734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665251" y="3497095"/>
            <a:ext cx="1549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65251" y="3638843"/>
            <a:ext cx="1549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레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665251" y="3780528"/>
            <a:ext cx="1549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65251" y="3922260"/>
            <a:ext cx="1549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워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665251" y="4064024"/>
            <a:ext cx="1549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665251" y="4347472"/>
            <a:ext cx="1549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665251" y="4489196"/>
            <a:ext cx="1549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성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665251" y="4630960"/>
            <a:ext cx="1549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요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665251" y="4772684"/>
            <a:ext cx="1549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소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78223" y="3041904"/>
            <a:ext cx="513715" cy="215265"/>
          </a:xfrm>
          <a:custGeom>
            <a:avLst/>
            <a:gdLst/>
            <a:ahLst/>
            <a:cxnLst/>
            <a:rect l="l" t="t" r="r" b="b"/>
            <a:pathLst>
              <a:path w="513714" h="215264">
                <a:moveTo>
                  <a:pt x="414528" y="106680"/>
                </a:moveTo>
                <a:lnTo>
                  <a:pt x="97536" y="106680"/>
                </a:lnTo>
                <a:lnTo>
                  <a:pt x="97536" y="0"/>
                </a:lnTo>
                <a:lnTo>
                  <a:pt x="414528" y="0"/>
                </a:lnTo>
                <a:lnTo>
                  <a:pt x="414528" y="106680"/>
                </a:lnTo>
                <a:close/>
              </a:path>
              <a:path w="513714" h="215264">
                <a:moveTo>
                  <a:pt x="256032" y="214884"/>
                </a:moveTo>
                <a:lnTo>
                  <a:pt x="0" y="106680"/>
                </a:lnTo>
                <a:lnTo>
                  <a:pt x="513588" y="106680"/>
                </a:lnTo>
                <a:lnTo>
                  <a:pt x="256032" y="2148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4166119" y="3068834"/>
            <a:ext cx="33655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재사용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804160" y="2884932"/>
            <a:ext cx="2956560" cy="198120"/>
          </a:xfrm>
          <a:custGeom>
            <a:avLst/>
            <a:gdLst/>
            <a:ahLst/>
            <a:cxnLst/>
            <a:rect l="l" t="t" r="r" b="b"/>
            <a:pathLst>
              <a:path w="2956560" h="198119">
                <a:moveTo>
                  <a:pt x="0" y="0"/>
                </a:moveTo>
                <a:lnTo>
                  <a:pt x="2956560" y="0"/>
                </a:lnTo>
                <a:lnTo>
                  <a:pt x="2956560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799588" y="2880360"/>
            <a:ext cx="2966085" cy="208915"/>
          </a:xfrm>
          <a:custGeom>
            <a:avLst/>
            <a:gdLst/>
            <a:ahLst/>
            <a:cxnLst/>
            <a:rect l="l" t="t" r="r" b="b"/>
            <a:pathLst>
              <a:path w="2966085" h="208914">
                <a:moveTo>
                  <a:pt x="2964180" y="208788"/>
                </a:moveTo>
                <a:lnTo>
                  <a:pt x="1524" y="208788"/>
                </a:lnTo>
                <a:lnTo>
                  <a:pt x="0" y="205740"/>
                </a:lnTo>
                <a:lnTo>
                  <a:pt x="0" y="1524"/>
                </a:lnTo>
                <a:lnTo>
                  <a:pt x="1524" y="0"/>
                </a:lnTo>
                <a:lnTo>
                  <a:pt x="2964180" y="0"/>
                </a:lnTo>
                <a:lnTo>
                  <a:pt x="2965704" y="1524"/>
                </a:lnTo>
                <a:lnTo>
                  <a:pt x="296570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98120"/>
                </a:lnTo>
                <a:lnTo>
                  <a:pt x="4572" y="198120"/>
                </a:lnTo>
                <a:lnTo>
                  <a:pt x="9144" y="202692"/>
                </a:lnTo>
                <a:lnTo>
                  <a:pt x="2965704" y="202692"/>
                </a:lnTo>
                <a:lnTo>
                  <a:pt x="2965704" y="205740"/>
                </a:lnTo>
                <a:lnTo>
                  <a:pt x="2964180" y="208788"/>
                </a:lnTo>
                <a:close/>
              </a:path>
              <a:path w="2966085" h="20891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966085" h="208914">
                <a:moveTo>
                  <a:pt x="295656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956560" y="4572"/>
                </a:lnTo>
                <a:lnTo>
                  <a:pt x="2956560" y="9144"/>
                </a:lnTo>
                <a:close/>
              </a:path>
              <a:path w="2966085" h="208914">
                <a:moveTo>
                  <a:pt x="2956560" y="202692"/>
                </a:moveTo>
                <a:lnTo>
                  <a:pt x="2956560" y="4572"/>
                </a:lnTo>
                <a:lnTo>
                  <a:pt x="2961132" y="9144"/>
                </a:lnTo>
                <a:lnTo>
                  <a:pt x="2965704" y="9144"/>
                </a:lnTo>
                <a:lnTo>
                  <a:pt x="2965704" y="198120"/>
                </a:lnTo>
                <a:lnTo>
                  <a:pt x="2961132" y="198120"/>
                </a:lnTo>
                <a:lnTo>
                  <a:pt x="2956560" y="202692"/>
                </a:lnTo>
                <a:close/>
              </a:path>
              <a:path w="2966085" h="208914">
                <a:moveTo>
                  <a:pt x="2965704" y="9144"/>
                </a:moveTo>
                <a:lnTo>
                  <a:pt x="2961132" y="9144"/>
                </a:lnTo>
                <a:lnTo>
                  <a:pt x="2956560" y="4572"/>
                </a:lnTo>
                <a:lnTo>
                  <a:pt x="2965704" y="4572"/>
                </a:lnTo>
                <a:lnTo>
                  <a:pt x="2965704" y="9144"/>
                </a:lnTo>
                <a:close/>
              </a:path>
              <a:path w="2966085" h="208914">
                <a:moveTo>
                  <a:pt x="9144" y="202692"/>
                </a:moveTo>
                <a:lnTo>
                  <a:pt x="4572" y="198120"/>
                </a:lnTo>
                <a:lnTo>
                  <a:pt x="9144" y="198120"/>
                </a:lnTo>
                <a:lnTo>
                  <a:pt x="9144" y="202692"/>
                </a:lnTo>
                <a:close/>
              </a:path>
              <a:path w="2966085" h="208914">
                <a:moveTo>
                  <a:pt x="2956560" y="202692"/>
                </a:moveTo>
                <a:lnTo>
                  <a:pt x="9144" y="202692"/>
                </a:lnTo>
                <a:lnTo>
                  <a:pt x="9144" y="198120"/>
                </a:lnTo>
                <a:lnTo>
                  <a:pt x="2956560" y="198120"/>
                </a:lnTo>
                <a:lnTo>
                  <a:pt x="2956560" y="202692"/>
                </a:lnTo>
                <a:close/>
              </a:path>
              <a:path w="2966085" h="208914">
                <a:moveTo>
                  <a:pt x="2965704" y="202692"/>
                </a:moveTo>
                <a:lnTo>
                  <a:pt x="2956560" y="202692"/>
                </a:lnTo>
                <a:lnTo>
                  <a:pt x="2961132" y="198120"/>
                </a:lnTo>
                <a:lnTo>
                  <a:pt x="2965704" y="198120"/>
                </a:lnTo>
                <a:lnTo>
                  <a:pt x="2965704" y="202692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953512" y="2729484"/>
            <a:ext cx="2958465" cy="198120"/>
          </a:xfrm>
          <a:custGeom>
            <a:avLst/>
            <a:gdLst/>
            <a:ahLst/>
            <a:cxnLst/>
            <a:rect l="l" t="t" r="r" b="b"/>
            <a:pathLst>
              <a:path w="2958465" h="198119">
                <a:moveTo>
                  <a:pt x="0" y="0"/>
                </a:moveTo>
                <a:lnTo>
                  <a:pt x="2958084" y="0"/>
                </a:lnTo>
                <a:lnTo>
                  <a:pt x="2958084" y="198120"/>
                </a:lnTo>
                <a:lnTo>
                  <a:pt x="0" y="19812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48939" y="2723388"/>
            <a:ext cx="2967355" cy="208915"/>
          </a:xfrm>
          <a:custGeom>
            <a:avLst/>
            <a:gdLst/>
            <a:ahLst/>
            <a:cxnLst/>
            <a:rect l="l" t="t" r="r" b="b"/>
            <a:pathLst>
              <a:path w="2967354" h="208914">
                <a:moveTo>
                  <a:pt x="2965704" y="208788"/>
                </a:moveTo>
                <a:lnTo>
                  <a:pt x="3048" y="208788"/>
                </a:lnTo>
                <a:lnTo>
                  <a:pt x="0" y="207264"/>
                </a:lnTo>
                <a:lnTo>
                  <a:pt x="0" y="3048"/>
                </a:lnTo>
                <a:lnTo>
                  <a:pt x="3048" y="0"/>
                </a:lnTo>
                <a:lnTo>
                  <a:pt x="2965704" y="0"/>
                </a:lnTo>
                <a:lnTo>
                  <a:pt x="2967228" y="3048"/>
                </a:lnTo>
                <a:lnTo>
                  <a:pt x="2967228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199644"/>
                </a:lnTo>
                <a:lnTo>
                  <a:pt x="4572" y="199644"/>
                </a:lnTo>
                <a:lnTo>
                  <a:pt x="10668" y="204216"/>
                </a:lnTo>
                <a:lnTo>
                  <a:pt x="2967228" y="204216"/>
                </a:lnTo>
                <a:lnTo>
                  <a:pt x="2967228" y="207264"/>
                </a:lnTo>
                <a:lnTo>
                  <a:pt x="2965704" y="208788"/>
                </a:lnTo>
                <a:close/>
              </a:path>
              <a:path w="2967354" h="208914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2967354" h="208914">
                <a:moveTo>
                  <a:pt x="2958084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2958084" y="6096"/>
                </a:lnTo>
                <a:lnTo>
                  <a:pt x="2958084" y="10668"/>
                </a:lnTo>
                <a:close/>
              </a:path>
              <a:path w="2967354" h="208914">
                <a:moveTo>
                  <a:pt x="2958084" y="204216"/>
                </a:moveTo>
                <a:lnTo>
                  <a:pt x="2958084" y="6096"/>
                </a:lnTo>
                <a:lnTo>
                  <a:pt x="2962656" y="10668"/>
                </a:lnTo>
                <a:lnTo>
                  <a:pt x="2967228" y="10668"/>
                </a:lnTo>
                <a:lnTo>
                  <a:pt x="2967228" y="199644"/>
                </a:lnTo>
                <a:lnTo>
                  <a:pt x="2962656" y="199644"/>
                </a:lnTo>
                <a:lnTo>
                  <a:pt x="2958084" y="204216"/>
                </a:lnTo>
                <a:close/>
              </a:path>
              <a:path w="2967354" h="208914">
                <a:moveTo>
                  <a:pt x="2967228" y="10668"/>
                </a:moveTo>
                <a:lnTo>
                  <a:pt x="2962656" y="10668"/>
                </a:lnTo>
                <a:lnTo>
                  <a:pt x="2958084" y="6096"/>
                </a:lnTo>
                <a:lnTo>
                  <a:pt x="2967228" y="6096"/>
                </a:lnTo>
                <a:lnTo>
                  <a:pt x="2967228" y="10668"/>
                </a:lnTo>
                <a:close/>
              </a:path>
              <a:path w="2967354" h="208914">
                <a:moveTo>
                  <a:pt x="10668" y="204216"/>
                </a:moveTo>
                <a:lnTo>
                  <a:pt x="4572" y="199644"/>
                </a:lnTo>
                <a:lnTo>
                  <a:pt x="10668" y="199644"/>
                </a:lnTo>
                <a:lnTo>
                  <a:pt x="10668" y="204216"/>
                </a:lnTo>
                <a:close/>
              </a:path>
              <a:path w="2967354" h="208914">
                <a:moveTo>
                  <a:pt x="2958084" y="204216"/>
                </a:moveTo>
                <a:lnTo>
                  <a:pt x="10668" y="204216"/>
                </a:lnTo>
                <a:lnTo>
                  <a:pt x="10668" y="199644"/>
                </a:lnTo>
                <a:lnTo>
                  <a:pt x="2958084" y="199644"/>
                </a:lnTo>
                <a:lnTo>
                  <a:pt x="2958084" y="204216"/>
                </a:lnTo>
                <a:close/>
              </a:path>
              <a:path w="2967354" h="208914">
                <a:moveTo>
                  <a:pt x="2967228" y="204216"/>
                </a:moveTo>
                <a:lnTo>
                  <a:pt x="2958084" y="204216"/>
                </a:lnTo>
                <a:lnTo>
                  <a:pt x="2962656" y="199644"/>
                </a:lnTo>
                <a:lnTo>
                  <a:pt x="2967228" y="199644"/>
                </a:lnTo>
                <a:lnTo>
                  <a:pt x="2967228" y="204216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46548" y="2790444"/>
            <a:ext cx="512445" cy="403860"/>
          </a:xfrm>
          <a:custGeom>
            <a:avLst/>
            <a:gdLst/>
            <a:ahLst/>
            <a:cxnLst/>
            <a:rect l="l" t="t" r="r" b="b"/>
            <a:pathLst>
              <a:path w="512445" h="403860">
                <a:moveTo>
                  <a:pt x="414528" y="201168"/>
                </a:moveTo>
                <a:lnTo>
                  <a:pt x="97536" y="201168"/>
                </a:lnTo>
                <a:lnTo>
                  <a:pt x="97536" y="0"/>
                </a:lnTo>
                <a:lnTo>
                  <a:pt x="414528" y="0"/>
                </a:lnTo>
                <a:lnTo>
                  <a:pt x="414528" y="201168"/>
                </a:lnTo>
                <a:close/>
              </a:path>
              <a:path w="512445" h="403860">
                <a:moveTo>
                  <a:pt x="256032" y="403860"/>
                </a:moveTo>
                <a:lnTo>
                  <a:pt x="0" y="201168"/>
                </a:lnTo>
                <a:lnTo>
                  <a:pt x="512064" y="201168"/>
                </a:lnTo>
                <a:lnTo>
                  <a:pt x="256032" y="4038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651248" y="2916936"/>
            <a:ext cx="512445" cy="262255"/>
          </a:xfrm>
          <a:custGeom>
            <a:avLst/>
            <a:gdLst/>
            <a:ahLst/>
            <a:cxnLst/>
            <a:rect l="l" t="t" r="r" b="b"/>
            <a:pathLst>
              <a:path w="512445" h="262255">
                <a:moveTo>
                  <a:pt x="414528" y="131064"/>
                </a:moveTo>
                <a:lnTo>
                  <a:pt x="97536" y="131064"/>
                </a:lnTo>
                <a:lnTo>
                  <a:pt x="97536" y="0"/>
                </a:lnTo>
                <a:lnTo>
                  <a:pt x="414528" y="0"/>
                </a:lnTo>
                <a:lnTo>
                  <a:pt x="414528" y="131064"/>
                </a:lnTo>
                <a:close/>
              </a:path>
              <a:path w="512445" h="262255">
                <a:moveTo>
                  <a:pt x="256032" y="262128"/>
                </a:moveTo>
                <a:lnTo>
                  <a:pt x="0" y="131064"/>
                </a:lnTo>
                <a:lnTo>
                  <a:pt x="512064" y="131064"/>
                </a:lnTo>
                <a:lnTo>
                  <a:pt x="256032" y="26212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165680" y="2890507"/>
            <a:ext cx="13538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32840" algn="l"/>
              </a:tabLst>
            </a:pPr>
            <a:r>
              <a:rPr sz="1000" spc="100" dirty="0">
                <a:solidFill>
                  <a:srgbClr val="7E7E7E"/>
                </a:solidFill>
                <a:latin typeface="Noto Sans CJK JP Regular"/>
                <a:cs typeface="Noto Sans CJK JP Regular"/>
              </a:rPr>
              <a:t>프로젝트 </a:t>
            </a:r>
            <a:r>
              <a:rPr sz="1000" spc="-15" dirty="0">
                <a:solidFill>
                  <a:srgbClr val="7E7E7E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baseline="-6944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재사용</a:t>
            </a:r>
            <a:r>
              <a:rPr sz="1200" baseline="-6944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	</a:t>
            </a:r>
            <a:r>
              <a:rPr sz="8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구축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115056" y="2599944"/>
            <a:ext cx="2956560" cy="200025"/>
          </a:xfrm>
          <a:custGeom>
            <a:avLst/>
            <a:gdLst/>
            <a:ahLst/>
            <a:cxnLst/>
            <a:rect l="l" t="t" r="r" b="b"/>
            <a:pathLst>
              <a:path w="2956560" h="200025">
                <a:moveTo>
                  <a:pt x="0" y="0"/>
                </a:moveTo>
                <a:lnTo>
                  <a:pt x="2956560" y="0"/>
                </a:lnTo>
                <a:lnTo>
                  <a:pt x="2956560" y="199644"/>
                </a:lnTo>
                <a:lnTo>
                  <a:pt x="0" y="199644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110483" y="2595372"/>
            <a:ext cx="2967355" cy="208915"/>
          </a:xfrm>
          <a:custGeom>
            <a:avLst/>
            <a:gdLst/>
            <a:ahLst/>
            <a:cxnLst/>
            <a:rect l="l" t="t" r="r" b="b"/>
            <a:pathLst>
              <a:path w="2967354" h="208914">
                <a:moveTo>
                  <a:pt x="2964180" y="208788"/>
                </a:moveTo>
                <a:lnTo>
                  <a:pt x="1524" y="208788"/>
                </a:lnTo>
                <a:lnTo>
                  <a:pt x="0" y="205740"/>
                </a:lnTo>
                <a:lnTo>
                  <a:pt x="0" y="1524"/>
                </a:lnTo>
                <a:lnTo>
                  <a:pt x="1524" y="0"/>
                </a:lnTo>
                <a:lnTo>
                  <a:pt x="2964180" y="0"/>
                </a:lnTo>
                <a:lnTo>
                  <a:pt x="2967228" y="1524"/>
                </a:lnTo>
                <a:lnTo>
                  <a:pt x="296722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99644"/>
                </a:lnTo>
                <a:lnTo>
                  <a:pt x="4572" y="199644"/>
                </a:lnTo>
                <a:lnTo>
                  <a:pt x="9144" y="204216"/>
                </a:lnTo>
                <a:lnTo>
                  <a:pt x="2967228" y="204216"/>
                </a:lnTo>
                <a:lnTo>
                  <a:pt x="2967228" y="205740"/>
                </a:lnTo>
                <a:lnTo>
                  <a:pt x="2964180" y="208788"/>
                </a:lnTo>
                <a:close/>
              </a:path>
              <a:path w="2967354" h="20891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967354" h="208914">
                <a:moveTo>
                  <a:pt x="295656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956560" y="4572"/>
                </a:lnTo>
                <a:lnTo>
                  <a:pt x="2956560" y="9144"/>
                </a:lnTo>
                <a:close/>
              </a:path>
              <a:path w="2967354" h="208914">
                <a:moveTo>
                  <a:pt x="2956560" y="204216"/>
                </a:moveTo>
                <a:lnTo>
                  <a:pt x="2956560" y="4572"/>
                </a:lnTo>
                <a:lnTo>
                  <a:pt x="2961132" y="9144"/>
                </a:lnTo>
                <a:lnTo>
                  <a:pt x="2967228" y="9144"/>
                </a:lnTo>
                <a:lnTo>
                  <a:pt x="2967228" y="199644"/>
                </a:lnTo>
                <a:lnTo>
                  <a:pt x="2961132" y="199644"/>
                </a:lnTo>
                <a:lnTo>
                  <a:pt x="2956560" y="204216"/>
                </a:lnTo>
                <a:close/>
              </a:path>
              <a:path w="2967354" h="208914">
                <a:moveTo>
                  <a:pt x="2967228" y="9144"/>
                </a:moveTo>
                <a:lnTo>
                  <a:pt x="2961132" y="9144"/>
                </a:lnTo>
                <a:lnTo>
                  <a:pt x="2956560" y="4572"/>
                </a:lnTo>
                <a:lnTo>
                  <a:pt x="2967228" y="4572"/>
                </a:lnTo>
                <a:lnTo>
                  <a:pt x="2967228" y="9144"/>
                </a:lnTo>
                <a:close/>
              </a:path>
              <a:path w="2967354" h="208914">
                <a:moveTo>
                  <a:pt x="9144" y="204216"/>
                </a:moveTo>
                <a:lnTo>
                  <a:pt x="4572" y="199644"/>
                </a:lnTo>
                <a:lnTo>
                  <a:pt x="9144" y="199644"/>
                </a:lnTo>
                <a:lnTo>
                  <a:pt x="9144" y="204216"/>
                </a:lnTo>
                <a:close/>
              </a:path>
              <a:path w="2967354" h="208914">
                <a:moveTo>
                  <a:pt x="2956560" y="204216"/>
                </a:moveTo>
                <a:lnTo>
                  <a:pt x="9144" y="204216"/>
                </a:lnTo>
                <a:lnTo>
                  <a:pt x="9144" y="199644"/>
                </a:lnTo>
                <a:lnTo>
                  <a:pt x="2956560" y="199644"/>
                </a:lnTo>
                <a:lnTo>
                  <a:pt x="2956560" y="204216"/>
                </a:lnTo>
                <a:close/>
              </a:path>
              <a:path w="2967354" h="208914">
                <a:moveTo>
                  <a:pt x="2967228" y="204216"/>
                </a:moveTo>
                <a:lnTo>
                  <a:pt x="2956560" y="204216"/>
                </a:lnTo>
                <a:lnTo>
                  <a:pt x="2961132" y="199644"/>
                </a:lnTo>
                <a:lnTo>
                  <a:pt x="2967228" y="199644"/>
                </a:lnTo>
                <a:lnTo>
                  <a:pt x="2967228" y="204216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4029232" y="2569429"/>
            <a:ext cx="1508125" cy="37084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R="60960" algn="r">
              <a:lnSpc>
                <a:spcPct val="100000"/>
              </a:lnSpc>
              <a:spcBef>
                <a:spcPts val="40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관련 개선 개발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endParaRPr sz="1000">
              <a:latin typeface="Noto Sans CJK JP Regular"/>
              <a:cs typeface="Noto Sans CJK JP Regular"/>
            </a:endParaRPr>
          </a:p>
          <a:p>
            <a:pPr marR="5080" algn="r">
              <a:lnSpc>
                <a:spcPct val="100000"/>
              </a:lnSpc>
              <a:spcBef>
                <a:spcPts val="245"/>
              </a:spcBef>
            </a:pPr>
            <a:r>
              <a:rPr sz="8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초기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34696" y="5096255"/>
            <a:ext cx="7025640" cy="399415"/>
          </a:xfrm>
          <a:custGeom>
            <a:avLst/>
            <a:gdLst/>
            <a:ahLst/>
            <a:cxnLst/>
            <a:rect l="l" t="t" r="r" b="b"/>
            <a:pathLst>
              <a:path w="7025640" h="399414">
                <a:moveTo>
                  <a:pt x="0" y="0"/>
                </a:moveTo>
                <a:lnTo>
                  <a:pt x="7025640" y="0"/>
                </a:lnTo>
                <a:lnTo>
                  <a:pt x="7025640" y="399288"/>
                </a:lnTo>
                <a:lnTo>
                  <a:pt x="0" y="39928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30124" y="5091684"/>
            <a:ext cx="7035165" cy="408940"/>
          </a:xfrm>
          <a:custGeom>
            <a:avLst/>
            <a:gdLst/>
            <a:ahLst/>
            <a:cxnLst/>
            <a:rect l="l" t="t" r="r" b="b"/>
            <a:pathLst>
              <a:path w="7035165" h="408939">
                <a:moveTo>
                  <a:pt x="7033260" y="408432"/>
                </a:moveTo>
                <a:lnTo>
                  <a:pt x="1524" y="408432"/>
                </a:lnTo>
                <a:lnTo>
                  <a:pt x="0" y="406908"/>
                </a:lnTo>
                <a:lnTo>
                  <a:pt x="0" y="1524"/>
                </a:lnTo>
                <a:lnTo>
                  <a:pt x="1524" y="0"/>
                </a:lnTo>
                <a:lnTo>
                  <a:pt x="7033260" y="0"/>
                </a:lnTo>
                <a:lnTo>
                  <a:pt x="7034784" y="1524"/>
                </a:lnTo>
                <a:lnTo>
                  <a:pt x="703478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99288"/>
                </a:lnTo>
                <a:lnTo>
                  <a:pt x="4572" y="399288"/>
                </a:lnTo>
                <a:lnTo>
                  <a:pt x="9144" y="403860"/>
                </a:lnTo>
                <a:lnTo>
                  <a:pt x="7034784" y="403860"/>
                </a:lnTo>
                <a:lnTo>
                  <a:pt x="7034784" y="406908"/>
                </a:lnTo>
                <a:lnTo>
                  <a:pt x="7033260" y="408432"/>
                </a:lnTo>
                <a:close/>
              </a:path>
              <a:path w="7035165" h="40893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7035165" h="408939">
                <a:moveTo>
                  <a:pt x="702564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7025640" y="4572"/>
                </a:lnTo>
                <a:lnTo>
                  <a:pt x="7025640" y="9144"/>
                </a:lnTo>
                <a:close/>
              </a:path>
              <a:path w="7035165" h="408939">
                <a:moveTo>
                  <a:pt x="7025640" y="403860"/>
                </a:moveTo>
                <a:lnTo>
                  <a:pt x="7025640" y="4572"/>
                </a:lnTo>
                <a:lnTo>
                  <a:pt x="7030212" y="9144"/>
                </a:lnTo>
                <a:lnTo>
                  <a:pt x="7034784" y="9144"/>
                </a:lnTo>
                <a:lnTo>
                  <a:pt x="7034784" y="399288"/>
                </a:lnTo>
                <a:lnTo>
                  <a:pt x="7030212" y="399288"/>
                </a:lnTo>
                <a:lnTo>
                  <a:pt x="7025640" y="403860"/>
                </a:lnTo>
                <a:close/>
              </a:path>
              <a:path w="7035165" h="408939">
                <a:moveTo>
                  <a:pt x="7034784" y="9144"/>
                </a:moveTo>
                <a:lnTo>
                  <a:pt x="7030212" y="9144"/>
                </a:lnTo>
                <a:lnTo>
                  <a:pt x="7025640" y="4572"/>
                </a:lnTo>
                <a:lnTo>
                  <a:pt x="7034784" y="4572"/>
                </a:lnTo>
                <a:lnTo>
                  <a:pt x="7034784" y="9144"/>
                </a:lnTo>
                <a:close/>
              </a:path>
              <a:path w="7035165" h="408939">
                <a:moveTo>
                  <a:pt x="9144" y="403860"/>
                </a:moveTo>
                <a:lnTo>
                  <a:pt x="4572" y="399288"/>
                </a:lnTo>
                <a:lnTo>
                  <a:pt x="9144" y="399288"/>
                </a:lnTo>
                <a:lnTo>
                  <a:pt x="9144" y="403860"/>
                </a:lnTo>
                <a:close/>
              </a:path>
              <a:path w="7035165" h="408939">
                <a:moveTo>
                  <a:pt x="7025640" y="403860"/>
                </a:moveTo>
                <a:lnTo>
                  <a:pt x="9144" y="403860"/>
                </a:lnTo>
                <a:lnTo>
                  <a:pt x="9144" y="399288"/>
                </a:lnTo>
                <a:lnTo>
                  <a:pt x="7025640" y="399288"/>
                </a:lnTo>
                <a:lnTo>
                  <a:pt x="7025640" y="403860"/>
                </a:lnTo>
                <a:close/>
              </a:path>
              <a:path w="7035165" h="408939">
                <a:moveTo>
                  <a:pt x="7034784" y="403860"/>
                </a:moveTo>
                <a:lnTo>
                  <a:pt x="7025640" y="403860"/>
                </a:lnTo>
                <a:lnTo>
                  <a:pt x="7030212" y="399288"/>
                </a:lnTo>
                <a:lnTo>
                  <a:pt x="7034784" y="399288"/>
                </a:lnTo>
                <a:lnTo>
                  <a:pt x="7034784" y="40386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34696" y="5124682"/>
            <a:ext cx="702564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085" marR="6324600">
              <a:lnSpc>
                <a:spcPct val="102000"/>
              </a:lnSpc>
              <a:spcBef>
                <a:spcPts val="95"/>
              </a:spcBef>
            </a:pPr>
            <a:r>
              <a:rPr sz="1000" spc="75" dirty="0">
                <a:latin typeface="Noto Sans CJK JP Regular"/>
                <a:cs typeface="Noto Sans CJK JP Regular"/>
              </a:rPr>
              <a:t>프레임워크  </a:t>
            </a:r>
            <a:r>
              <a:rPr sz="1000" spc="100" dirty="0">
                <a:latin typeface="Noto Sans CJK JP Regular"/>
                <a:cs typeface="Noto Sans CJK JP Regular"/>
              </a:rPr>
              <a:t>고려사항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414272" y="5146548"/>
            <a:ext cx="585470" cy="287020"/>
          </a:xfrm>
          <a:custGeom>
            <a:avLst/>
            <a:gdLst/>
            <a:ahLst/>
            <a:cxnLst/>
            <a:rect l="l" t="t" r="r" b="b"/>
            <a:pathLst>
              <a:path w="585469" h="287020">
                <a:moveTo>
                  <a:pt x="0" y="0"/>
                </a:moveTo>
                <a:lnTo>
                  <a:pt x="585216" y="0"/>
                </a:lnTo>
                <a:lnTo>
                  <a:pt x="585216" y="286512"/>
                </a:lnTo>
                <a:lnTo>
                  <a:pt x="0" y="286512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09700" y="5140452"/>
            <a:ext cx="594360" cy="297180"/>
          </a:xfrm>
          <a:custGeom>
            <a:avLst/>
            <a:gdLst/>
            <a:ahLst/>
            <a:cxnLst/>
            <a:rect l="l" t="t" r="r" b="b"/>
            <a:pathLst>
              <a:path w="594360" h="297179">
                <a:moveTo>
                  <a:pt x="592836" y="297180"/>
                </a:moveTo>
                <a:lnTo>
                  <a:pt x="1524" y="297180"/>
                </a:lnTo>
                <a:lnTo>
                  <a:pt x="0" y="294132"/>
                </a:lnTo>
                <a:lnTo>
                  <a:pt x="0" y="3048"/>
                </a:lnTo>
                <a:lnTo>
                  <a:pt x="1524" y="0"/>
                </a:lnTo>
                <a:lnTo>
                  <a:pt x="592836" y="0"/>
                </a:lnTo>
                <a:lnTo>
                  <a:pt x="594360" y="3048"/>
                </a:lnTo>
                <a:lnTo>
                  <a:pt x="594360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86512"/>
                </a:lnTo>
                <a:lnTo>
                  <a:pt x="4572" y="286512"/>
                </a:lnTo>
                <a:lnTo>
                  <a:pt x="9144" y="292608"/>
                </a:lnTo>
                <a:lnTo>
                  <a:pt x="594360" y="292608"/>
                </a:lnTo>
                <a:lnTo>
                  <a:pt x="594360" y="294132"/>
                </a:lnTo>
                <a:lnTo>
                  <a:pt x="592836" y="297180"/>
                </a:lnTo>
                <a:close/>
              </a:path>
              <a:path w="594360" h="297179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94360" h="297179">
                <a:moveTo>
                  <a:pt x="585216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85216" y="6096"/>
                </a:lnTo>
                <a:lnTo>
                  <a:pt x="585216" y="1066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585216" y="6096"/>
                </a:lnTo>
                <a:lnTo>
                  <a:pt x="589788" y="10668"/>
                </a:lnTo>
                <a:lnTo>
                  <a:pt x="594360" y="10668"/>
                </a:lnTo>
                <a:lnTo>
                  <a:pt x="594360" y="286512"/>
                </a:lnTo>
                <a:lnTo>
                  <a:pt x="589788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10668"/>
                </a:moveTo>
                <a:lnTo>
                  <a:pt x="589788" y="10668"/>
                </a:lnTo>
                <a:lnTo>
                  <a:pt x="585216" y="6096"/>
                </a:lnTo>
                <a:lnTo>
                  <a:pt x="594360" y="6096"/>
                </a:lnTo>
                <a:lnTo>
                  <a:pt x="594360" y="10668"/>
                </a:lnTo>
                <a:close/>
              </a:path>
              <a:path w="594360" h="297179">
                <a:moveTo>
                  <a:pt x="9144" y="292608"/>
                </a:moveTo>
                <a:lnTo>
                  <a:pt x="4572" y="286512"/>
                </a:lnTo>
                <a:lnTo>
                  <a:pt x="9144" y="286512"/>
                </a:lnTo>
                <a:lnTo>
                  <a:pt x="9144" y="29260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9144" y="292608"/>
                </a:lnTo>
                <a:lnTo>
                  <a:pt x="9144" y="286512"/>
                </a:lnTo>
                <a:lnTo>
                  <a:pt x="585216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292608"/>
                </a:moveTo>
                <a:lnTo>
                  <a:pt x="585216" y="292608"/>
                </a:lnTo>
                <a:lnTo>
                  <a:pt x="589788" y="286512"/>
                </a:lnTo>
                <a:lnTo>
                  <a:pt x="594360" y="286512"/>
                </a:lnTo>
                <a:lnTo>
                  <a:pt x="594360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1414272" y="5203893"/>
            <a:ext cx="5854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재사용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157983" y="5146548"/>
            <a:ext cx="585470" cy="287020"/>
          </a:xfrm>
          <a:custGeom>
            <a:avLst/>
            <a:gdLst/>
            <a:ahLst/>
            <a:cxnLst/>
            <a:rect l="l" t="t" r="r" b="b"/>
            <a:pathLst>
              <a:path w="585469" h="287020">
                <a:moveTo>
                  <a:pt x="0" y="0"/>
                </a:moveTo>
                <a:lnTo>
                  <a:pt x="585216" y="0"/>
                </a:lnTo>
                <a:lnTo>
                  <a:pt x="585216" y="286512"/>
                </a:lnTo>
                <a:lnTo>
                  <a:pt x="0" y="286512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153411" y="5140452"/>
            <a:ext cx="594360" cy="297180"/>
          </a:xfrm>
          <a:custGeom>
            <a:avLst/>
            <a:gdLst/>
            <a:ahLst/>
            <a:cxnLst/>
            <a:rect l="l" t="t" r="r" b="b"/>
            <a:pathLst>
              <a:path w="594360" h="297179">
                <a:moveTo>
                  <a:pt x="592836" y="297180"/>
                </a:moveTo>
                <a:lnTo>
                  <a:pt x="1524" y="297180"/>
                </a:lnTo>
                <a:lnTo>
                  <a:pt x="0" y="294132"/>
                </a:lnTo>
                <a:lnTo>
                  <a:pt x="0" y="3048"/>
                </a:lnTo>
                <a:lnTo>
                  <a:pt x="1524" y="0"/>
                </a:lnTo>
                <a:lnTo>
                  <a:pt x="592836" y="0"/>
                </a:lnTo>
                <a:lnTo>
                  <a:pt x="594360" y="3048"/>
                </a:lnTo>
                <a:lnTo>
                  <a:pt x="594360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86512"/>
                </a:lnTo>
                <a:lnTo>
                  <a:pt x="4572" y="286512"/>
                </a:lnTo>
                <a:lnTo>
                  <a:pt x="9144" y="292608"/>
                </a:lnTo>
                <a:lnTo>
                  <a:pt x="594360" y="292608"/>
                </a:lnTo>
                <a:lnTo>
                  <a:pt x="594360" y="294132"/>
                </a:lnTo>
                <a:lnTo>
                  <a:pt x="592836" y="297180"/>
                </a:lnTo>
                <a:close/>
              </a:path>
              <a:path w="594360" h="297179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94360" h="297179">
                <a:moveTo>
                  <a:pt x="585216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85216" y="6096"/>
                </a:lnTo>
                <a:lnTo>
                  <a:pt x="585216" y="1066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585216" y="6096"/>
                </a:lnTo>
                <a:lnTo>
                  <a:pt x="589788" y="10668"/>
                </a:lnTo>
                <a:lnTo>
                  <a:pt x="594360" y="10668"/>
                </a:lnTo>
                <a:lnTo>
                  <a:pt x="594360" y="286512"/>
                </a:lnTo>
                <a:lnTo>
                  <a:pt x="589788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10668"/>
                </a:moveTo>
                <a:lnTo>
                  <a:pt x="589788" y="10668"/>
                </a:lnTo>
                <a:lnTo>
                  <a:pt x="585216" y="6096"/>
                </a:lnTo>
                <a:lnTo>
                  <a:pt x="594360" y="6096"/>
                </a:lnTo>
                <a:lnTo>
                  <a:pt x="594360" y="10668"/>
                </a:lnTo>
                <a:close/>
              </a:path>
              <a:path w="594360" h="297179">
                <a:moveTo>
                  <a:pt x="9144" y="292608"/>
                </a:moveTo>
                <a:lnTo>
                  <a:pt x="4572" y="286512"/>
                </a:lnTo>
                <a:lnTo>
                  <a:pt x="9144" y="286512"/>
                </a:lnTo>
                <a:lnTo>
                  <a:pt x="9144" y="29260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9144" y="292608"/>
                </a:lnTo>
                <a:lnTo>
                  <a:pt x="9144" y="286512"/>
                </a:lnTo>
                <a:lnTo>
                  <a:pt x="585216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292608"/>
                </a:moveTo>
                <a:lnTo>
                  <a:pt x="585216" y="292608"/>
                </a:lnTo>
                <a:lnTo>
                  <a:pt x="589788" y="286512"/>
                </a:lnTo>
                <a:lnTo>
                  <a:pt x="594360" y="286512"/>
                </a:lnTo>
                <a:lnTo>
                  <a:pt x="594360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2157983" y="5135322"/>
            <a:ext cx="585470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 marR="112395" indent="57785">
              <a:lnSpc>
                <a:spcPct val="101099"/>
              </a:lnSpc>
              <a:spcBef>
                <a:spcPts val="10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개발  생산성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901696" y="5146548"/>
            <a:ext cx="585470" cy="287020"/>
          </a:xfrm>
          <a:custGeom>
            <a:avLst/>
            <a:gdLst/>
            <a:ahLst/>
            <a:cxnLst/>
            <a:rect l="l" t="t" r="r" b="b"/>
            <a:pathLst>
              <a:path w="585470" h="287020">
                <a:moveTo>
                  <a:pt x="0" y="0"/>
                </a:moveTo>
                <a:lnTo>
                  <a:pt x="585216" y="0"/>
                </a:lnTo>
                <a:lnTo>
                  <a:pt x="585216" y="286512"/>
                </a:lnTo>
                <a:lnTo>
                  <a:pt x="0" y="286512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97123" y="5140452"/>
            <a:ext cx="594360" cy="297180"/>
          </a:xfrm>
          <a:custGeom>
            <a:avLst/>
            <a:gdLst/>
            <a:ahLst/>
            <a:cxnLst/>
            <a:rect l="l" t="t" r="r" b="b"/>
            <a:pathLst>
              <a:path w="594360" h="297179">
                <a:moveTo>
                  <a:pt x="592836" y="297180"/>
                </a:moveTo>
                <a:lnTo>
                  <a:pt x="1524" y="297180"/>
                </a:lnTo>
                <a:lnTo>
                  <a:pt x="0" y="294132"/>
                </a:lnTo>
                <a:lnTo>
                  <a:pt x="0" y="3048"/>
                </a:lnTo>
                <a:lnTo>
                  <a:pt x="1524" y="0"/>
                </a:lnTo>
                <a:lnTo>
                  <a:pt x="592836" y="0"/>
                </a:lnTo>
                <a:lnTo>
                  <a:pt x="594360" y="3048"/>
                </a:lnTo>
                <a:lnTo>
                  <a:pt x="594360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86512"/>
                </a:lnTo>
                <a:lnTo>
                  <a:pt x="4572" y="286512"/>
                </a:lnTo>
                <a:lnTo>
                  <a:pt x="9144" y="292608"/>
                </a:lnTo>
                <a:lnTo>
                  <a:pt x="594360" y="292608"/>
                </a:lnTo>
                <a:lnTo>
                  <a:pt x="594360" y="294132"/>
                </a:lnTo>
                <a:lnTo>
                  <a:pt x="592836" y="297180"/>
                </a:lnTo>
                <a:close/>
              </a:path>
              <a:path w="594360" h="297179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94360" h="297179">
                <a:moveTo>
                  <a:pt x="585216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85216" y="6096"/>
                </a:lnTo>
                <a:lnTo>
                  <a:pt x="585216" y="1066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585216" y="6096"/>
                </a:lnTo>
                <a:lnTo>
                  <a:pt x="589788" y="10668"/>
                </a:lnTo>
                <a:lnTo>
                  <a:pt x="594360" y="10668"/>
                </a:lnTo>
                <a:lnTo>
                  <a:pt x="594360" y="286512"/>
                </a:lnTo>
                <a:lnTo>
                  <a:pt x="589788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10668"/>
                </a:moveTo>
                <a:lnTo>
                  <a:pt x="589788" y="10668"/>
                </a:lnTo>
                <a:lnTo>
                  <a:pt x="585216" y="6096"/>
                </a:lnTo>
                <a:lnTo>
                  <a:pt x="594360" y="6096"/>
                </a:lnTo>
                <a:lnTo>
                  <a:pt x="594360" y="10668"/>
                </a:lnTo>
                <a:close/>
              </a:path>
              <a:path w="594360" h="297179">
                <a:moveTo>
                  <a:pt x="9144" y="292608"/>
                </a:moveTo>
                <a:lnTo>
                  <a:pt x="4572" y="286512"/>
                </a:lnTo>
                <a:lnTo>
                  <a:pt x="9144" y="286512"/>
                </a:lnTo>
                <a:lnTo>
                  <a:pt x="9144" y="29260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9144" y="292608"/>
                </a:lnTo>
                <a:lnTo>
                  <a:pt x="9144" y="286512"/>
                </a:lnTo>
                <a:lnTo>
                  <a:pt x="585216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292608"/>
                </a:moveTo>
                <a:lnTo>
                  <a:pt x="585216" y="292608"/>
                </a:lnTo>
                <a:lnTo>
                  <a:pt x="589788" y="286512"/>
                </a:lnTo>
                <a:lnTo>
                  <a:pt x="594360" y="286512"/>
                </a:lnTo>
                <a:lnTo>
                  <a:pt x="594360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2901696" y="5203893"/>
            <a:ext cx="5854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표준화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3645408" y="5146548"/>
            <a:ext cx="585470" cy="287020"/>
          </a:xfrm>
          <a:custGeom>
            <a:avLst/>
            <a:gdLst/>
            <a:ahLst/>
            <a:cxnLst/>
            <a:rect l="l" t="t" r="r" b="b"/>
            <a:pathLst>
              <a:path w="585470" h="287020">
                <a:moveTo>
                  <a:pt x="0" y="0"/>
                </a:moveTo>
                <a:lnTo>
                  <a:pt x="585216" y="0"/>
                </a:lnTo>
                <a:lnTo>
                  <a:pt x="585216" y="286512"/>
                </a:lnTo>
                <a:lnTo>
                  <a:pt x="0" y="286512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640835" y="5140452"/>
            <a:ext cx="594360" cy="297180"/>
          </a:xfrm>
          <a:custGeom>
            <a:avLst/>
            <a:gdLst/>
            <a:ahLst/>
            <a:cxnLst/>
            <a:rect l="l" t="t" r="r" b="b"/>
            <a:pathLst>
              <a:path w="594360" h="297179">
                <a:moveTo>
                  <a:pt x="592836" y="297180"/>
                </a:moveTo>
                <a:lnTo>
                  <a:pt x="1524" y="297180"/>
                </a:lnTo>
                <a:lnTo>
                  <a:pt x="0" y="294132"/>
                </a:lnTo>
                <a:lnTo>
                  <a:pt x="0" y="3048"/>
                </a:lnTo>
                <a:lnTo>
                  <a:pt x="1524" y="0"/>
                </a:lnTo>
                <a:lnTo>
                  <a:pt x="592836" y="0"/>
                </a:lnTo>
                <a:lnTo>
                  <a:pt x="594360" y="3048"/>
                </a:lnTo>
                <a:lnTo>
                  <a:pt x="594360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86512"/>
                </a:lnTo>
                <a:lnTo>
                  <a:pt x="4572" y="286512"/>
                </a:lnTo>
                <a:lnTo>
                  <a:pt x="9144" y="292608"/>
                </a:lnTo>
                <a:lnTo>
                  <a:pt x="594360" y="292608"/>
                </a:lnTo>
                <a:lnTo>
                  <a:pt x="594360" y="294132"/>
                </a:lnTo>
                <a:lnTo>
                  <a:pt x="592836" y="297180"/>
                </a:lnTo>
                <a:close/>
              </a:path>
              <a:path w="594360" h="297179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94360" h="297179">
                <a:moveTo>
                  <a:pt x="585216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85216" y="6096"/>
                </a:lnTo>
                <a:lnTo>
                  <a:pt x="585216" y="1066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585216" y="6096"/>
                </a:lnTo>
                <a:lnTo>
                  <a:pt x="589788" y="10668"/>
                </a:lnTo>
                <a:lnTo>
                  <a:pt x="594360" y="10668"/>
                </a:lnTo>
                <a:lnTo>
                  <a:pt x="594360" y="286512"/>
                </a:lnTo>
                <a:lnTo>
                  <a:pt x="589788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10668"/>
                </a:moveTo>
                <a:lnTo>
                  <a:pt x="589788" y="10668"/>
                </a:lnTo>
                <a:lnTo>
                  <a:pt x="585216" y="6096"/>
                </a:lnTo>
                <a:lnTo>
                  <a:pt x="594360" y="6096"/>
                </a:lnTo>
                <a:lnTo>
                  <a:pt x="594360" y="10668"/>
                </a:lnTo>
                <a:close/>
              </a:path>
              <a:path w="594360" h="297179">
                <a:moveTo>
                  <a:pt x="9144" y="292608"/>
                </a:moveTo>
                <a:lnTo>
                  <a:pt x="4572" y="286512"/>
                </a:lnTo>
                <a:lnTo>
                  <a:pt x="9144" y="286512"/>
                </a:lnTo>
                <a:lnTo>
                  <a:pt x="9144" y="29260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9144" y="292608"/>
                </a:lnTo>
                <a:lnTo>
                  <a:pt x="9144" y="286512"/>
                </a:lnTo>
                <a:lnTo>
                  <a:pt x="585216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292608"/>
                </a:moveTo>
                <a:lnTo>
                  <a:pt x="585216" y="292608"/>
                </a:lnTo>
                <a:lnTo>
                  <a:pt x="589788" y="286512"/>
                </a:lnTo>
                <a:lnTo>
                  <a:pt x="594360" y="286512"/>
                </a:lnTo>
                <a:lnTo>
                  <a:pt x="594360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3645408" y="5135322"/>
            <a:ext cx="585470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25" marR="170180">
              <a:lnSpc>
                <a:spcPct val="101099"/>
              </a:lnSpc>
              <a:spcBef>
                <a:spcPts val="100"/>
              </a:spcBef>
            </a:pPr>
            <a:r>
              <a:rPr sz="900" spc="60" dirty="0">
                <a:latin typeface="Noto Sans CJK JP Regular"/>
                <a:cs typeface="Noto Sans CJK JP Regular"/>
              </a:rPr>
              <a:t>배포  도구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89120" y="5146548"/>
            <a:ext cx="585470" cy="287020"/>
          </a:xfrm>
          <a:custGeom>
            <a:avLst/>
            <a:gdLst/>
            <a:ahLst/>
            <a:cxnLst/>
            <a:rect l="l" t="t" r="r" b="b"/>
            <a:pathLst>
              <a:path w="585470" h="287020">
                <a:moveTo>
                  <a:pt x="0" y="0"/>
                </a:moveTo>
                <a:lnTo>
                  <a:pt x="585216" y="0"/>
                </a:lnTo>
                <a:lnTo>
                  <a:pt x="585216" y="286512"/>
                </a:lnTo>
                <a:lnTo>
                  <a:pt x="0" y="286512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384547" y="5140452"/>
            <a:ext cx="594360" cy="297180"/>
          </a:xfrm>
          <a:custGeom>
            <a:avLst/>
            <a:gdLst/>
            <a:ahLst/>
            <a:cxnLst/>
            <a:rect l="l" t="t" r="r" b="b"/>
            <a:pathLst>
              <a:path w="594360" h="297179">
                <a:moveTo>
                  <a:pt x="592836" y="297180"/>
                </a:moveTo>
                <a:lnTo>
                  <a:pt x="1524" y="297180"/>
                </a:lnTo>
                <a:lnTo>
                  <a:pt x="0" y="294132"/>
                </a:lnTo>
                <a:lnTo>
                  <a:pt x="0" y="3048"/>
                </a:lnTo>
                <a:lnTo>
                  <a:pt x="1524" y="0"/>
                </a:lnTo>
                <a:lnTo>
                  <a:pt x="592836" y="0"/>
                </a:lnTo>
                <a:lnTo>
                  <a:pt x="594360" y="3048"/>
                </a:lnTo>
                <a:lnTo>
                  <a:pt x="594360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86512"/>
                </a:lnTo>
                <a:lnTo>
                  <a:pt x="4572" y="286512"/>
                </a:lnTo>
                <a:lnTo>
                  <a:pt x="9144" y="292608"/>
                </a:lnTo>
                <a:lnTo>
                  <a:pt x="594360" y="292608"/>
                </a:lnTo>
                <a:lnTo>
                  <a:pt x="594360" y="294132"/>
                </a:lnTo>
                <a:lnTo>
                  <a:pt x="592836" y="297180"/>
                </a:lnTo>
                <a:close/>
              </a:path>
              <a:path w="594360" h="297179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94360" h="297179">
                <a:moveTo>
                  <a:pt x="585216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85216" y="6096"/>
                </a:lnTo>
                <a:lnTo>
                  <a:pt x="585216" y="1066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585216" y="6096"/>
                </a:lnTo>
                <a:lnTo>
                  <a:pt x="589788" y="10668"/>
                </a:lnTo>
                <a:lnTo>
                  <a:pt x="594360" y="10668"/>
                </a:lnTo>
                <a:lnTo>
                  <a:pt x="594360" y="286512"/>
                </a:lnTo>
                <a:lnTo>
                  <a:pt x="589788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10668"/>
                </a:moveTo>
                <a:lnTo>
                  <a:pt x="589788" y="10668"/>
                </a:lnTo>
                <a:lnTo>
                  <a:pt x="585216" y="6096"/>
                </a:lnTo>
                <a:lnTo>
                  <a:pt x="594360" y="6096"/>
                </a:lnTo>
                <a:lnTo>
                  <a:pt x="594360" y="10668"/>
                </a:lnTo>
                <a:close/>
              </a:path>
              <a:path w="594360" h="297179">
                <a:moveTo>
                  <a:pt x="9144" y="292608"/>
                </a:moveTo>
                <a:lnTo>
                  <a:pt x="4572" y="286512"/>
                </a:lnTo>
                <a:lnTo>
                  <a:pt x="9144" y="286512"/>
                </a:lnTo>
                <a:lnTo>
                  <a:pt x="9144" y="292608"/>
                </a:lnTo>
                <a:close/>
              </a:path>
              <a:path w="594360" h="297179">
                <a:moveTo>
                  <a:pt x="585216" y="292608"/>
                </a:moveTo>
                <a:lnTo>
                  <a:pt x="9144" y="292608"/>
                </a:lnTo>
                <a:lnTo>
                  <a:pt x="9144" y="286512"/>
                </a:lnTo>
                <a:lnTo>
                  <a:pt x="585216" y="286512"/>
                </a:lnTo>
                <a:lnTo>
                  <a:pt x="585216" y="292608"/>
                </a:lnTo>
                <a:close/>
              </a:path>
              <a:path w="594360" h="297179">
                <a:moveTo>
                  <a:pt x="594360" y="292608"/>
                </a:moveTo>
                <a:lnTo>
                  <a:pt x="585216" y="292608"/>
                </a:lnTo>
                <a:lnTo>
                  <a:pt x="589788" y="286512"/>
                </a:lnTo>
                <a:lnTo>
                  <a:pt x="594360" y="286512"/>
                </a:lnTo>
                <a:lnTo>
                  <a:pt x="594360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4389120" y="5135322"/>
            <a:ext cx="585470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 marR="112395" indent="34925">
              <a:lnSpc>
                <a:spcPct val="101099"/>
              </a:lnSpc>
              <a:spcBef>
                <a:spcPts val="10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성능  신뢰성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132832" y="5146548"/>
            <a:ext cx="585470" cy="287020"/>
          </a:xfrm>
          <a:custGeom>
            <a:avLst/>
            <a:gdLst/>
            <a:ahLst/>
            <a:cxnLst/>
            <a:rect l="l" t="t" r="r" b="b"/>
            <a:pathLst>
              <a:path w="585470" h="287020">
                <a:moveTo>
                  <a:pt x="0" y="0"/>
                </a:moveTo>
                <a:lnTo>
                  <a:pt x="585216" y="0"/>
                </a:lnTo>
                <a:lnTo>
                  <a:pt x="585216" y="286512"/>
                </a:lnTo>
                <a:lnTo>
                  <a:pt x="0" y="286512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26735" y="5140452"/>
            <a:ext cx="596265" cy="297180"/>
          </a:xfrm>
          <a:custGeom>
            <a:avLst/>
            <a:gdLst/>
            <a:ahLst/>
            <a:cxnLst/>
            <a:rect l="l" t="t" r="r" b="b"/>
            <a:pathLst>
              <a:path w="596264" h="297179">
                <a:moveTo>
                  <a:pt x="594360" y="297180"/>
                </a:moveTo>
                <a:lnTo>
                  <a:pt x="3048" y="297180"/>
                </a:lnTo>
                <a:lnTo>
                  <a:pt x="0" y="294132"/>
                </a:lnTo>
                <a:lnTo>
                  <a:pt x="0" y="3048"/>
                </a:lnTo>
                <a:lnTo>
                  <a:pt x="3048" y="0"/>
                </a:lnTo>
                <a:lnTo>
                  <a:pt x="594360" y="0"/>
                </a:lnTo>
                <a:lnTo>
                  <a:pt x="595884" y="3048"/>
                </a:lnTo>
                <a:lnTo>
                  <a:pt x="595884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286512"/>
                </a:lnTo>
                <a:lnTo>
                  <a:pt x="6096" y="286512"/>
                </a:lnTo>
                <a:lnTo>
                  <a:pt x="10668" y="292608"/>
                </a:lnTo>
                <a:lnTo>
                  <a:pt x="595884" y="292608"/>
                </a:lnTo>
                <a:lnTo>
                  <a:pt x="595884" y="294132"/>
                </a:lnTo>
                <a:lnTo>
                  <a:pt x="594360" y="297180"/>
                </a:lnTo>
                <a:close/>
              </a:path>
              <a:path w="596264" h="297179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596264" h="297179">
                <a:moveTo>
                  <a:pt x="586740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586740" y="6096"/>
                </a:lnTo>
                <a:lnTo>
                  <a:pt x="586740" y="10668"/>
                </a:lnTo>
                <a:close/>
              </a:path>
              <a:path w="596264" h="297179">
                <a:moveTo>
                  <a:pt x="586740" y="292608"/>
                </a:moveTo>
                <a:lnTo>
                  <a:pt x="586740" y="6096"/>
                </a:lnTo>
                <a:lnTo>
                  <a:pt x="591312" y="10668"/>
                </a:lnTo>
                <a:lnTo>
                  <a:pt x="595884" y="10668"/>
                </a:lnTo>
                <a:lnTo>
                  <a:pt x="595884" y="286512"/>
                </a:lnTo>
                <a:lnTo>
                  <a:pt x="591312" y="286512"/>
                </a:lnTo>
                <a:lnTo>
                  <a:pt x="586740" y="292608"/>
                </a:lnTo>
                <a:close/>
              </a:path>
              <a:path w="596264" h="297179">
                <a:moveTo>
                  <a:pt x="595884" y="10668"/>
                </a:moveTo>
                <a:lnTo>
                  <a:pt x="591312" y="10668"/>
                </a:lnTo>
                <a:lnTo>
                  <a:pt x="586740" y="6096"/>
                </a:lnTo>
                <a:lnTo>
                  <a:pt x="595884" y="6096"/>
                </a:lnTo>
                <a:lnTo>
                  <a:pt x="595884" y="10668"/>
                </a:lnTo>
                <a:close/>
              </a:path>
              <a:path w="596264" h="297179">
                <a:moveTo>
                  <a:pt x="10668" y="292608"/>
                </a:moveTo>
                <a:lnTo>
                  <a:pt x="6096" y="286512"/>
                </a:lnTo>
                <a:lnTo>
                  <a:pt x="10668" y="286512"/>
                </a:lnTo>
                <a:lnTo>
                  <a:pt x="10668" y="292608"/>
                </a:lnTo>
                <a:close/>
              </a:path>
              <a:path w="596264" h="297179">
                <a:moveTo>
                  <a:pt x="586740" y="292608"/>
                </a:moveTo>
                <a:lnTo>
                  <a:pt x="10668" y="292608"/>
                </a:lnTo>
                <a:lnTo>
                  <a:pt x="10668" y="286512"/>
                </a:lnTo>
                <a:lnTo>
                  <a:pt x="586740" y="286512"/>
                </a:lnTo>
                <a:lnTo>
                  <a:pt x="586740" y="292608"/>
                </a:lnTo>
                <a:close/>
              </a:path>
              <a:path w="596264" h="297179">
                <a:moveTo>
                  <a:pt x="595884" y="292608"/>
                </a:moveTo>
                <a:lnTo>
                  <a:pt x="586740" y="292608"/>
                </a:lnTo>
                <a:lnTo>
                  <a:pt x="591312" y="286512"/>
                </a:lnTo>
                <a:lnTo>
                  <a:pt x="595884" y="286512"/>
                </a:lnTo>
                <a:lnTo>
                  <a:pt x="595884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5132832" y="5135322"/>
            <a:ext cx="585470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25" marR="170180">
              <a:lnSpc>
                <a:spcPct val="101099"/>
              </a:lnSpc>
              <a:spcBef>
                <a:spcPts val="100"/>
              </a:spcBef>
            </a:pPr>
            <a:r>
              <a:rPr sz="900" spc="60" dirty="0">
                <a:latin typeface="Noto Sans CJK JP Regular"/>
                <a:cs typeface="Noto Sans CJK JP Regular"/>
              </a:rPr>
              <a:t>개발  관리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876544" y="5146548"/>
            <a:ext cx="585470" cy="287020"/>
          </a:xfrm>
          <a:custGeom>
            <a:avLst/>
            <a:gdLst/>
            <a:ahLst/>
            <a:cxnLst/>
            <a:rect l="l" t="t" r="r" b="b"/>
            <a:pathLst>
              <a:path w="585470" h="287020">
                <a:moveTo>
                  <a:pt x="0" y="0"/>
                </a:moveTo>
                <a:lnTo>
                  <a:pt x="585216" y="0"/>
                </a:lnTo>
                <a:lnTo>
                  <a:pt x="585216" y="286512"/>
                </a:lnTo>
                <a:lnTo>
                  <a:pt x="0" y="286512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70447" y="5140452"/>
            <a:ext cx="596265" cy="297180"/>
          </a:xfrm>
          <a:custGeom>
            <a:avLst/>
            <a:gdLst/>
            <a:ahLst/>
            <a:cxnLst/>
            <a:rect l="l" t="t" r="r" b="b"/>
            <a:pathLst>
              <a:path w="596264" h="297179">
                <a:moveTo>
                  <a:pt x="594360" y="297180"/>
                </a:moveTo>
                <a:lnTo>
                  <a:pt x="3048" y="297180"/>
                </a:lnTo>
                <a:lnTo>
                  <a:pt x="0" y="294132"/>
                </a:lnTo>
                <a:lnTo>
                  <a:pt x="0" y="3048"/>
                </a:lnTo>
                <a:lnTo>
                  <a:pt x="3048" y="0"/>
                </a:lnTo>
                <a:lnTo>
                  <a:pt x="594360" y="0"/>
                </a:lnTo>
                <a:lnTo>
                  <a:pt x="595884" y="3048"/>
                </a:lnTo>
                <a:lnTo>
                  <a:pt x="595884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286512"/>
                </a:lnTo>
                <a:lnTo>
                  <a:pt x="6096" y="286512"/>
                </a:lnTo>
                <a:lnTo>
                  <a:pt x="10668" y="292608"/>
                </a:lnTo>
                <a:lnTo>
                  <a:pt x="595884" y="292608"/>
                </a:lnTo>
                <a:lnTo>
                  <a:pt x="595884" y="294132"/>
                </a:lnTo>
                <a:lnTo>
                  <a:pt x="594360" y="297180"/>
                </a:lnTo>
                <a:close/>
              </a:path>
              <a:path w="596264" h="297179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596264" h="297179">
                <a:moveTo>
                  <a:pt x="586740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586740" y="6096"/>
                </a:lnTo>
                <a:lnTo>
                  <a:pt x="586740" y="10668"/>
                </a:lnTo>
                <a:close/>
              </a:path>
              <a:path w="596264" h="297179">
                <a:moveTo>
                  <a:pt x="586740" y="292608"/>
                </a:moveTo>
                <a:lnTo>
                  <a:pt x="586740" y="6096"/>
                </a:lnTo>
                <a:lnTo>
                  <a:pt x="591312" y="10668"/>
                </a:lnTo>
                <a:lnTo>
                  <a:pt x="595884" y="10668"/>
                </a:lnTo>
                <a:lnTo>
                  <a:pt x="595884" y="286512"/>
                </a:lnTo>
                <a:lnTo>
                  <a:pt x="591312" y="286512"/>
                </a:lnTo>
                <a:lnTo>
                  <a:pt x="586740" y="292608"/>
                </a:lnTo>
                <a:close/>
              </a:path>
              <a:path w="596264" h="297179">
                <a:moveTo>
                  <a:pt x="595884" y="10668"/>
                </a:moveTo>
                <a:lnTo>
                  <a:pt x="591312" y="10668"/>
                </a:lnTo>
                <a:lnTo>
                  <a:pt x="586740" y="6096"/>
                </a:lnTo>
                <a:lnTo>
                  <a:pt x="595884" y="6096"/>
                </a:lnTo>
                <a:lnTo>
                  <a:pt x="595884" y="10668"/>
                </a:lnTo>
                <a:close/>
              </a:path>
              <a:path w="596264" h="297179">
                <a:moveTo>
                  <a:pt x="10668" y="292608"/>
                </a:moveTo>
                <a:lnTo>
                  <a:pt x="6096" y="286512"/>
                </a:lnTo>
                <a:lnTo>
                  <a:pt x="10668" y="286512"/>
                </a:lnTo>
                <a:lnTo>
                  <a:pt x="10668" y="292608"/>
                </a:lnTo>
                <a:close/>
              </a:path>
              <a:path w="596264" h="297179">
                <a:moveTo>
                  <a:pt x="586740" y="292608"/>
                </a:moveTo>
                <a:lnTo>
                  <a:pt x="10668" y="292608"/>
                </a:lnTo>
                <a:lnTo>
                  <a:pt x="10668" y="286512"/>
                </a:lnTo>
                <a:lnTo>
                  <a:pt x="586740" y="286512"/>
                </a:lnTo>
                <a:lnTo>
                  <a:pt x="586740" y="292608"/>
                </a:lnTo>
                <a:close/>
              </a:path>
              <a:path w="596264" h="297179">
                <a:moveTo>
                  <a:pt x="595884" y="292608"/>
                </a:moveTo>
                <a:lnTo>
                  <a:pt x="586740" y="292608"/>
                </a:lnTo>
                <a:lnTo>
                  <a:pt x="591312" y="286512"/>
                </a:lnTo>
                <a:lnTo>
                  <a:pt x="595884" y="286512"/>
                </a:lnTo>
                <a:lnTo>
                  <a:pt x="595884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5876544" y="5135322"/>
            <a:ext cx="585470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25" marR="170180">
              <a:lnSpc>
                <a:spcPct val="101099"/>
              </a:lnSpc>
              <a:spcBef>
                <a:spcPts val="100"/>
              </a:spcBef>
            </a:pPr>
            <a:r>
              <a:rPr sz="900" spc="60" dirty="0">
                <a:latin typeface="Noto Sans CJK JP Regular"/>
                <a:cs typeface="Noto Sans CJK JP Regular"/>
              </a:rPr>
              <a:t>유지  보수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620256" y="5146548"/>
            <a:ext cx="585470" cy="287020"/>
          </a:xfrm>
          <a:custGeom>
            <a:avLst/>
            <a:gdLst/>
            <a:ahLst/>
            <a:cxnLst/>
            <a:rect l="l" t="t" r="r" b="b"/>
            <a:pathLst>
              <a:path w="585470" h="287020">
                <a:moveTo>
                  <a:pt x="0" y="0"/>
                </a:moveTo>
                <a:lnTo>
                  <a:pt x="585216" y="0"/>
                </a:lnTo>
                <a:lnTo>
                  <a:pt x="585216" y="286512"/>
                </a:lnTo>
                <a:lnTo>
                  <a:pt x="0" y="286512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14159" y="5140452"/>
            <a:ext cx="596265" cy="297180"/>
          </a:xfrm>
          <a:custGeom>
            <a:avLst/>
            <a:gdLst/>
            <a:ahLst/>
            <a:cxnLst/>
            <a:rect l="l" t="t" r="r" b="b"/>
            <a:pathLst>
              <a:path w="596265" h="297179">
                <a:moveTo>
                  <a:pt x="594360" y="297180"/>
                </a:moveTo>
                <a:lnTo>
                  <a:pt x="3048" y="297180"/>
                </a:lnTo>
                <a:lnTo>
                  <a:pt x="0" y="294132"/>
                </a:lnTo>
                <a:lnTo>
                  <a:pt x="0" y="3048"/>
                </a:lnTo>
                <a:lnTo>
                  <a:pt x="3048" y="0"/>
                </a:lnTo>
                <a:lnTo>
                  <a:pt x="594360" y="0"/>
                </a:lnTo>
                <a:lnTo>
                  <a:pt x="595884" y="3048"/>
                </a:lnTo>
                <a:lnTo>
                  <a:pt x="595884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286512"/>
                </a:lnTo>
                <a:lnTo>
                  <a:pt x="6096" y="286512"/>
                </a:lnTo>
                <a:lnTo>
                  <a:pt x="10668" y="292608"/>
                </a:lnTo>
                <a:lnTo>
                  <a:pt x="595884" y="292608"/>
                </a:lnTo>
                <a:lnTo>
                  <a:pt x="595884" y="294132"/>
                </a:lnTo>
                <a:lnTo>
                  <a:pt x="594360" y="297180"/>
                </a:lnTo>
                <a:close/>
              </a:path>
              <a:path w="596265" h="297179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596265" h="297179">
                <a:moveTo>
                  <a:pt x="586740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586740" y="6096"/>
                </a:lnTo>
                <a:lnTo>
                  <a:pt x="586740" y="10668"/>
                </a:lnTo>
                <a:close/>
              </a:path>
              <a:path w="596265" h="297179">
                <a:moveTo>
                  <a:pt x="586740" y="292608"/>
                </a:moveTo>
                <a:lnTo>
                  <a:pt x="586740" y="6096"/>
                </a:lnTo>
                <a:lnTo>
                  <a:pt x="591312" y="10668"/>
                </a:lnTo>
                <a:lnTo>
                  <a:pt x="595884" y="10668"/>
                </a:lnTo>
                <a:lnTo>
                  <a:pt x="595884" y="286512"/>
                </a:lnTo>
                <a:lnTo>
                  <a:pt x="591312" y="286512"/>
                </a:lnTo>
                <a:lnTo>
                  <a:pt x="586740" y="292608"/>
                </a:lnTo>
                <a:close/>
              </a:path>
              <a:path w="596265" h="297179">
                <a:moveTo>
                  <a:pt x="595884" y="10668"/>
                </a:moveTo>
                <a:lnTo>
                  <a:pt x="591312" y="10668"/>
                </a:lnTo>
                <a:lnTo>
                  <a:pt x="586740" y="6096"/>
                </a:lnTo>
                <a:lnTo>
                  <a:pt x="595884" y="6096"/>
                </a:lnTo>
                <a:lnTo>
                  <a:pt x="595884" y="10668"/>
                </a:lnTo>
                <a:close/>
              </a:path>
              <a:path w="596265" h="297179">
                <a:moveTo>
                  <a:pt x="10668" y="292608"/>
                </a:moveTo>
                <a:lnTo>
                  <a:pt x="6096" y="286512"/>
                </a:lnTo>
                <a:lnTo>
                  <a:pt x="10668" y="286512"/>
                </a:lnTo>
                <a:lnTo>
                  <a:pt x="10668" y="292608"/>
                </a:lnTo>
                <a:close/>
              </a:path>
              <a:path w="596265" h="297179">
                <a:moveTo>
                  <a:pt x="586740" y="292608"/>
                </a:moveTo>
                <a:lnTo>
                  <a:pt x="10668" y="292608"/>
                </a:lnTo>
                <a:lnTo>
                  <a:pt x="10668" y="286512"/>
                </a:lnTo>
                <a:lnTo>
                  <a:pt x="586740" y="286512"/>
                </a:lnTo>
                <a:lnTo>
                  <a:pt x="586740" y="292608"/>
                </a:lnTo>
                <a:close/>
              </a:path>
              <a:path w="596265" h="297179">
                <a:moveTo>
                  <a:pt x="595884" y="292608"/>
                </a:moveTo>
                <a:lnTo>
                  <a:pt x="586740" y="292608"/>
                </a:lnTo>
                <a:lnTo>
                  <a:pt x="591312" y="286512"/>
                </a:lnTo>
                <a:lnTo>
                  <a:pt x="595884" y="286512"/>
                </a:lnTo>
                <a:lnTo>
                  <a:pt x="595884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6620256" y="5203893"/>
            <a:ext cx="5854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유연성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234696" y="2599944"/>
            <a:ext cx="820419" cy="2417445"/>
          </a:xfrm>
          <a:custGeom>
            <a:avLst/>
            <a:gdLst/>
            <a:ahLst/>
            <a:cxnLst/>
            <a:rect l="l" t="t" r="r" b="b"/>
            <a:pathLst>
              <a:path w="820419" h="2417445">
                <a:moveTo>
                  <a:pt x="0" y="0"/>
                </a:moveTo>
                <a:lnTo>
                  <a:pt x="819912" y="0"/>
                </a:lnTo>
                <a:lnTo>
                  <a:pt x="819912" y="2417064"/>
                </a:lnTo>
                <a:lnTo>
                  <a:pt x="0" y="241706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0124" y="2595372"/>
            <a:ext cx="829310" cy="2426335"/>
          </a:xfrm>
          <a:custGeom>
            <a:avLst/>
            <a:gdLst/>
            <a:ahLst/>
            <a:cxnLst/>
            <a:rect l="l" t="t" r="r" b="b"/>
            <a:pathLst>
              <a:path w="829310" h="2426335">
                <a:moveTo>
                  <a:pt x="827532" y="2426208"/>
                </a:moveTo>
                <a:lnTo>
                  <a:pt x="3048" y="2426208"/>
                </a:lnTo>
                <a:lnTo>
                  <a:pt x="0" y="2424684"/>
                </a:lnTo>
                <a:lnTo>
                  <a:pt x="0" y="1524"/>
                </a:lnTo>
                <a:lnTo>
                  <a:pt x="3048" y="0"/>
                </a:lnTo>
                <a:lnTo>
                  <a:pt x="827532" y="0"/>
                </a:lnTo>
                <a:lnTo>
                  <a:pt x="829056" y="1524"/>
                </a:lnTo>
                <a:lnTo>
                  <a:pt x="829056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417064"/>
                </a:lnTo>
                <a:lnTo>
                  <a:pt x="4572" y="2417064"/>
                </a:lnTo>
                <a:lnTo>
                  <a:pt x="10668" y="2421636"/>
                </a:lnTo>
                <a:lnTo>
                  <a:pt x="829056" y="2421636"/>
                </a:lnTo>
                <a:lnTo>
                  <a:pt x="829056" y="2424684"/>
                </a:lnTo>
                <a:lnTo>
                  <a:pt x="827532" y="2426208"/>
                </a:lnTo>
                <a:close/>
              </a:path>
              <a:path w="829310" h="242633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829310" h="2426335">
                <a:moveTo>
                  <a:pt x="819912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819912" y="4572"/>
                </a:lnTo>
                <a:lnTo>
                  <a:pt x="819912" y="9144"/>
                </a:lnTo>
                <a:close/>
              </a:path>
              <a:path w="829310" h="2426335">
                <a:moveTo>
                  <a:pt x="819912" y="2421636"/>
                </a:moveTo>
                <a:lnTo>
                  <a:pt x="819912" y="4572"/>
                </a:lnTo>
                <a:lnTo>
                  <a:pt x="824484" y="9144"/>
                </a:lnTo>
                <a:lnTo>
                  <a:pt x="829056" y="9144"/>
                </a:lnTo>
                <a:lnTo>
                  <a:pt x="829056" y="2417064"/>
                </a:lnTo>
                <a:lnTo>
                  <a:pt x="824484" y="2417064"/>
                </a:lnTo>
                <a:lnTo>
                  <a:pt x="819912" y="2421636"/>
                </a:lnTo>
                <a:close/>
              </a:path>
              <a:path w="829310" h="2426335">
                <a:moveTo>
                  <a:pt x="829056" y="9144"/>
                </a:moveTo>
                <a:lnTo>
                  <a:pt x="824484" y="9144"/>
                </a:lnTo>
                <a:lnTo>
                  <a:pt x="819912" y="4572"/>
                </a:lnTo>
                <a:lnTo>
                  <a:pt x="829056" y="4572"/>
                </a:lnTo>
                <a:lnTo>
                  <a:pt x="829056" y="9144"/>
                </a:lnTo>
                <a:close/>
              </a:path>
              <a:path w="829310" h="2426335">
                <a:moveTo>
                  <a:pt x="10668" y="2421636"/>
                </a:moveTo>
                <a:lnTo>
                  <a:pt x="4572" y="2417064"/>
                </a:lnTo>
                <a:lnTo>
                  <a:pt x="10668" y="2417064"/>
                </a:lnTo>
                <a:lnTo>
                  <a:pt x="10668" y="2421636"/>
                </a:lnTo>
                <a:close/>
              </a:path>
              <a:path w="829310" h="2426335">
                <a:moveTo>
                  <a:pt x="819912" y="2421636"/>
                </a:moveTo>
                <a:lnTo>
                  <a:pt x="10668" y="2421636"/>
                </a:lnTo>
                <a:lnTo>
                  <a:pt x="10668" y="2417064"/>
                </a:lnTo>
                <a:lnTo>
                  <a:pt x="819912" y="2417064"/>
                </a:lnTo>
                <a:lnTo>
                  <a:pt x="819912" y="2421636"/>
                </a:lnTo>
                <a:close/>
              </a:path>
              <a:path w="829310" h="2426335">
                <a:moveTo>
                  <a:pt x="829056" y="2421636"/>
                </a:moveTo>
                <a:lnTo>
                  <a:pt x="819912" y="2421636"/>
                </a:lnTo>
                <a:lnTo>
                  <a:pt x="824484" y="2417064"/>
                </a:lnTo>
                <a:lnTo>
                  <a:pt x="829056" y="2417064"/>
                </a:lnTo>
                <a:lnTo>
                  <a:pt x="829056" y="242163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234696" y="2739651"/>
            <a:ext cx="820419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개발</a:t>
            </a:r>
            <a:r>
              <a:rPr sz="1000" spc="9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범위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03276" y="3209544"/>
            <a:ext cx="684530" cy="399415"/>
          </a:xfrm>
          <a:custGeom>
            <a:avLst/>
            <a:gdLst/>
            <a:ahLst/>
            <a:cxnLst/>
            <a:rect l="l" t="t" r="r" b="b"/>
            <a:pathLst>
              <a:path w="684530" h="399414">
                <a:moveTo>
                  <a:pt x="0" y="0"/>
                </a:moveTo>
                <a:lnTo>
                  <a:pt x="684276" y="0"/>
                </a:lnTo>
                <a:lnTo>
                  <a:pt x="684276" y="399288"/>
                </a:lnTo>
                <a:lnTo>
                  <a:pt x="0" y="399288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8704" y="3204972"/>
            <a:ext cx="693420" cy="408940"/>
          </a:xfrm>
          <a:custGeom>
            <a:avLst/>
            <a:gdLst/>
            <a:ahLst/>
            <a:cxnLst/>
            <a:rect l="l" t="t" r="r" b="b"/>
            <a:pathLst>
              <a:path w="693419" h="408939">
                <a:moveTo>
                  <a:pt x="690372" y="408432"/>
                </a:moveTo>
                <a:lnTo>
                  <a:pt x="1524" y="408432"/>
                </a:lnTo>
                <a:lnTo>
                  <a:pt x="0" y="406908"/>
                </a:lnTo>
                <a:lnTo>
                  <a:pt x="0" y="1524"/>
                </a:lnTo>
                <a:lnTo>
                  <a:pt x="1524" y="0"/>
                </a:lnTo>
                <a:lnTo>
                  <a:pt x="690372" y="0"/>
                </a:lnTo>
                <a:lnTo>
                  <a:pt x="693420" y="1524"/>
                </a:lnTo>
                <a:lnTo>
                  <a:pt x="69342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99288"/>
                </a:lnTo>
                <a:lnTo>
                  <a:pt x="4572" y="399288"/>
                </a:lnTo>
                <a:lnTo>
                  <a:pt x="9144" y="403860"/>
                </a:lnTo>
                <a:lnTo>
                  <a:pt x="693420" y="403860"/>
                </a:lnTo>
                <a:lnTo>
                  <a:pt x="693420" y="406908"/>
                </a:lnTo>
                <a:lnTo>
                  <a:pt x="690372" y="408432"/>
                </a:lnTo>
                <a:close/>
              </a:path>
              <a:path w="693419" h="40893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93419" h="408939">
                <a:moveTo>
                  <a:pt x="68275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82752" y="4572"/>
                </a:lnTo>
                <a:lnTo>
                  <a:pt x="682752" y="9144"/>
                </a:lnTo>
                <a:close/>
              </a:path>
              <a:path w="693419" h="408939">
                <a:moveTo>
                  <a:pt x="682752" y="403860"/>
                </a:moveTo>
                <a:lnTo>
                  <a:pt x="682752" y="4572"/>
                </a:lnTo>
                <a:lnTo>
                  <a:pt x="688848" y="9144"/>
                </a:lnTo>
                <a:lnTo>
                  <a:pt x="693420" y="9144"/>
                </a:lnTo>
                <a:lnTo>
                  <a:pt x="693420" y="399288"/>
                </a:lnTo>
                <a:lnTo>
                  <a:pt x="688848" y="399288"/>
                </a:lnTo>
                <a:lnTo>
                  <a:pt x="682752" y="403860"/>
                </a:lnTo>
                <a:close/>
              </a:path>
              <a:path w="693419" h="408939">
                <a:moveTo>
                  <a:pt x="693420" y="9144"/>
                </a:moveTo>
                <a:lnTo>
                  <a:pt x="688848" y="9144"/>
                </a:lnTo>
                <a:lnTo>
                  <a:pt x="682752" y="4572"/>
                </a:lnTo>
                <a:lnTo>
                  <a:pt x="693420" y="4572"/>
                </a:lnTo>
                <a:lnTo>
                  <a:pt x="693420" y="9144"/>
                </a:lnTo>
                <a:close/>
              </a:path>
              <a:path w="693419" h="408939">
                <a:moveTo>
                  <a:pt x="9144" y="403860"/>
                </a:moveTo>
                <a:lnTo>
                  <a:pt x="4572" y="399288"/>
                </a:lnTo>
                <a:lnTo>
                  <a:pt x="9144" y="399288"/>
                </a:lnTo>
                <a:lnTo>
                  <a:pt x="9144" y="403860"/>
                </a:lnTo>
                <a:close/>
              </a:path>
              <a:path w="693419" h="408939">
                <a:moveTo>
                  <a:pt x="682752" y="403860"/>
                </a:moveTo>
                <a:lnTo>
                  <a:pt x="9144" y="403860"/>
                </a:lnTo>
                <a:lnTo>
                  <a:pt x="9144" y="399288"/>
                </a:lnTo>
                <a:lnTo>
                  <a:pt x="682752" y="399288"/>
                </a:lnTo>
                <a:lnTo>
                  <a:pt x="682752" y="403860"/>
                </a:lnTo>
                <a:close/>
              </a:path>
              <a:path w="693419" h="408939">
                <a:moveTo>
                  <a:pt x="693420" y="403860"/>
                </a:moveTo>
                <a:lnTo>
                  <a:pt x="682752" y="403860"/>
                </a:lnTo>
                <a:lnTo>
                  <a:pt x="688848" y="399288"/>
                </a:lnTo>
                <a:lnTo>
                  <a:pt x="693420" y="399288"/>
                </a:lnTo>
                <a:lnTo>
                  <a:pt x="693420" y="403860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303276" y="3238014"/>
            <a:ext cx="68453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55" marR="54610" indent="1270">
              <a:lnSpc>
                <a:spcPct val="102000"/>
              </a:lnSpc>
              <a:spcBef>
                <a:spcPts val="9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현행유지  개발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소스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303276" y="4550664"/>
            <a:ext cx="684530" cy="399415"/>
          </a:xfrm>
          <a:custGeom>
            <a:avLst/>
            <a:gdLst/>
            <a:ahLst/>
            <a:cxnLst/>
            <a:rect l="l" t="t" r="r" b="b"/>
            <a:pathLst>
              <a:path w="684530" h="399414">
                <a:moveTo>
                  <a:pt x="0" y="0"/>
                </a:moveTo>
                <a:lnTo>
                  <a:pt x="684276" y="0"/>
                </a:lnTo>
                <a:lnTo>
                  <a:pt x="684276" y="399288"/>
                </a:lnTo>
                <a:lnTo>
                  <a:pt x="0" y="399288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98704" y="4546091"/>
            <a:ext cx="693420" cy="408940"/>
          </a:xfrm>
          <a:custGeom>
            <a:avLst/>
            <a:gdLst/>
            <a:ahLst/>
            <a:cxnLst/>
            <a:rect l="l" t="t" r="r" b="b"/>
            <a:pathLst>
              <a:path w="693419" h="408939">
                <a:moveTo>
                  <a:pt x="690372" y="408432"/>
                </a:moveTo>
                <a:lnTo>
                  <a:pt x="1524" y="408432"/>
                </a:lnTo>
                <a:lnTo>
                  <a:pt x="0" y="406908"/>
                </a:lnTo>
                <a:lnTo>
                  <a:pt x="0" y="1524"/>
                </a:lnTo>
                <a:lnTo>
                  <a:pt x="1524" y="0"/>
                </a:lnTo>
                <a:lnTo>
                  <a:pt x="690372" y="0"/>
                </a:lnTo>
                <a:lnTo>
                  <a:pt x="693420" y="1524"/>
                </a:lnTo>
                <a:lnTo>
                  <a:pt x="69342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99288"/>
                </a:lnTo>
                <a:lnTo>
                  <a:pt x="4572" y="399288"/>
                </a:lnTo>
                <a:lnTo>
                  <a:pt x="9144" y="403860"/>
                </a:lnTo>
                <a:lnTo>
                  <a:pt x="693420" y="403860"/>
                </a:lnTo>
                <a:lnTo>
                  <a:pt x="693420" y="406908"/>
                </a:lnTo>
                <a:lnTo>
                  <a:pt x="690372" y="408432"/>
                </a:lnTo>
                <a:close/>
              </a:path>
              <a:path w="693419" h="40893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93419" h="408939">
                <a:moveTo>
                  <a:pt x="68275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82752" y="4572"/>
                </a:lnTo>
                <a:lnTo>
                  <a:pt x="682752" y="9144"/>
                </a:lnTo>
                <a:close/>
              </a:path>
              <a:path w="693419" h="408939">
                <a:moveTo>
                  <a:pt x="682752" y="403860"/>
                </a:moveTo>
                <a:lnTo>
                  <a:pt x="682752" y="4572"/>
                </a:lnTo>
                <a:lnTo>
                  <a:pt x="688848" y="9144"/>
                </a:lnTo>
                <a:lnTo>
                  <a:pt x="693420" y="9144"/>
                </a:lnTo>
                <a:lnTo>
                  <a:pt x="693420" y="399288"/>
                </a:lnTo>
                <a:lnTo>
                  <a:pt x="688848" y="399288"/>
                </a:lnTo>
                <a:lnTo>
                  <a:pt x="682752" y="403860"/>
                </a:lnTo>
                <a:close/>
              </a:path>
              <a:path w="693419" h="408939">
                <a:moveTo>
                  <a:pt x="693420" y="9144"/>
                </a:moveTo>
                <a:lnTo>
                  <a:pt x="688848" y="9144"/>
                </a:lnTo>
                <a:lnTo>
                  <a:pt x="682752" y="4572"/>
                </a:lnTo>
                <a:lnTo>
                  <a:pt x="693420" y="4572"/>
                </a:lnTo>
                <a:lnTo>
                  <a:pt x="693420" y="9144"/>
                </a:lnTo>
                <a:close/>
              </a:path>
              <a:path w="693419" h="408939">
                <a:moveTo>
                  <a:pt x="9144" y="403860"/>
                </a:moveTo>
                <a:lnTo>
                  <a:pt x="4572" y="399288"/>
                </a:lnTo>
                <a:lnTo>
                  <a:pt x="9144" y="399288"/>
                </a:lnTo>
                <a:lnTo>
                  <a:pt x="9144" y="403860"/>
                </a:lnTo>
                <a:close/>
              </a:path>
              <a:path w="693419" h="408939">
                <a:moveTo>
                  <a:pt x="682752" y="403860"/>
                </a:moveTo>
                <a:lnTo>
                  <a:pt x="9144" y="403860"/>
                </a:lnTo>
                <a:lnTo>
                  <a:pt x="9144" y="399288"/>
                </a:lnTo>
                <a:lnTo>
                  <a:pt x="682752" y="399288"/>
                </a:lnTo>
                <a:lnTo>
                  <a:pt x="682752" y="403860"/>
                </a:lnTo>
                <a:close/>
              </a:path>
              <a:path w="693419" h="408939">
                <a:moveTo>
                  <a:pt x="693420" y="403860"/>
                </a:moveTo>
                <a:lnTo>
                  <a:pt x="682752" y="403860"/>
                </a:lnTo>
                <a:lnTo>
                  <a:pt x="688848" y="399288"/>
                </a:lnTo>
                <a:lnTo>
                  <a:pt x="693420" y="399288"/>
                </a:lnTo>
                <a:lnTo>
                  <a:pt x="693420" y="403860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303276" y="4579133"/>
            <a:ext cx="68453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55" marR="54610" indent="129539">
              <a:lnSpc>
                <a:spcPct val="102000"/>
              </a:lnSpc>
              <a:spcBef>
                <a:spcPts val="9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신규  개발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소스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303276" y="3851148"/>
            <a:ext cx="684530" cy="399415"/>
          </a:xfrm>
          <a:custGeom>
            <a:avLst/>
            <a:gdLst/>
            <a:ahLst/>
            <a:cxnLst/>
            <a:rect l="l" t="t" r="r" b="b"/>
            <a:pathLst>
              <a:path w="684530" h="399414">
                <a:moveTo>
                  <a:pt x="0" y="0"/>
                </a:moveTo>
                <a:lnTo>
                  <a:pt x="684276" y="0"/>
                </a:lnTo>
                <a:lnTo>
                  <a:pt x="684276" y="399288"/>
                </a:lnTo>
                <a:lnTo>
                  <a:pt x="0" y="399288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8704" y="3846576"/>
            <a:ext cx="693420" cy="408940"/>
          </a:xfrm>
          <a:custGeom>
            <a:avLst/>
            <a:gdLst/>
            <a:ahLst/>
            <a:cxnLst/>
            <a:rect l="l" t="t" r="r" b="b"/>
            <a:pathLst>
              <a:path w="693419" h="408939">
                <a:moveTo>
                  <a:pt x="690372" y="408432"/>
                </a:moveTo>
                <a:lnTo>
                  <a:pt x="1524" y="408432"/>
                </a:lnTo>
                <a:lnTo>
                  <a:pt x="0" y="406908"/>
                </a:lnTo>
                <a:lnTo>
                  <a:pt x="0" y="1524"/>
                </a:lnTo>
                <a:lnTo>
                  <a:pt x="1524" y="0"/>
                </a:lnTo>
                <a:lnTo>
                  <a:pt x="690372" y="0"/>
                </a:lnTo>
                <a:lnTo>
                  <a:pt x="693420" y="1524"/>
                </a:lnTo>
                <a:lnTo>
                  <a:pt x="69342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99288"/>
                </a:lnTo>
                <a:lnTo>
                  <a:pt x="4572" y="399288"/>
                </a:lnTo>
                <a:lnTo>
                  <a:pt x="9144" y="403860"/>
                </a:lnTo>
                <a:lnTo>
                  <a:pt x="693420" y="403860"/>
                </a:lnTo>
                <a:lnTo>
                  <a:pt x="693420" y="406908"/>
                </a:lnTo>
                <a:lnTo>
                  <a:pt x="690372" y="408432"/>
                </a:lnTo>
                <a:close/>
              </a:path>
              <a:path w="693419" h="40893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93419" h="408939">
                <a:moveTo>
                  <a:pt x="68275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82752" y="4572"/>
                </a:lnTo>
                <a:lnTo>
                  <a:pt x="682752" y="9144"/>
                </a:lnTo>
                <a:close/>
              </a:path>
              <a:path w="693419" h="408939">
                <a:moveTo>
                  <a:pt x="682752" y="403860"/>
                </a:moveTo>
                <a:lnTo>
                  <a:pt x="682752" y="4572"/>
                </a:lnTo>
                <a:lnTo>
                  <a:pt x="688848" y="9144"/>
                </a:lnTo>
                <a:lnTo>
                  <a:pt x="693420" y="9144"/>
                </a:lnTo>
                <a:lnTo>
                  <a:pt x="693420" y="399288"/>
                </a:lnTo>
                <a:lnTo>
                  <a:pt x="688848" y="399288"/>
                </a:lnTo>
                <a:lnTo>
                  <a:pt x="682752" y="403860"/>
                </a:lnTo>
                <a:close/>
              </a:path>
              <a:path w="693419" h="408939">
                <a:moveTo>
                  <a:pt x="693420" y="9144"/>
                </a:moveTo>
                <a:lnTo>
                  <a:pt x="688848" y="9144"/>
                </a:lnTo>
                <a:lnTo>
                  <a:pt x="682752" y="4572"/>
                </a:lnTo>
                <a:lnTo>
                  <a:pt x="693420" y="4572"/>
                </a:lnTo>
                <a:lnTo>
                  <a:pt x="693420" y="9144"/>
                </a:lnTo>
                <a:close/>
              </a:path>
              <a:path w="693419" h="408939">
                <a:moveTo>
                  <a:pt x="9144" y="403860"/>
                </a:moveTo>
                <a:lnTo>
                  <a:pt x="4572" y="399288"/>
                </a:lnTo>
                <a:lnTo>
                  <a:pt x="9144" y="399288"/>
                </a:lnTo>
                <a:lnTo>
                  <a:pt x="9144" y="403860"/>
                </a:lnTo>
                <a:close/>
              </a:path>
              <a:path w="693419" h="408939">
                <a:moveTo>
                  <a:pt x="682752" y="403860"/>
                </a:moveTo>
                <a:lnTo>
                  <a:pt x="9144" y="403860"/>
                </a:lnTo>
                <a:lnTo>
                  <a:pt x="9144" y="399288"/>
                </a:lnTo>
                <a:lnTo>
                  <a:pt x="682752" y="399288"/>
                </a:lnTo>
                <a:lnTo>
                  <a:pt x="682752" y="403860"/>
                </a:lnTo>
                <a:close/>
              </a:path>
              <a:path w="693419" h="408939">
                <a:moveTo>
                  <a:pt x="693420" y="403860"/>
                </a:moveTo>
                <a:lnTo>
                  <a:pt x="682752" y="403860"/>
                </a:lnTo>
                <a:lnTo>
                  <a:pt x="688848" y="399288"/>
                </a:lnTo>
                <a:lnTo>
                  <a:pt x="693420" y="399288"/>
                </a:lnTo>
                <a:lnTo>
                  <a:pt x="693420" y="403860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303276" y="3879565"/>
            <a:ext cx="68453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055" marR="54610" indent="129539">
              <a:lnSpc>
                <a:spcPct val="102000"/>
              </a:lnSpc>
              <a:spcBef>
                <a:spcPts val="9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변경  개발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소스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1054608" y="3435096"/>
            <a:ext cx="329565" cy="1298575"/>
          </a:xfrm>
          <a:custGeom>
            <a:avLst/>
            <a:gdLst/>
            <a:ahLst/>
            <a:cxnLst/>
            <a:rect l="l" t="t" r="r" b="b"/>
            <a:pathLst>
              <a:path w="329565" h="1298575">
                <a:moveTo>
                  <a:pt x="153924" y="1298448"/>
                </a:moveTo>
                <a:lnTo>
                  <a:pt x="153924" y="1114044"/>
                </a:lnTo>
                <a:lnTo>
                  <a:pt x="0" y="1114044"/>
                </a:lnTo>
                <a:lnTo>
                  <a:pt x="0" y="184404"/>
                </a:lnTo>
                <a:lnTo>
                  <a:pt x="153924" y="184404"/>
                </a:lnTo>
                <a:lnTo>
                  <a:pt x="153924" y="0"/>
                </a:lnTo>
                <a:lnTo>
                  <a:pt x="329184" y="649224"/>
                </a:lnTo>
                <a:lnTo>
                  <a:pt x="153924" y="1298448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1079979" y="3681475"/>
            <a:ext cx="154940" cy="800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95"/>
              </a:spcBef>
            </a:pPr>
            <a:r>
              <a:rPr sz="1000" spc="60" dirty="0">
                <a:latin typeface="Noto Sans CJK JP Regular"/>
                <a:cs typeface="Noto Sans CJK JP Regular"/>
              </a:rPr>
              <a:t>분  석</a:t>
            </a:r>
            <a:endParaRPr sz="1000">
              <a:latin typeface="Noto Sans CJK JP Regular"/>
              <a:cs typeface="Noto Sans CJK JP Regular"/>
            </a:endParaRPr>
          </a:p>
          <a:p>
            <a:pPr marL="12700" marR="5080">
              <a:lnSpc>
                <a:spcPct val="101000"/>
              </a:lnSpc>
              <a:spcBef>
                <a:spcPts val="1225"/>
              </a:spcBef>
            </a:pPr>
            <a:r>
              <a:rPr sz="1000" spc="60" dirty="0">
                <a:latin typeface="Noto Sans CJK JP Regular"/>
                <a:cs typeface="Noto Sans CJK JP Regular"/>
              </a:rPr>
              <a:t>설  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296911" y="2714244"/>
            <a:ext cx="164591" cy="41605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50835" y="2569463"/>
            <a:ext cx="2359660" cy="4406265"/>
          </a:xfrm>
          <a:custGeom>
            <a:avLst/>
            <a:gdLst/>
            <a:ahLst/>
            <a:cxnLst/>
            <a:rect l="l" t="t" r="r" b="b"/>
            <a:pathLst>
              <a:path w="2359659" h="4406265">
                <a:moveTo>
                  <a:pt x="88392" y="4405884"/>
                </a:moveTo>
                <a:lnTo>
                  <a:pt x="80772" y="4405884"/>
                </a:lnTo>
                <a:lnTo>
                  <a:pt x="62484" y="4402836"/>
                </a:lnTo>
                <a:lnTo>
                  <a:pt x="54864" y="4399788"/>
                </a:lnTo>
                <a:lnTo>
                  <a:pt x="39624" y="4390644"/>
                </a:lnTo>
                <a:lnTo>
                  <a:pt x="33528" y="4386072"/>
                </a:lnTo>
                <a:lnTo>
                  <a:pt x="25908" y="4381500"/>
                </a:lnTo>
                <a:lnTo>
                  <a:pt x="21336" y="4373880"/>
                </a:lnTo>
                <a:lnTo>
                  <a:pt x="15240" y="4367784"/>
                </a:lnTo>
                <a:lnTo>
                  <a:pt x="10668" y="4360164"/>
                </a:lnTo>
                <a:lnTo>
                  <a:pt x="4572" y="4344924"/>
                </a:lnTo>
                <a:lnTo>
                  <a:pt x="3048" y="4335780"/>
                </a:lnTo>
                <a:lnTo>
                  <a:pt x="1524" y="4328160"/>
                </a:lnTo>
                <a:lnTo>
                  <a:pt x="0" y="4319016"/>
                </a:lnTo>
                <a:lnTo>
                  <a:pt x="0" y="88392"/>
                </a:lnTo>
                <a:lnTo>
                  <a:pt x="1524" y="79248"/>
                </a:lnTo>
                <a:lnTo>
                  <a:pt x="1524" y="71628"/>
                </a:lnTo>
                <a:lnTo>
                  <a:pt x="19812" y="33528"/>
                </a:lnTo>
                <a:lnTo>
                  <a:pt x="32004" y="21336"/>
                </a:lnTo>
                <a:lnTo>
                  <a:pt x="39624" y="15240"/>
                </a:lnTo>
                <a:lnTo>
                  <a:pt x="45720" y="10668"/>
                </a:lnTo>
                <a:lnTo>
                  <a:pt x="53340" y="7620"/>
                </a:lnTo>
                <a:lnTo>
                  <a:pt x="62484" y="4572"/>
                </a:lnTo>
                <a:lnTo>
                  <a:pt x="70104" y="1524"/>
                </a:lnTo>
                <a:lnTo>
                  <a:pt x="79248" y="1524"/>
                </a:lnTo>
                <a:lnTo>
                  <a:pt x="88392" y="0"/>
                </a:lnTo>
                <a:lnTo>
                  <a:pt x="88392" y="19812"/>
                </a:lnTo>
                <a:lnTo>
                  <a:pt x="82296" y="19812"/>
                </a:lnTo>
                <a:lnTo>
                  <a:pt x="74676" y="21336"/>
                </a:lnTo>
                <a:lnTo>
                  <a:pt x="62484" y="24384"/>
                </a:lnTo>
                <a:lnTo>
                  <a:pt x="50292" y="30480"/>
                </a:lnTo>
                <a:lnTo>
                  <a:pt x="45720" y="35052"/>
                </a:lnTo>
                <a:lnTo>
                  <a:pt x="39624" y="39624"/>
                </a:lnTo>
                <a:lnTo>
                  <a:pt x="35052" y="44196"/>
                </a:lnTo>
                <a:lnTo>
                  <a:pt x="32004" y="50292"/>
                </a:lnTo>
                <a:lnTo>
                  <a:pt x="28956" y="54864"/>
                </a:lnTo>
                <a:lnTo>
                  <a:pt x="22860" y="67056"/>
                </a:lnTo>
                <a:lnTo>
                  <a:pt x="21336" y="74676"/>
                </a:lnTo>
                <a:lnTo>
                  <a:pt x="19812" y="80772"/>
                </a:lnTo>
                <a:lnTo>
                  <a:pt x="19812" y="4325112"/>
                </a:lnTo>
                <a:lnTo>
                  <a:pt x="21336" y="4331208"/>
                </a:lnTo>
                <a:lnTo>
                  <a:pt x="22860" y="4338828"/>
                </a:lnTo>
                <a:lnTo>
                  <a:pt x="24384" y="4344924"/>
                </a:lnTo>
                <a:lnTo>
                  <a:pt x="27432" y="4351020"/>
                </a:lnTo>
                <a:lnTo>
                  <a:pt x="32004" y="4355592"/>
                </a:lnTo>
                <a:lnTo>
                  <a:pt x="35052" y="4361688"/>
                </a:lnTo>
                <a:lnTo>
                  <a:pt x="67056" y="4383024"/>
                </a:lnTo>
                <a:lnTo>
                  <a:pt x="74676" y="4386072"/>
                </a:lnTo>
                <a:lnTo>
                  <a:pt x="80772" y="4386072"/>
                </a:lnTo>
                <a:lnTo>
                  <a:pt x="88392" y="4387596"/>
                </a:lnTo>
                <a:lnTo>
                  <a:pt x="88392" y="4405884"/>
                </a:lnTo>
                <a:close/>
              </a:path>
              <a:path w="2359659" h="4406265">
                <a:moveTo>
                  <a:pt x="2281428" y="4405884"/>
                </a:moveTo>
                <a:lnTo>
                  <a:pt x="2272284" y="4405884"/>
                </a:lnTo>
                <a:lnTo>
                  <a:pt x="2270760" y="4387596"/>
                </a:lnTo>
                <a:lnTo>
                  <a:pt x="2278380" y="4386072"/>
                </a:lnTo>
                <a:lnTo>
                  <a:pt x="2284476" y="4386072"/>
                </a:lnTo>
                <a:lnTo>
                  <a:pt x="2290572" y="4384548"/>
                </a:lnTo>
                <a:lnTo>
                  <a:pt x="2298192" y="4381500"/>
                </a:lnTo>
                <a:lnTo>
                  <a:pt x="2302764" y="4378452"/>
                </a:lnTo>
                <a:lnTo>
                  <a:pt x="2308860" y="4375404"/>
                </a:lnTo>
                <a:lnTo>
                  <a:pt x="2314956" y="4370832"/>
                </a:lnTo>
                <a:lnTo>
                  <a:pt x="2319528" y="4367784"/>
                </a:lnTo>
                <a:lnTo>
                  <a:pt x="2324100" y="4361688"/>
                </a:lnTo>
                <a:lnTo>
                  <a:pt x="2328672" y="4357116"/>
                </a:lnTo>
                <a:lnTo>
                  <a:pt x="2334768" y="4344924"/>
                </a:lnTo>
                <a:lnTo>
                  <a:pt x="2337816" y="4332732"/>
                </a:lnTo>
                <a:lnTo>
                  <a:pt x="2339340" y="4325112"/>
                </a:lnTo>
                <a:lnTo>
                  <a:pt x="2339340" y="74676"/>
                </a:lnTo>
                <a:lnTo>
                  <a:pt x="2336292" y="68580"/>
                </a:lnTo>
                <a:lnTo>
                  <a:pt x="2334768" y="62484"/>
                </a:lnTo>
                <a:lnTo>
                  <a:pt x="2328672" y="50292"/>
                </a:lnTo>
                <a:lnTo>
                  <a:pt x="2324100" y="45720"/>
                </a:lnTo>
                <a:lnTo>
                  <a:pt x="2319528" y="39624"/>
                </a:lnTo>
                <a:lnTo>
                  <a:pt x="2314956" y="35052"/>
                </a:lnTo>
                <a:lnTo>
                  <a:pt x="2310384" y="32004"/>
                </a:lnTo>
                <a:lnTo>
                  <a:pt x="2304288" y="27432"/>
                </a:lnTo>
                <a:lnTo>
                  <a:pt x="2298192" y="25908"/>
                </a:lnTo>
                <a:lnTo>
                  <a:pt x="2292096" y="22860"/>
                </a:lnTo>
                <a:lnTo>
                  <a:pt x="2286000" y="21336"/>
                </a:lnTo>
                <a:lnTo>
                  <a:pt x="2278380" y="19812"/>
                </a:lnTo>
                <a:lnTo>
                  <a:pt x="2270760" y="19812"/>
                </a:lnTo>
                <a:lnTo>
                  <a:pt x="2272284" y="0"/>
                </a:lnTo>
                <a:lnTo>
                  <a:pt x="2279904" y="0"/>
                </a:lnTo>
                <a:lnTo>
                  <a:pt x="2289048" y="1524"/>
                </a:lnTo>
                <a:lnTo>
                  <a:pt x="2296668" y="4572"/>
                </a:lnTo>
                <a:lnTo>
                  <a:pt x="2305812" y="7620"/>
                </a:lnTo>
                <a:lnTo>
                  <a:pt x="2313432" y="10668"/>
                </a:lnTo>
                <a:lnTo>
                  <a:pt x="2319528" y="15240"/>
                </a:lnTo>
                <a:lnTo>
                  <a:pt x="2327148" y="19812"/>
                </a:lnTo>
                <a:lnTo>
                  <a:pt x="2354580" y="60960"/>
                </a:lnTo>
                <a:lnTo>
                  <a:pt x="2359152" y="79248"/>
                </a:lnTo>
                <a:lnTo>
                  <a:pt x="2359152" y="4326636"/>
                </a:lnTo>
                <a:lnTo>
                  <a:pt x="2343912" y="4367784"/>
                </a:lnTo>
                <a:lnTo>
                  <a:pt x="2305812" y="4399788"/>
                </a:lnTo>
                <a:lnTo>
                  <a:pt x="2298192" y="4401312"/>
                </a:lnTo>
                <a:lnTo>
                  <a:pt x="2289048" y="4404360"/>
                </a:lnTo>
                <a:lnTo>
                  <a:pt x="2281428" y="440588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552943" y="2651760"/>
            <a:ext cx="2156460" cy="292735"/>
          </a:xfrm>
          <a:custGeom>
            <a:avLst/>
            <a:gdLst/>
            <a:ahLst/>
            <a:cxnLst/>
            <a:rect l="l" t="t" r="r" b="b"/>
            <a:pathLst>
              <a:path w="2156459" h="292735">
                <a:moveTo>
                  <a:pt x="2156460" y="292608"/>
                </a:moveTo>
                <a:lnTo>
                  <a:pt x="0" y="292608"/>
                </a:lnTo>
                <a:lnTo>
                  <a:pt x="0" y="48768"/>
                </a:lnTo>
                <a:lnTo>
                  <a:pt x="3762" y="29575"/>
                </a:lnTo>
                <a:lnTo>
                  <a:pt x="14097" y="14097"/>
                </a:lnTo>
                <a:lnTo>
                  <a:pt x="29575" y="3762"/>
                </a:lnTo>
                <a:lnTo>
                  <a:pt x="48768" y="0"/>
                </a:lnTo>
                <a:lnTo>
                  <a:pt x="2107692" y="0"/>
                </a:lnTo>
                <a:lnTo>
                  <a:pt x="2126242" y="3762"/>
                </a:lnTo>
                <a:lnTo>
                  <a:pt x="2141791" y="14097"/>
                </a:lnTo>
                <a:lnTo>
                  <a:pt x="2152483" y="29575"/>
                </a:lnTo>
                <a:lnTo>
                  <a:pt x="2156460" y="48768"/>
                </a:lnTo>
                <a:lnTo>
                  <a:pt x="2156460" y="29260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8102544" y="2680205"/>
            <a:ext cx="105283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특징 및</a:t>
            </a:r>
            <a:r>
              <a:rPr sz="1400" spc="1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장점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778060" y="3380277"/>
            <a:ext cx="1738630" cy="4705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7305">
              <a:lnSpc>
                <a:spcPct val="121700"/>
              </a:lnSpc>
              <a:spcBef>
                <a:spcPts val="95"/>
              </a:spcBef>
            </a:pP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어플리케이션 개발 방법  표준화를 통한 품질</a:t>
            </a:r>
            <a:r>
              <a:rPr sz="1200" spc="9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확보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552944" y="3009900"/>
            <a:ext cx="2156460" cy="257810"/>
          </a:xfrm>
          <a:prstGeom prst="rect">
            <a:avLst/>
          </a:prstGeom>
          <a:solidFill>
            <a:srgbClr val="A1C1DD"/>
          </a:solidFill>
        </p:spPr>
        <p:txBody>
          <a:bodyPr vert="horz" wrap="square" lIns="0" tIns="2667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210"/>
              </a:spcBef>
            </a:pPr>
            <a:r>
              <a:rPr sz="1300" spc="80" dirty="0">
                <a:latin typeface="Noto Sans CJK JP Regular"/>
                <a:cs typeface="Noto Sans CJK JP Regular"/>
              </a:rPr>
              <a:t>개발</a:t>
            </a:r>
            <a:r>
              <a:rPr sz="1300" spc="5" dirty="0">
                <a:latin typeface="Noto Sans CJK JP Regular"/>
                <a:cs typeface="Noto Sans CJK JP Regular"/>
              </a:rPr>
              <a:t> </a:t>
            </a:r>
            <a:r>
              <a:rPr sz="1300" spc="80" dirty="0">
                <a:latin typeface="Noto Sans CJK JP Regular"/>
                <a:cs typeface="Noto Sans CJK JP Regular"/>
              </a:rPr>
              <a:t>표준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596699" y="4361200"/>
            <a:ext cx="2101215" cy="582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1200"/>
              </a:lnSpc>
              <a:spcBef>
                <a:spcPts val="105"/>
              </a:spcBef>
            </a:pP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복잡한 개발 프로세스  단순화를 통한 개발 생산성</a:t>
            </a:r>
            <a:r>
              <a:rPr sz="1200" spc="11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및  유지 보수성</a:t>
            </a:r>
            <a:r>
              <a:rPr sz="1200" spc="14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향상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7552944" y="4032504"/>
            <a:ext cx="2156460" cy="256540"/>
          </a:xfrm>
          <a:prstGeom prst="rect">
            <a:avLst/>
          </a:prstGeom>
          <a:solidFill>
            <a:srgbClr val="A1C1DD"/>
          </a:solidFill>
        </p:spPr>
        <p:txBody>
          <a:bodyPr vert="horz" wrap="square" lIns="0" tIns="26670" rIns="0" bIns="0" rtlCol="0">
            <a:spAutoFit/>
          </a:bodyPr>
          <a:lstStyle/>
          <a:p>
            <a:pPr marL="657860">
              <a:lnSpc>
                <a:spcPct val="100000"/>
              </a:lnSpc>
              <a:spcBef>
                <a:spcPts val="210"/>
              </a:spcBef>
            </a:pPr>
            <a:r>
              <a:rPr sz="1300" spc="80" dirty="0">
                <a:latin typeface="Noto Sans CJK JP Regular"/>
                <a:cs typeface="Noto Sans CJK JP Regular"/>
              </a:rPr>
              <a:t>개발</a:t>
            </a:r>
            <a:r>
              <a:rPr sz="1300" spc="5" dirty="0">
                <a:latin typeface="Noto Sans CJK JP Regular"/>
                <a:cs typeface="Noto Sans CJK JP Regular"/>
              </a:rPr>
              <a:t> </a:t>
            </a:r>
            <a:r>
              <a:rPr sz="1300" spc="70" dirty="0">
                <a:latin typeface="Noto Sans CJK JP Regular"/>
                <a:cs typeface="Noto Sans CJK JP Regular"/>
              </a:rPr>
              <a:t>생산성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622602" y="5481392"/>
            <a:ext cx="2047875" cy="396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182245">
              <a:lnSpc>
                <a:spcPct val="100800"/>
              </a:lnSpc>
              <a:spcBef>
                <a:spcPts val="110"/>
              </a:spcBef>
            </a:pP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어플리케이션 모듈화 및  재사용성 증대로 개발</a:t>
            </a:r>
            <a:r>
              <a:rPr sz="12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효율화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552944" y="5052060"/>
            <a:ext cx="2156460" cy="256540"/>
          </a:xfrm>
          <a:prstGeom prst="rect">
            <a:avLst/>
          </a:prstGeom>
          <a:solidFill>
            <a:srgbClr val="A1C1DD"/>
          </a:solidFill>
        </p:spPr>
        <p:txBody>
          <a:bodyPr vert="horz" wrap="square" lIns="0" tIns="25400" rIns="0" bIns="0" rtlCol="0">
            <a:spAutoFit/>
          </a:bodyPr>
          <a:lstStyle/>
          <a:p>
            <a:pPr marL="657860">
              <a:lnSpc>
                <a:spcPct val="100000"/>
              </a:lnSpc>
              <a:spcBef>
                <a:spcPts val="200"/>
              </a:spcBef>
            </a:pPr>
            <a:r>
              <a:rPr sz="1300" spc="80" dirty="0">
                <a:latin typeface="Noto Sans CJK JP Regular"/>
                <a:cs typeface="Noto Sans CJK JP Regular"/>
              </a:rPr>
              <a:t>개발</a:t>
            </a:r>
            <a:r>
              <a:rPr sz="1300" spc="5" dirty="0">
                <a:latin typeface="Noto Sans CJK JP Regular"/>
                <a:cs typeface="Noto Sans CJK JP Regular"/>
              </a:rPr>
              <a:t> </a:t>
            </a:r>
            <a:r>
              <a:rPr sz="1300" spc="70" dirty="0">
                <a:latin typeface="Noto Sans CJK JP Regular"/>
                <a:cs typeface="Noto Sans CJK JP Regular"/>
              </a:rPr>
              <a:t>효율성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831381" y="6373543"/>
            <a:ext cx="1631314" cy="4705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30" marR="5080" indent="-24765">
              <a:lnSpc>
                <a:spcPct val="121700"/>
              </a:lnSpc>
              <a:spcBef>
                <a:spcPts val="95"/>
              </a:spcBef>
            </a:pP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안정적인</a:t>
            </a:r>
            <a:r>
              <a:rPr sz="1200" spc="3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어플리케이션  실행 및 운영기반</a:t>
            </a:r>
            <a:r>
              <a:rPr sz="1200" spc="11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확보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552944" y="6079236"/>
            <a:ext cx="2156460" cy="256540"/>
          </a:xfrm>
          <a:prstGeom prst="rect">
            <a:avLst/>
          </a:prstGeom>
          <a:solidFill>
            <a:srgbClr val="A1C1DD"/>
          </a:solidFill>
        </p:spPr>
        <p:txBody>
          <a:bodyPr vert="horz" wrap="square" lIns="0" tIns="26670" rIns="0" bIns="0" rtlCol="0">
            <a:spAutoFit/>
          </a:bodyPr>
          <a:lstStyle/>
          <a:p>
            <a:pPr marL="657860">
              <a:lnSpc>
                <a:spcPct val="100000"/>
              </a:lnSpc>
              <a:spcBef>
                <a:spcPts val="210"/>
              </a:spcBef>
            </a:pPr>
            <a:r>
              <a:rPr sz="1300" spc="80" dirty="0">
                <a:latin typeface="Noto Sans CJK JP Regular"/>
                <a:cs typeface="Noto Sans CJK JP Regular"/>
              </a:rPr>
              <a:t>운영</a:t>
            </a:r>
            <a:r>
              <a:rPr sz="1300" spc="5" dirty="0">
                <a:latin typeface="Noto Sans CJK JP Regular"/>
                <a:cs typeface="Noto Sans CJK JP Regular"/>
              </a:rPr>
              <a:t> </a:t>
            </a:r>
            <a:r>
              <a:rPr sz="1300" spc="70" dirty="0">
                <a:latin typeface="Noto Sans CJK JP Regular"/>
                <a:cs typeface="Noto Sans CJK JP Regular"/>
              </a:rPr>
              <a:t>안정성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94693" y="5869494"/>
            <a:ext cx="2257425" cy="10394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89535" marR="173355" indent="-90170">
              <a:lnSpc>
                <a:spcPct val="102000"/>
              </a:lnSpc>
              <a:spcBef>
                <a:spcPts val="40"/>
              </a:spcBef>
            </a:pPr>
            <a:r>
              <a:rPr sz="1000" spc="-405" dirty="0">
                <a:solidFill>
                  <a:srgbClr val="7E7E7E"/>
                </a:solidFill>
                <a:latin typeface="Times New Roman"/>
                <a:cs typeface="Times New Roman"/>
              </a:rPr>
              <a:t></a:t>
            </a:r>
            <a:r>
              <a:rPr sz="1000" spc="-25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다양한 사용자 환경의 디바이스 </a:t>
            </a:r>
            <a:r>
              <a:rPr sz="1000" spc="-5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및 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브라우저를 지원함</a:t>
            </a:r>
            <a:endParaRPr sz="1000">
              <a:latin typeface="Noto Sans CJK JP Regular"/>
              <a:cs typeface="Noto Sans CJK JP Regular"/>
            </a:endParaRPr>
          </a:p>
          <a:p>
            <a:pPr marL="89535" marR="261620" indent="-90170">
              <a:lnSpc>
                <a:spcPct val="102000"/>
              </a:lnSpc>
              <a:spcBef>
                <a:spcPts val="225"/>
              </a:spcBef>
              <a:tabLst>
                <a:tab pos="1339850" algn="l"/>
              </a:tabLst>
            </a:pPr>
            <a:r>
              <a:rPr sz="1000" spc="-405" dirty="0">
                <a:solidFill>
                  <a:srgbClr val="7E7E7E"/>
                </a:solidFill>
                <a:latin typeface="Times New Roman"/>
                <a:cs typeface="Times New Roman"/>
              </a:rPr>
              <a:t></a:t>
            </a:r>
            <a:r>
              <a:rPr sz="10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그리드</a:t>
            </a:r>
            <a:r>
              <a:rPr sz="10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 </a:t>
            </a:r>
            <a:r>
              <a:rPr sz="1000" spc="-6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차트</a:t>
            </a:r>
            <a:r>
              <a:rPr sz="10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114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등의</a:t>
            </a:r>
            <a:r>
              <a:rPr sz="10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	</a:t>
            </a:r>
            <a:r>
              <a:rPr sz="1000" spc="7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컴포넌트를 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동적으로 실행되도록</a:t>
            </a:r>
            <a:r>
              <a:rPr sz="10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지원함</a:t>
            </a:r>
            <a:endParaRPr sz="1000">
              <a:latin typeface="Noto Sans CJK JP Regular"/>
              <a:cs typeface="Noto Sans CJK JP Regular"/>
            </a:endParaRPr>
          </a:p>
          <a:p>
            <a:pPr marL="89535" indent="-90170">
              <a:lnSpc>
                <a:spcPct val="101000"/>
              </a:lnSpc>
              <a:spcBef>
                <a:spcPts val="254"/>
              </a:spcBef>
              <a:tabLst>
                <a:tab pos="1003935" algn="l"/>
              </a:tabLst>
            </a:pPr>
            <a:r>
              <a:rPr sz="1000" spc="-405" dirty="0">
                <a:solidFill>
                  <a:srgbClr val="7E7E7E"/>
                </a:solidFill>
                <a:latin typeface="Times New Roman"/>
                <a:cs typeface="Times New Roman"/>
              </a:rPr>
              <a:t></a:t>
            </a:r>
            <a:r>
              <a:rPr sz="1000" spc="-10" dirty="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통신</a:t>
            </a:r>
            <a:r>
              <a:rPr sz="10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및</a:t>
            </a:r>
            <a:r>
              <a:rPr sz="1000" spc="1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기타	와 관련된</a:t>
            </a:r>
            <a:r>
              <a:rPr sz="1000" spc="3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유틸리티로  구성되어</a:t>
            </a:r>
            <a:r>
              <a:rPr sz="1000" spc="10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있음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231647" y="5786628"/>
            <a:ext cx="2522220" cy="1214755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87630" rIns="0" bIns="0" rtlCol="0">
            <a:spAutoFit/>
          </a:bodyPr>
          <a:lstStyle/>
          <a:p>
            <a:pPr marL="185420" marR="364490" indent="-92710">
              <a:lnSpc>
                <a:spcPct val="102000"/>
              </a:lnSpc>
              <a:spcBef>
                <a:spcPts val="690"/>
              </a:spcBef>
              <a:buClr>
                <a:srgbClr val="7E7E7E"/>
              </a:buClr>
              <a:buSzPct val="110000"/>
              <a:buChar char="•"/>
              <a:tabLst>
                <a:tab pos="186055" algn="l"/>
              </a:tabLst>
            </a:pPr>
            <a:r>
              <a:rPr sz="1000" spc="55" dirty="0">
                <a:latin typeface="Noto Sans CJK JP Regular"/>
                <a:cs typeface="Noto Sans CJK JP Regular"/>
              </a:rPr>
              <a:t>전사</a:t>
            </a:r>
            <a:r>
              <a:rPr sz="1000" spc="-7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표준</a:t>
            </a:r>
            <a:r>
              <a:rPr sz="1000" spc="-55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준수</a:t>
            </a:r>
            <a:r>
              <a:rPr sz="1000" spc="-7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-50" dirty="0">
                <a:latin typeface="Noto Sans CJK JP Regular"/>
                <a:cs typeface="Noto Sans CJK JP Regular"/>
              </a:rPr>
              <a:t> </a:t>
            </a:r>
            <a:r>
              <a:rPr sz="1000" spc="30" dirty="0">
                <a:latin typeface="Noto Sans CJK JP Regular"/>
                <a:cs typeface="Noto Sans CJK JP Regular"/>
              </a:rPr>
              <a:t>재사용성을</a:t>
            </a:r>
            <a:r>
              <a:rPr sz="1000" spc="-60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고려한  </a:t>
            </a:r>
            <a:r>
              <a:rPr sz="1000" spc="30" dirty="0">
                <a:latin typeface="Noto Sans CJK JP Regular"/>
                <a:cs typeface="Noto Sans CJK JP Regular"/>
              </a:rPr>
              <a:t>컴포넌트 </a:t>
            </a:r>
            <a:r>
              <a:rPr sz="1000" spc="55" dirty="0">
                <a:latin typeface="Noto Sans CJK JP Regular"/>
                <a:cs typeface="Noto Sans CJK JP Regular"/>
              </a:rPr>
              <a:t>적용</a:t>
            </a:r>
            <a:r>
              <a:rPr sz="1000" spc="-114" dirty="0">
                <a:latin typeface="Noto Sans CJK JP Regular"/>
                <a:cs typeface="Noto Sans CJK JP Regular"/>
              </a:rPr>
              <a:t> </a:t>
            </a:r>
            <a:r>
              <a:rPr sz="1000" spc="50" dirty="0">
                <a:latin typeface="Noto Sans CJK JP Regular"/>
                <a:cs typeface="Noto Sans CJK JP Regular"/>
              </a:rPr>
              <a:t>영역</a:t>
            </a:r>
            <a:endParaRPr sz="1000">
              <a:latin typeface="Noto Sans CJK JP Regular"/>
              <a:cs typeface="Noto Sans CJK JP Regular"/>
            </a:endParaRPr>
          </a:p>
          <a:p>
            <a:pPr marL="185420" indent="-92710">
              <a:lnSpc>
                <a:spcPct val="100000"/>
              </a:lnSpc>
              <a:spcBef>
                <a:spcPts val="315"/>
              </a:spcBef>
              <a:buClr>
                <a:srgbClr val="7E7E7E"/>
              </a:buClr>
              <a:buSzPct val="110000"/>
              <a:buChar char="•"/>
              <a:tabLst>
                <a:tab pos="186055" algn="l"/>
              </a:tabLst>
            </a:pPr>
            <a:r>
              <a:rPr sz="1000" spc="55" dirty="0">
                <a:latin typeface="Noto Sans CJK JP Regular"/>
                <a:cs typeface="Noto Sans CJK JP Regular"/>
              </a:rPr>
              <a:t>적용</a:t>
            </a:r>
            <a:r>
              <a:rPr sz="1000" spc="-6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예시</a:t>
            </a:r>
            <a:endParaRPr sz="1000">
              <a:latin typeface="Noto Sans CJK JP Regular"/>
              <a:cs typeface="Noto Sans CJK JP Regular"/>
            </a:endParaRPr>
          </a:p>
          <a:p>
            <a:pPr marL="263525" marR="793115">
              <a:lnSpc>
                <a:spcPct val="101000"/>
              </a:lnSpc>
              <a:spcBef>
                <a:spcPts val="10"/>
              </a:spcBef>
            </a:pPr>
            <a:r>
              <a:rPr sz="1000" spc="55" dirty="0">
                <a:latin typeface="Noto Sans CJK JP Regular"/>
                <a:cs typeface="Noto Sans CJK JP Regular"/>
              </a:rPr>
              <a:t>보안 </a:t>
            </a:r>
            <a:r>
              <a:rPr sz="1000" spc="30" dirty="0">
                <a:latin typeface="Noto Sans CJK JP Regular"/>
                <a:cs typeface="Noto Sans CJK JP Regular"/>
              </a:rPr>
              <a:t>통합인증 </a:t>
            </a:r>
            <a:r>
              <a:rPr sz="1000" spc="40" dirty="0">
                <a:latin typeface="Noto Sans CJK JP Regular"/>
                <a:cs typeface="Noto Sans CJK JP Regular"/>
              </a:rPr>
              <a:t>사용자 </a:t>
            </a:r>
            <a:r>
              <a:rPr sz="1000" spc="55" dirty="0">
                <a:latin typeface="Noto Sans CJK JP Regular"/>
                <a:cs typeface="Noto Sans CJK JP Regular"/>
              </a:rPr>
              <a:t>지원  </a:t>
            </a:r>
            <a:r>
              <a:rPr sz="1000" spc="40" dirty="0">
                <a:latin typeface="Noto Sans CJK JP Regular"/>
                <a:cs typeface="Noto Sans CJK JP Regular"/>
              </a:rPr>
              <a:t>시스템 </a:t>
            </a:r>
            <a:r>
              <a:rPr sz="1000" spc="55" dirty="0">
                <a:latin typeface="Noto Sans CJK JP Regular"/>
                <a:cs typeface="Noto Sans CJK JP Regular"/>
              </a:rPr>
              <a:t>관리 </a:t>
            </a:r>
            <a:r>
              <a:rPr sz="1000" spc="40" dirty="0">
                <a:latin typeface="Noto Sans CJK JP Regular"/>
                <a:cs typeface="Noto Sans CJK JP Regular"/>
              </a:rPr>
              <a:t>서비스</a:t>
            </a:r>
            <a:r>
              <a:rPr sz="1000" spc="-12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연계</a:t>
            </a:r>
            <a:endParaRPr sz="1000">
              <a:latin typeface="Noto Sans CJK JP Regular"/>
              <a:cs typeface="Noto Sans CJK JP Regular"/>
            </a:endParaRPr>
          </a:p>
          <a:p>
            <a:pPr marL="92710">
              <a:lnSpc>
                <a:spcPct val="100000"/>
              </a:lnSpc>
              <a:spcBef>
                <a:spcPts val="225"/>
              </a:spcBef>
            </a:pPr>
            <a:r>
              <a:rPr sz="1100" spc="90" dirty="0">
                <a:solidFill>
                  <a:srgbClr val="7E7E7E"/>
                </a:solidFill>
                <a:latin typeface="Noto Sans CJK JP Regular"/>
                <a:cs typeface="Noto Sans CJK JP Regular"/>
              </a:rPr>
              <a:t>•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231647" y="5570220"/>
            <a:ext cx="2522220" cy="245745"/>
          </a:xfrm>
          <a:custGeom>
            <a:avLst/>
            <a:gdLst/>
            <a:ahLst/>
            <a:cxnLst/>
            <a:rect l="l" t="t" r="r" b="b"/>
            <a:pathLst>
              <a:path w="2522220" h="245745">
                <a:moveTo>
                  <a:pt x="2522220" y="245364"/>
                </a:moveTo>
                <a:lnTo>
                  <a:pt x="0" y="245364"/>
                </a:lnTo>
                <a:lnTo>
                  <a:pt x="0" y="41148"/>
                </a:lnTo>
                <a:lnTo>
                  <a:pt x="3214" y="25074"/>
                </a:lnTo>
                <a:lnTo>
                  <a:pt x="12001" y="12001"/>
                </a:lnTo>
                <a:lnTo>
                  <a:pt x="25074" y="3214"/>
                </a:lnTo>
                <a:lnTo>
                  <a:pt x="41148" y="0"/>
                </a:lnTo>
                <a:lnTo>
                  <a:pt x="2481072" y="0"/>
                </a:lnTo>
                <a:lnTo>
                  <a:pt x="2497145" y="3214"/>
                </a:lnTo>
                <a:lnTo>
                  <a:pt x="2510218" y="12001"/>
                </a:lnTo>
                <a:lnTo>
                  <a:pt x="2519005" y="25074"/>
                </a:lnTo>
                <a:lnTo>
                  <a:pt x="2522220" y="41148"/>
                </a:lnTo>
                <a:lnTo>
                  <a:pt x="2522220" y="24536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1169941" y="5597096"/>
            <a:ext cx="64198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공통</a:t>
            </a:r>
            <a:r>
              <a:rPr sz="1100" spc="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요소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2831592" y="5786628"/>
            <a:ext cx="2522220" cy="1214755"/>
          </a:xfrm>
          <a:custGeom>
            <a:avLst/>
            <a:gdLst/>
            <a:ahLst/>
            <a:cxnLst/>
            <a:rect l="l" t="t" r="r" b="b"/>
            <a:pathLst>
              <a:path w="2522220" h="1214754">
                <a:moveTo>
                  <a:pt x="0" y="0"/>
                </a:moveTo>
                <a:lnTo>
                  <a:pt x="2522220" y="0"/>
                </a:lnTo>
                <a:lnTo>
                  <a:pt x="2522220" y="1214628"/>
                </a:lnTo>
                <a:lnTo>
                  <a:pt x="0" y="121462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 txBox="1"/>
          <p:nvPr/>
        </p:nvSpPr>
        <p:spPr>
          <a:xfrm>
            <a:off x="2911827" y="5862317"/>
            <a:ext cx="2320925" cy="530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 marR="5080" indent="-92710">
              <a:lnSpc>
                <a:spcPct val="102000"/>
              </a:lnSpc>
              <a:spcBef>
                <a:spcPts val="95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55" dirty="0">
                <a:latin typeface="Noto Sans CJK JP Regular"/>
                <a:cs typeface="Noto Sans CJK JP Regular"/>
              </a:rPr>
              <a:t>기능</a:t>
            </a:r>
            <a:r>
              <a:rPr sz="1000" spc="-65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개발시</a:t>
            </a:r>
            <a:r>
              <a:rPr sz="1000" spc="-45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중복</a:t>
            </a:r>
            <a:r>
              <a:rPr sz="1000" spc="-60" dirty="0">
                <a:latin typeface="Noto Sans CJK JP Regular"/>
                <a:cs typeface="Noto Sans CJK JP Regular"/>
              </a:rPr>
              <a:t> </a:t>
            </a:r>
            <a:r>
              <a:rPr sz="1000" spc="30" dirty="0">
                <a:latin typeface="Noto Sans CJK JP Regular"/>
                <a:cs typeface="Noto Sans CJK JP Regular"/>
              </a:rPr>
              <a:t>최소화를</a:t>
            </a:r>
            <a:r>
              <a:rPr sz="1000" spc="-55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위한</a:t>
            </a:r>
            <a:r>
              <a:rPr sz="1000" spc="-45" dirty="0">
                <a:latin typeface="Noto Sans CJK JP Regular"/>
                <a:cs typeface="Noto Sans CJK JP Regular"/>
              </a:rPr>
              <a:t> </a:t>
            </a:r>
            <a:r>
              <a:rPr sz="1000" spc="30" dirty="0">
                <a:latin typeface="Noto Sans CJK JP Regular"/>
                <a:cs typeface="Noto Sans CJK JP Regular"/>
              </a:rPr>
              <a:t>레이어드  아키텍처를</a:t>
            </a:r>
            <a:r>
              <a:rPr sz="1000" spc="-50" dirty="0">
                <a:latin typeface="Noto Sans CJK JP Regular"/>
                <a:cs typeface="Noto Sans CJK JP Regular"/>
              </a:rPr>
              <a:t> </a:t>
            </a:r>
            <a:r>
              <a:rPr sz="1000" spc="50" dirty="0">
                <a:latin typeface="Noto Sans CJK JP Regular"/>
                <a:cs typeface="Noto Sans CJK JP Regular"/>
              </a:rPr>
              <a:t>적용</a:t>
            </a:r>
            <a:endParaRPr sz="1000">
              <a:latin typeface="Noto Sans CJK JP Regular"/>
              <a:cs typeface="Noto Sans CJK JP Regular"/>
            </a:endParaRPr>
          </a:p>
          <a:p>
            <a:pPr marL="120650" indent="-107950">
              <a:lnSpc>
                <a:spcPct val="100000"/>
              </a:lnSpc>
              <a:spcBef>
                <a:spcPts val="310"/>
              </a:spcBef>
              <a:buClr>
                <a:srgbClr val="7E7E7E"/>
              </a:buClr>
              <a:buSzPct val="110000"/>
              <a:buChar char="•"/>
              <a:tabLst>
                <a:tab pos="121285" algn="l"/>
              </a:tabLst>
            </a:pPr>
            <a:r>
              <a:rPr sz="1000" spc="55" dirty="0">
                <a:latin typeface="Noto Sans CJK JP Regular"/>
                <a:cs typeface="Noto Sans CJK JP Regular"/>
              </a:rPr>
              <a:t>적용</a:t>
            </a:r>
            <a:r>
              <a:rPr sz="1000" spc="-6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예시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345194" y="6365254"/>
            <a:ext cx="16967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16025" algn="l"/>
              </a:tabLst>
            </a:pPr>
            <a:r>
              <a:rPr sz="1000" spc="-35" dirty="0">
                <a:latin typeface="Noto Sans CJK JP Regular"/>
                <a:cs typeface="Noto Sans CJK JP Regular"/>
              </a:rPr>
              <a:t>모델</a:t>
            </a:r>
            <a:r>
              <a:rPr sz="1000" spc="180" dirty="0">
                <a:latin typeface="Noto Sans CJK JP Regular"/>
                <a:cs typeface="Noto Sans CJK JP Regular"/>
              </a:rPr>
              <a:t>을</a:t>
            </a:r>
            <a:r>
              <a:rPr sz="1000" spc="-35" dirty="0">
                <a:latin typeface="Noto Sans CJK JP Regular"/>
                <a:cs typeface="Noto Sans CJK JP Regular"/>
              </a:rPr>
              <a:t>준용햐</a:t>
            </a:r>
            <a:r>
              <a:rPr sz="1000" spc="100" dirty="0">
                <a:latin typeface="Noto Sans CJK JP Regular"/>
                <a:cs typeface="Noto Sans CJK JP Regular"/>
              </a:rPr>
              <a:t>여</a:t>
            </a:r>
            <a:r>
              <a:rPr sz="1000" dirty="0">
                <a:latin typeface="Noto Sans CJK JP Regular"/>
                <a:cs typeface="Noto Sans CJK JP Regular"/>
              </a:rPr>
              <a:t>	</a:t>
            </a:r>
            <a:r>
              <a:rPr sz="1000" spc="-35" dirty="0">
                <a:latin typeface="Noto Sans CJK JP Regular"/>
                <a:cs typeface="Noto Sans CJK JP Regular"/>
              </a:rPr>
              <a:t>비즈로</a:t>
            </a:r>
            <a:r>
              <a:rPr sz="1000" spc="100" dirty="0">
                <a:latin typeface="Noto Sans CJK JP Regular"/>
                <a:cs typeface="Noto Sans CJK JP Regular"/>
              </a:rPr>
              <a:t>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3049017" y="6519154"/>
            <a:ext cx="223456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18795" algn="l"/>
              </a:tabLst>
            </a:pPr>
            <a:r>
              <a:rPr sz="1000" spc="-35" dirty="0">
                <a:latin typeface="Noto Sans CJK JP Regular"/>
                <a:cs typeface="Noto Sans CJK JP Regular"/>
              </a:rPr>
              <a:t>데이</a:t>
            </a:r>
            <a:r>
              <a:rPr sz="1000" spc="100" dirty="0">
                <a:latin typeface="Noto Sans CJK JP Regular"/>
                <a:cs typeface="Noto Sans CJK JP Regular"/>
              </a:rPr>
              <a:t>터</a:t>
            </a:r>
            <a:r>
              <a:rPr sz="1000" dirty="0">
                <a:latin typeface="Noto Sans CJK JP Regular"/>
                <a:cs typeface="Noto Sans CJK JP Regular"/>
              </a:rPr>
              <a:t>	</a:t>
            </a:r>
            <a:r>
              <a:rPr sz="1000" spc="-35" dirty="0">
                <a:latin typeface="Noto Sans CJK JP Regular"/>
                <a:cs typeface="Noto Sans CJK JP Regular"/>
              </a:rPr>
              <a:t>처</a:t>
            </a:r>
            <a:r>
              <a:rPr sz="1000" spc="180" dirty="0">
                <a:latin typeface="Noto Sans CJK JP Regular"/>
                <a:cs typeface="Noto Sans CJK JP Regular"/>
              </a:rPr>
              <a:t>리</a:t>
            </a:r>
            <a:r>
              <a:rPr sz="1000" spc="-35" dirty="0">
                <a:latin typeface="Noto Sans CJK JP Regular"/>
                <a:cs typeface="Noto Sans CJK JP Regular"/>
              </a:rPr>
              <a:t>영역으</a:t>
            </a:r>
            <a:r>
              <a:rPr sz="1000" spc="170" dirty="0">
                <a:latin typeface="Noto Sans CJK JP Regular"/>
                <a:cs typeface="Noto Sans CJK JP Regular"/>
              </a:rPr>
              <a:t>로</a:t>
            </a:r>
            <a:r>
              <a:rPr sz="1000" spc="-35" dirty="0">
                <a:latin typeface="Noto Sans CJK JP Regular"/>
                <a:cs typeface="Noto Sans CJK JP Regular"/>
              </a:rPr>
              <a:t>구분</a:t>
            </a:r>
            <a:r>
              <a:rPr sz="1000" spc="170" dirty="0">
                <a:latin typeface="Noto Sans CJK JP Regular"/>
                <a:cs typeface="Noto Sans CJK JP Regular"/>
              </a:rPr>
              <a:t>된</a:t>
            </a:r>
            <a:r>
              <a:rPr sz="1000" spc="-35" dirty="0">
                <a:latin typeface="Noto Sans CJK JP Regular"/>
                <a:cs typeface="Noto Sans CJK JP Regular"/>
              </a:rPr>
              <a:t>레이</a:t>
            </a:r>
            <a:r>
              <a:rPr sz="1000" spc="190" dirty="0">
                <a:latin typeface="Noto Sans CJK JP Regular"/>
                <a:cs typeface="Noto Sans CJK JP Regular"/>
              </a:rPr>
              <a:t>어</a:t>
            </a:r>
            <a:r>
              <a:rPr sz="1000" spc="-35" dirty="0">
                <a:latin typeface="Noto Sans CJK JP Regular"/>
                <a:cs typeface="Noto Sans CJK JP Regular"/>
              </a:rPr>
              <a:t>제</a:t>
            </a:r>
            <a:r>
              <a:rPr sz="1000" spc="100" dirty="0">
                <a:latin typeface="Noto Sans CJK JP Regular"/>
                <a:cs typeface="Noto Sans CJK JP Regular"/>
              </a:rPr>
              <a:t>공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2831592" y="5570220"/>
            <a:ext cx="2522220" cy="245745"/>
          </a:xfrm>
          <a:custGeom>
            <a:avLst/>
            <a:gdLst/>
            <a:ahLst/>
            <a:cxnLst/>
            <a:rect l="l" t="t" r="r" b="b"/>
            <a:pathLst>
              <a:path w="2522220" h="245745">
                <a:moveTo>
                  <a:pt x="2522220" y="245364"/>
                </a:moveTo>
                <a:lnTo>
                  <a:pt x="0" y="245364"/>
                </a:lnTo>
                <a:lnTo>
                  <a:pt x="0" y="41148"/>
                </a:lnTo>
                <a:lnTo>
                  <a:pt x="3214" y="25074"/>
                </a:lnTo>
                <a:lnTo>
                  <a:pt x="12001" y="12001"/>
                </a:lnTo>
                <a:lnTo>
                  <a:pt x="25074" y="3214"/>
                </a:lnTo>
                <a:lnTo>
                  <a:pt x="41148" y="0"/>
                </a:lnTo>
                <a:lnTo>
                  <a:pt x="2481072" y="0"/>
                </a:lnTo>
                <a:lnTo>
                  <a:pt x="2497145" y="3214"/>
                </a:lnTo>
                <a:lnTo>
                  <a:pt x="2510218" y="12001"/>
                </a:lnTo>
                <a:lnTo>
                  <a:pt x="2519005" y="25074"/>
                </a:lnTo>
                <a:lnTo>
                  <a:pt x="2522220" y="41148"/>
                </a:lnTo>
                <a:lnTo>
                  <a:pt x="2522220" y="24536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3769828" y="5597096"/>
            <a:ext cx="64198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실행</a:t>
            </a:r>
            <a:r>
              <a:rPr sz="1100" spc="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환경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5433060" y="5786628"/>
            <a:ext cx="1827530" cy="1214755"/>
          </a:xfrm>
          <a:custGeom>
            <a:avLst/>
            <a:gdLst/>
            <a:ahLst/>
            <a:cxnLst/>
            <a:rect l="l" t="t" r="r" b="b"/>
            <a:pathLst>
              <a:path w="1827529" h="1214754">
                <a:moveTo>
                  <a:pt x="0" y="0"/>
                </a:moveTo>
                <a:lnTo>
                  <a:pt x="1827276" y="0"/>
                </a:lnTo>
                <a:lnTo>
                  <a:pt x="1827276" y="1214628"/>
                </a:lnTo>
                <a:lnTo>
                  <a:pt x="0" y="121462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5511792" y="5850128"/>
            <a:ext cx="1579880" cy="575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 marR="5080" indent="-92710">
              <a:lnSpc>
                <a:spcPct val="111000"/>
              </a:lnSpc>
              <a:spcBef>
                <a:spcPts val="95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55" dirty="0">
                <a:latin typeface="Noto Sans CJK JP Regular"/>
                <a:cs typeface="Noto Sans CJK JP Regular"/>
              </a:rPr>
              <a:t>통합</a:t>
            </a:r>
            <a:r>
              <a:rPr sz="1000" spc="-75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개발</a:t>
            </a:r>
            <a:r>
              <a:rPr sz="1000" dirty="0">
                <a:latin typeface="Noto Sans CJK JP Regular"/>
                <a:cs typeface="Noto Sans CJK JP Regular"/>
              </a:rPr>
              <a:t> </a:t>
            </a:r>
            <a:r>
              <a:rPr sz="1000" spc="50" dirty="0">
                <a:latin typeface="Noto Sans CJK JP Regular"/>
                <a:cs typeface="Noto Sans CJK JP Regular"/>
              </a:rPr>
              <a:t>운영</a:t>
            </a:r>
            <a:r>
              <a:rPr sz="1000" spc="-55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환경</a:t>
            </a:r>
            <a:r>
              <a:rPr sz="1000" spc="-65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제공을  고려한 </a:t>
            </a:r>
            <a:r>
              <a:rPr sz="1000" spc="30" dirty="0">
                <a:latin typeface="Noto Sans CJK JP Regular"/>
                <a:cs typeface="Noto Sans CJK JP Regular"/>
              </a:rPr>
              <a:t>오픈소스</a:t>
            </a:r>
            <a:r>
              <a:rPr sz="1000" spc="-150" dirty="0">
                <a:latin typeface="Noto Sans CJK JP Regular"/>
                <a:cs typeface="Noto Sans CJK JP Regular"/>
              </a:rPr>
              <a:t> </a:t>
            </a:r>
            <a:r>
              <a:rPr sz="1000" spc="55" dirty="0">
                <a:latin typeface="Noto Sans CJK JP Regular"/>
                <a:cs typeface="Noto Sans CJK JP Regular"/>
              </a:rPr>
              <a:t>적용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445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55" dirty="0">
                <a:latin typeface="Noto Sans CJK JP Regular"/>
                <a:cs typeface="Noto Sans CJK JP Regular"/>
              </a:rPr>
              <a:t>적용</a:t>
            </a:r>
            <a:r>
              <a:rPr sz="1000" spc="-60" dirty="0">
                <a:latin typeface="Noto Sans CJK JP Regular"/>
                <a:cs typeface="Noto Sans CJK JP Regular"/>
              </a:rPr>
              <a:t> </a:t>
            </a:r>
            <a:r>
              <a:rPr sz="1000" spc="40" dirty="0">
                <a:latin typeface="Noto Sans CJK JP Regular"/>
                <a:cs typeface="Noto Sans CJK JP Regular"/>
              </a:rPr>
              <a:t>솔루션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433059" y="5570220"/>
            <a:ext cx="1827530" cy="245745"/>
          </a:xfrm>
          <a:custGeom>
            <a:avLst/>
            <a:gdLst/>
            <a:ahLst/>
            <a:cxnLst/>
            <a:rect l="l" t="t" r="r" b="b"/>
            <a:pathLst>
              <a:path w="1827529" h="245745">
                <a:moveTo>
                  <a:pt x="1827276" y="245364"/>
                </a:moveTo>
                <a:lnTo>
                  <a:pt x="0" y="245364"/>
                </a:lnTo>
                <a:lnTo>
                  <a:pt x="0" y="41148"/>
                </a:lnTo>
                <a:lnTo>
                  <a:pt x="3214" y="25074"/>
                </a:lnTo>
                <a:lnTo>
                  <a:pt x="12001" y="12001"/>
                </a:lnTo>
                <a:lnTo>
                  <a:pt x="25074" y="3214"/>
                </a:lnTo>
                <a:lnTo>
                  <a:pt x="41148" y="0"/>
                </a:lnTo>
                <a:lnTo>
                  <a:pt x="1786128" y="0"/>
                </a:lnTo>
                <a:lnTo>
                  <a:pt x="1802201" y="3214"/>
                </a:lnTo>
                <a:lnTo>
                  <a:pt x="1815274" y="12001"/>
                </a:lnTo>
                <a:lnTo>
                  <a:pt x="1824061" y="25074"/>
                </a:lnTo>
                <a:lnTo>
                  <a:pt x="1827276" y="41148"/>
                </a:lnTo>
                <a:lnTo>
                  <a:pt x="1827276" y="24536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 txBox="1"/>
          <p:nvPr/>
        </p:nvSpPr>
        <p:spPr>
          <a:xfrm>
            <a:off x="5850117" y="5597096"/>
            <a:ext cx="98933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 운영</a:t>
            </a:r>
            <a:r>
              <a:rPr sz="1100" spc="-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환경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6411468" y="2570988"/>
            <a:ext cx="848994" cy="2463165"/>
          </a:xfrm>
          <a:custGeom>
            <a:avLst/>
            <a:gdLst/>
            <a:ahLst/>
            <a:cxnLst/>
            <a:rect l="l" t="t" r="r" b="b"/>
            <a:pathLst>
              <a:path w="848995" h="2463165">
                <a:moveTo>
                  <a:pt x="0" y="0"/>
                </a:moveTo>
                <a:lnTo>
                  <a:pt x="848868" y="0"/>
                </a:lnTo>
                <a:lnTo>
                  <a:pt x="848868" y="2462784"/>
                </a:lnTo>
                <a:lnTo>
                  <a:pt x="0" y="246278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406896" y="2566416"/>
            <a:ext cx="858519" cy="2472055"/>
          </a:xfrm>
          <a:custGeom>
            <a:avLst/>
            <a:gdLst/>
            <a:ahLst/>
            <a:cxnLst/>
            <a:rect l="l" t="t" r="r" b="b"/>
            <a:pathLst>
              <a:path w="858520" h="2472054">
                <a:moveTo>
                  <a:pt x="856488" y="2471928"/>
                </a:moveTo>
                <a:lnTo>
                  <a:pt x="1524" y="2471928"/>
                </a:lnTo>
                <a:lnTo>
                  <a:pt x="0" y="2470404"/>
                </a:lnTo>
                <a:lnTo>
                  <a:pt x="0" y="3048"/>
                </a:lnTo>
                <a:lnTo>
                  <a:pt x="1524" y="0"/>
                </a:lnTo>
                <a:lnTo>
                  <a:pt x="856488" y="0"/>
                </a:lnTo>
                <a:lnTo>
                  <a:pt x="858012" y="3048"/>
                </a:lnTo>
                <a:lnTo>
                  <a:pt x="85801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62784"/>
                </a:lnTo>
                <a:lnTo>
                  <a:pt x="4572" y="2462784"/>
                </a:lnTo>
                <a:lnTo>
                  <a:pt x="9144" y="2467356"/>
                </a:lnTo>
                <a:lnTo>
                  <a:pt x="858012" y="2467356"/>
                </a:lnTo>
                <a:lnTo>
                  <a:pt x="858012" y="2470404"/>
                </a:lnTo>
                <a:lnTo>
                  <a:pt x="856488" y="2471928"/>
                </a:lnTo>
                <a:close/>
              </a:path>
              <a:path w="858520" h="247205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858520" h="2472054">
                <a:moveTo>
                  <a:pt x="84886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848868" y="4572"/>
                </a:lnTo>
                <a:lnTo>
                  <a:pt x="848868" y="9144"/>
                </a:lnTo>
                <a:close/>
              </a:path>
              <a:path w="858520" h="2472054">
                <a:moveTo>
                  <a:pt x="848868" y="2467356"/>
                </a:moveTo>
                <a:lnTo>
                  <a:pt x="848868" y="4572"/>
                </a:lnTo>
                <a:lnTo>
                  <a:pt x="853440" y="9144"/>
                </a:lnTo>
                <a:lnTo>
                  <a:pt x="858012" y="9144"/>
                </a:lnTo>
                <a:lnTo>
                  <a:pt x="858012" y="2462784"/>
                </a:lnTo>
                <a:lnTo>
                  <a:pt x="853440" y="2462784"/>
                </a:lnTo>
                <a:lnTo>
                  <a:pt x="848868" y="2467356"/>
                </a:lnTo>
                <a:close/>
              </a:path>
              <a:path w="858520" h="2472054">
                <a:moveTo>
                  <a:pt x="858012" y="9144"/>
                </a:moveTo>
                <a:lnTo>
                  <a:pt x="853440" y="9144"/>
                </a:lnTo>
                <a:lnTo>
                  <a:pt x="848868" y="4572"/>
                </a:lnTo>
                <a:lnTo>
                  <a:pt x="858012" y="4572"/>
                </a:lnTo>
                <a:lnTo>
                  <a:pt x="858012" y="9144"/>
                </a:lnTo>
                <a:close/>
              </a:path>
              <a:path w="858520" h="2472054">
                <a:moveTo>
                  <a:pt x="9144" y="2467356"/>
                </a:moveTo>
                <a:lnTo>
                  <a:pt x="4572" y="2462784"/>
                </a:lnTo>
                <a:lnTo>
                  <a:pt x="9144" y="2462784"/>
                </a:lnTo>
                <a:lnTo>
                  <a:pt x="9144" y="2467356"/>
                </a:lnTo>
                <a:close/>
              </a:path>
              <a:path w="858520" h="2472054">
                <a:moveTo>
                  <a:pt x="848868" y="2467356"/>
                </a:moveTo>
                <a:lnTo>
                  <a:pt x="9144" y="2467356"/>
                </a:lnTo>
                <a:lnTo>
                  <a:pt x="9144" y="2462784"/>
                </a:lnTo>
                <a:lnTo>
                  <a:pt x="848868" y="2462784"/>
                </a:lnTo>
                <a:lnTo>
                  <a:pt x="848868" y="2467356"/>
                </a:lnTo>
                <a:close/>
              </a:path>
              <a:path w="858520" h="2472054">
                <a:moveTo>
                  <a:pt x="858012" y="2467356"/>
                </a:moveTo>
                <a:lnTo>
                  <a:pt x="848868" y="2467356"/>
                </a:lnTo>
                <a:lnTo>
                  <a:pt x="853440" y="2462784"/>
                </a:lnTo>
                <a:lnTo>
                  <a:pt x="858012" y="2462784"/>
                </a:lnTo>
                <a:lnTo>
                  <a:pt x="858012" y="246735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6838087" y="3245605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금융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6542035" y="3399561"/>
            <a:ext cx="284480" cy="488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개발</a:t>
            </a:r>
            <a:endParaRPr sz="1000">
              <a:latin typeface="Noto Sans CJK JP Regular"/>
              <a:cs typeface="Noto Sans CJK JP Regular"/>
            </a:endParaRPr>
          </a:p>
          <a:p>
            <a:pPr marL="10795" algn="ctr">
              <a:lnSpc>
                <a:spcPct val="100000"/>
              </a:lnSpc>
              <a:spcBef>
                <a:spcPts val="1225"/>
              </a:spcBef>
            </a:pPr>
            <a:r>
              <a:rPr sz="1000" b="1" spc="280" dirty="0">
                <a:latin typeface="Times New Roman"/>
                <a:cs typeface="Times New Roman"/>
              </a:rPr>
              <a:t>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6963304" y="3864345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기반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123432" y="3518916"/>
            <a:ext cx="288290" cy="1087120"/>
          </a:xfrm>
          <a:custGeom>
            <a:avLst/>
            <a:gdLst/>
            <a:ahLst/>
            <a:cxnLst/>
            <a:rect l="l" t="t" r="r" b="b"/>
            <a:pathLst>
              <a:path w="288289" h="1087120">
                <a:moveTo>
                  <a:pt x="143256" y="1086612"/>
                </a:moveTo>
                <a:lnTo>
                  <a:pt x="0" y="544068"/>
                </a:lnTo>
                <a:lnTo>
                  <a:pt x="143256" y="0"/>
                </a:lnTo>
                <a:lnTo>
                  <a:pt x="143256" y="144780"/>
                </a:lnTo>
                <a:lnTo>
                  <a:pt x="288036" y="144780"/>
                </a:lnTo>
                <a:lnTo>
                  <a:pt x="288036" y="941832"/>
                </a:lnTo>
                <a:lnTo>
                  <a:pt x="143256" y="941832"/>
                </a:lnTo>
                <a:lnTo>
                  <a:pt x="143256" y="1086612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6176280" y="3814059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참고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51" name="object 151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52" name="object 1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15</a:t>
            </a:fld>
            <a:endParaRPr spc="55" dirty="0"/>
          </a:p>
        </p:txBody>
      </p:sp>
      <p:sp>
        <p:nvSpPr>
          <p:cNvPr id="153" name="object 1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150" name="object 150"/>
          <p:cNvSpPr txBox="1"/>
          <p:nvPr/>
        </p:nvSpPr>
        <p:spPr>
          <a:xfrm>
            <a:off x="6176280" y="4123402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활용</a:t>
            </a:r>
            <a:endParaRPr sz="10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40146" y="2101155"/>
            <a:ext cx="675640" cy="182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900" spc="80" dirty="0">
                <a:solidFill>
                  <a:srgbClr val="990000"/>
                </a:solidFill>
                <a:latin typeface="Noto Sans CJK JP Regular"/>
                <a:cs typeface="Noto Sans CJK JP Regular"/>
              </a:rPr>
              <a:t>시스템</a:t>
            </a:r>
            <a:r>
              <a:rPr sz="900" spc="-10" dirty="0">
                <a:solidFill>
                  <a:srgbClr val="990000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5" dirty="0">
                <a:solidFill>
                  <a:srgbClr val="990000"/>
                </a:solidFill>
                <a:latin typeface="Times New Roman"/>
                <a:cs typeface="Times New Roman"/>
              </a:rPr>
              <a:t>Open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450913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 방안 </a:t>
            </a:r>
            <a:r>
              <a:rPr spc="60" dirty="0">
                <a:latin typeface="Times New Roman"/>
                <a:cs typeface="Times New Roman"/>
              </a:rPr>
              <a:t>&gt;</a:t>
            </a:r>
            <a:r>
              <a:rPr spc="-220" dirty="0">
                <a:latin typeface="Times New Roman"/>
                <a:cs typeface="Times New Roman"/>
              </a:rPr>
              <a:t> </a:t>
            </a:r>
            <a:r>
              <a:rPr spc="204" dirty="0"/>
              <a:t>개발방법론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2636" y="1441230"/>
            <a:ext cx="9585325" cy="45783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770120" algn="l"/>
              </a:tabLst>
            </a:pPr>
            <a:r>
              <a:rPr sz="1400" spc="-45" dirty="0">
                <a:latin typeface="Times New Roman"/>
                <a:cs typeface="Times New Roman"/>
              </a:rPr>
              <a:t>IBM  </a:t>
            </a:r>
            <a:r>
              <a:rPr sz="1400" spc="15" dirty="0">
                <a:latin typeface="Times New Roman"/>
                <a:cs typeface="Times New Roman"/>
              </a:rPr>
              <a:t>AD(Application  </a:t>
            </a:r>
            <a:r>
              <a:rPr sz="1400" spc="65" dirty="0">
                <a:latin typeface="Times New Roman"/>
                <a:cs typeface="Times New Roman"/>
              </a:rPr>
              <a:t>Development)</a:t>
            </a:r>
            <a:r>
              <a:rPr sz="1400" spc="-135" dirty="0">
                <a:latin typeface="Times New Roman"/>
                <a:cs typeface="Times New Roman"/>
              </a:rPr>
              <a:t> </a:t>
            </a:r>
            <a:r>
              <a:rPr sz="1400" spc="85" dirty="0">
                <a:latin typeface="Times New Roman"/>
                <a:cs typeface="Times New Roman"/>
              </a:rPr>
              <a:t>2.0</a:t>
            </a:r>
            <a:r>
              <a:rPr sz="1400" spc="85" dirty="0">
                <a:latin typeface="Noto Sans CJK JP Regular"/>
                <a:cs typeface="Noto Sans CJK JP Regular"/>
              </a:rPr>
              <a:t>을</a:t>
            </a:r>
            <a:r>
              <a:rPr sz="1400" spc="215" dirty="0"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latin typeface="Noto Sans CJK JP Regular"/>
                <a:cs typeface="Noto Sans CJK JP Regular"/>
              </a:rPr>
              <a:t>적용하겠습니다</a:t>
            </a:r>
            <a:r>
              <a:rPr sz="1400" spc="114" dirty="0">
                <a:latin typeface="Times New Roman"/>
                <a:cs typeface="Times New Roman"/>
              </a:rPr>
              <a:t>.	</a:t>
            </a:r>
            <a:r>
              <a:rPr sz="1400" spc="100" dirty="0">
                <a:latin typeface="Noto Sans CJK JP Regular"/>
                <a:cs typeface="Noto Sans CJK JP Regular"/>
              </a:rPr>
              <a:t>분석</a:t>
            </a:r>
            <a:r>
              <a:rPr sz="1400" spc="100" dirty="0">
                <a:latin typeface="Times New Roman"/>
                <a:cs typeface="Times New Roman"/>
              </a:rPr>
              <a:t>/</a:t>
            </a:r>
            <a:r>
              <a:rPr sz="1400" spc="100" dirty="0">
                <a:latin typeface="Noto Sans CJK JP Regular"/>
                <a:cs typeface="Noto Sans CJK JP Regular"/>
              </a:rPr>
              <a:t>설계 </a:t>
            </a:r>
            <a:r>
              <a:rPr sz="1400" spc="130" dirty="0">
                <a:latin typeface="Noto Sans CJK JP Regular"/>
                <a:cs typeface="Noto Sans CJK JP Regular"/>
              </a:rPr>
              <a:t>단계에서 </a:t>
            </a:r>
            <a:r>
              <a:rPr sz="1400" spc="20" dirty="0">
                <a:latin typeface="Times New Roman"/>
                <a:cs typeface="Times New Roman"/>
              </a:rPr>
              <a:t>Pilot </a:t>
            </a:r>
            <a:r>
              <a:rPr sz="1400" spc="125" dirty="0">
                <a:latin typeface="Noto Sans CJK JP Regular"/>
                <a:cs typeface="Noto Sans CJK JP Regular"/>
              </a:rPr>
              <a:t>검증을 </a:t>
            </a:r>
            <a:r>
              <a:rPr sz="1400" spc="110" dirty="0">
                <a:latin typeface="Noto Sans CJK JP Regular"/>
                <a:cs typeface="Noto Sans CJK JP Regular"/>
              </a:rPr>
              <a:t>실시하고</a:t>
            </a:r>
            <a:r>
              <a:rPr sz="1400" spc="110" dirty="0">
                <a:latin typeface="Times New Roman"/>
                <a:cs typeface="Times New Roman"/>
              </a:rPr>
              <a:t>, </a:t>
            </a:r>
            <a:r>
              <a:rPr sz="1400" spc="125" dirty="0">
                <a:latin typeface="Noto Sans CJK JP Regular"/>
                <a:cs typeface="Noto Sans CJK JP Regular"/>
              </a:rPr>
              <a:t>개발</a:t>
            </a:r>
            <a:r>
              <a:rPr sz="1400" spc="195" dirty="0">
                <a:latin typeface="Noto Sans CJK JP Regular"/>
                <a:cs typeface="Noto Sans CJK JP Regular"/>
              </a:rPr>
              <a:t> </a:t>
            </a:r>
            <a:r>
              <a:rPr sz="1400" spc="130" dirty="0">
                <a:latin typeface="Noto Sans CJK JP Regular"/>
                <a:cs typeface="Noto Sans CJK JP Regular"/>
              </a:rPr>
              <a:t>단계에서는</a:t>
            </a:r>
            <a:endParaRPr sz="14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40" dirty="0">
                <a:latin typeface="Times New Roman"/>
                <a:cs typeface="Times New Roman"/>
              </a:rPr>
              <a:t>Iteration </a:t>
            </a:r>
            <a:r>
              <a:rPr sz="1400" spc="125" dirty="0">
                <a:latin typeface="Noto Sans CJK JP Regular"/>
                <a:cs typeface="Noto Sans CJK JP Regular"/>
              </a:rPr>
              <a:t>방식으로 진행하여 시행착오를 최소화하고 프로젝트 목표를 조기 검증할 수 있도록</a:t>
            </a:r>
            <a:r>
              <a:rPr sz="1400" spc="-185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하겠습니다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368" y="2089404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508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40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개발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842" y="208940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1272" y="2753868"/>
            <a:ext cx="5559552" cy="2369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2313" y="5139942"/>
            <a:ext cx="271970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185" dirty="0">
                <a:latin typeface="Noto Sans CJK JP Regular"/>
                <a:cs typeface="Noto Sans CJK JP Regular"/>
              </a:rPr>
              <a:t>※</a:t>
            </a:r>
            <a:r>
              <a:rPr sz="1000" spc="-16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단계별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75" dirty="0">
                <a:latin typeface="Times New Roman"/>
                <a:cs typeface="Times New Roman"/>
              </a:rPr>
              <a:t>Task</a:t>
            </a:r>
            <a:r>
              <a:rPr sz="1000" spc="75" dirty="0">
                <a:latin typeface="Noto Sans CJK JP Regular"/>
                <a:cs typeface="Noto Sans CJK JP Regular"/>
              </a:rPr>
              <a:t>는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초기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협의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후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조정함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272" y="2510027"/>
            <a:ext cx="2524125" cy="250190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438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45"/>
              </a:spcBef>
            </a:pPr>
            <a:r>
              <a:rPr sz="1000" spc="55" dirty="0">
                <a:latin typeface="Times New Roman"/>
                <a:cs typeface="Times New Roman"/>
              </a:rPr>
              <a:t>AD(Application </a:t>
            </a:r>
            <a:r>
              <a:rPr sz="1000" spc="80" dirty="0">
                <a:latin typeface="Times New Roman"/>
                <a:cs typeface="Times New Roman"/>
              </a:rPr>
              <a:t>Development)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2.0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16935" y="6039611"/>
            <a:ext cx="727075" cy="273050"/>
          </a:xfrm>
          <a:custGeom>
            <a:avLst/>
            <a:gdLst/>
            <a:ahLst/>
            <a:cxnLst/>
            <a:rect l="l" t="t" r="r" b="b"/>
            <a:pathLst>
              <a:path w="727075" h="273050">
                <a:moveTo>
                  <a:pt x="565830" y="253082"/>
                </a:moveTo>
                <a:lnTo>
                  <a:pt x="525962" y="252959"/>
                </a:lnTo>
                <a:lnTo>
                  <a:pt x="484591" y="249284"/>
                </a:lnTo>
                <a:lnTo>
                  <a:pt x="441960" y="242146"/>
                </a:lnTo>
                <a:lnTo>
                  <a:pt x="398312" y="231635"/>
                </a:lnTo>
                <a:lnTo>
                  <a:pt x="353893" y="217841"/>
                </a:lnTo>
                <a:lnTo>
                  <a:pt x="308945" y="200852"/>
                </a:lnTo>
                <a:lnTo>
                  <a:pt x="263712" y="180758"/>
                </a:lnTo>
                <a:lnTo>
                  <a:pt x="218440" y="157649"/>
                </a:lnTo>
                <a:lnTo>
                  <a:pt x="173370" y="131613"/>
                </a:lnTo>
                <a:lnTo>
                  <a:pt x="128747" y="102741"/>
                </a:lnTo>
                <a:lnTo>
                  <a:pt x="84815" y="71122"/>
                </a:lnTo>
                <a:lnTo>
                  <a:pt x="41818" y="36845"/>
                </a:lnTo>
                <a:lnTo>
                  <a:pt x="0" y="0"/>
                </a:lnTo>
                <a:lnTo>
                  <a:pt x="45434" y="33720"/>
                </a:lnTo>
                <a:lnTo>
                  <a:pt x="91534" y="64486"/>
                </a:lnTo>
                <a:lnTo>
                  <a:pt x="138046" y="92209"/>
                </a:lnTo>
                <a:lnTo>
                  <a:pt x="184716" y="116803"/>
                </a:lnTo>
                <a:lnTo>
                  <a:pt x="231291" y="138179"/>
                </a:lnTo>
                <a:lnTo>
                  <a:pt x="277516" y="156251"/>
                </a:lnTo>
                <a:lnTo>
                  <a:pt x="323137" y="170930"/>
                </a:lnTo>
                <a:lnTo>
                  <a:pt x="367902" y="182130"/>
                </a:lnTo>
                <a:lnTo>
                  <a:pt x="411554" y="189764"/>
                </a:lnTo>
                <a:lnTo>
                  <a:pt x="453842" y="193742"/>
                </a:lnTo>
                <a:lnTo>
                  <a:pt x="705933" y="193980"/>
                </a:lnTo>
                <a:lnTo>
                  <a:pt x="687043" y="242316"/>
                </a:lnTo>
                <a:lnTo>
                  <a:pt x="640080" y="242316"/>
                </a:lnTo>
                <a:lnTo>
                  <a:pt x="603951" y="249564"/>
                </a:lnTo>
                <a:lnTo>
                  <a:pt x="565830" y="253082"/>
                </a:lnTo>
                <a:close/>
              </a:path>
              <a:path w="727075" h="273050">
                <a:moveTo>
                  <a:pt x="705933" y="193980"/>
                </a:moveTo>
                <a:lnTo>
                  <a:pt x="494511" y="193980"/>
                </a:lnTo>
                <a:lnTo>
                  <a:pt x="533307" y="190388"/>
                </a:lnTo>
                <a:lnTo>
                  <a:pt x="569976" y="182880"/>
                </a:lnTo>
                <a:lnTo>
                  <a:pt x="534924" y="153924"/>
                </a:lnTo>
                <a:lnTo>
                  <a:pt x="726948" y="140208"/>
                </a:lnTo>
                <a:lnTo>
                  <a:pt x="705933" y="193980"/>
                </a:lnTo>
                <a:close/>
              </a:path>
              <a:path w="727075" h="273050">
                <a:moveTo>
                  <a:pt x="675132" y="272796"/>
                </a:moveTo>
                <a:lnTo>
                  <a:pt x="640080" y="242316"/>
                </a:lnTo>
                <a:lnTo>
                  <a:pt x="687043" y="242316"/>
                </a:lnTo>
                <a:lnTo>
                  <a:pt x="675132" y="272796"/>
                </a:lnTo>
                <a:close/>
              </a:path>
            </a:pathLst>
          </a:custGeom>
          <a:solidFill>
            <a:srgbClr val="548E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75849" y="5314188"/>
            <a:ext cx="376555" cy="756285"/>
          </a:xfrm>
          <a:custGeom>
            <a:avLst/>
            <a:gdLst/>
            <a:ahLst/>
            <a:cxnLst/>
            <a:rect l="l" t="t" r="r" b="b"/>
            <a:pathLst>
              <a:path w="376555" h="756285">
                <a:moveTo>
                  <a:pt x="376138" y="755904"/>
                </a:moveTo>
                <a:lnTo>
                  <a:pt x="306034" y="696468"/>
                </a:lnTo>
                <a:lnTo>
                  <a:pt x="260079" y="654814"/>
                </a:lnTo>
                <a:lnTo>
                  <a:pt x="217488" y="611803"/>
                </a:lnTo>
                <a:lnTo>
                  <a:pt x="178369" y="567725"/>
                </a:lnTo>
                <a:lnTo>
                  <a:pt x="142827" y="522866"/>
                </a:lnTo>
                <a:lnTo>
                  <a:pt x="110968" y="477516"/>
                </a:lnTo>
                <a:lnTo>
                  <a:pt x="82899" y="431963"/>
                </a:lnTo>
                <a:lnTo>
                  <a:pt x="58725" y="386496"/>
                </a:lnTo>
                <a:lnTo>
                  <a:pt x="38552" y="341403"/>
                </a:lnTo>
                <a:lnTo>
                  <a:pt x="22487" y="296973"/>
                </a:lnTo>
                <a:lnTo>
                  <a:pt x="10636" y="253493"/>
                </a:lnTo>
                <a:lnTo>
                  <a:pt x="3105" y="211253"/>
                </a:lnTo>
                <a:lnTo>
                  <a:pt x="0" y="170541"/>
                </a:lnTo>
                <a:lnTo>
                  <a:pt x="1426" y="131646"/>
                </a:lnTo>
                <a:lnTo>
                  <a:pt x="7491" y="94856"/>
                </a:lnTo>
                <a:lnTo>
                  <a:pt x="18300" y="60459"/>
                </a:lnTo>
                <a:lnTo>
                  <a:pt x="33959" y="28744"/>
                </a:lnTo>
                <a:lnTo>
                  <a:pt x="54574" y="0"/>
                </a:lnTo>
                <a:lnTo>
                  <a:pt x="124678" y="59436"/>
                </a:lnTo>
                <a:lnTo>
                  <a:pt x="105064" y="86502"/>
                </a:lnTo>
                <a:lnTo>
                  <a:pt x="89852" y="116233"/>
                </a:lnTo>
                <a:lnTo>
                  <a:pt x="78958" y="148385"/>
                </a:lnTo>
                <a:lnTo>
                  <a:pt x="72298" y="182714"/>
                </a:lnTo>
                <a:lnTo>
                  <a:pt x="69786" y="218979"/>
                </a:lnTo>
                <a:lnTo>
                  <a:pt x="71338" y="256935"/>
                </a:lnTo>
                <a:lnTo>
                  <a:pt x="76870" y="296339"/>
                </a:lnTo>
                <a:lnTo>
                  <a:pt x="86296" y="336950"/>
                </a:lnTo>
                <a:lnTo>
                  <a:pt x="99532" y="378523"/>
                </a:lnTo>
                <a:lnTo>
                  <a:pt x="116494" y="420816"/>
                </a:lnTo>
                <a:lnTo>
                  <a:pt x="137096" y="463585"/>
                </a:lnTo>
                <a:lnTo>
                  <a:pt x="161254" y="506588"/>
                </a:lnTo>
                <a:lnTo>
                  <a:pt x="188884" y="549582"/>
                </a:lnTo>
                <a:lnTo>
                  <a:pt x="219900" y="592323"/>
                </a:lnTo>
                <a:lnTo>
                  <a:pt x="254218" y="634569"/>
                </a:lnTo>
                <a:lnTo>
                  <a:pt x="291754" y="676076"/>
                </a:lnTo>
                <a:lnTo>
                  <a:pt x="332422" y="716602"/>
                </a:lnTo>
                <a:lnTo>
                  <a:pt x="376138" y="755904"/>
                </a:lnTo>
                <a:close/>
              </a:path>
            </a:pathLst>
          </a:custGeom>
          <a:solidFill>
            <a:srgbClr val="4472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9456" y="6601968"/>
            <a:ext cx="4119372" cy="502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57616" y="3777996"/>
            <a:ext cx="1457325" cy="257810"/>
          </a:xfrm>
          <a:prstGeom prst="rect">
            <a:avLst/>
          </a:prstGeom>
          <a:solidFill>
            <a:srgbClr val="8EB3E2"/>
          </a:solidFill>
        </p:spPr>
        <p:txBody>
          <a:bodyPr vert="horz" wrap="square" lIns="0" tIns="43180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340"/>
              </a:spcBef>
            </a:pPr>
            <a:r>
              <a:rPr sz="1050" spc="70" dirty="0">
                <a:latin typeface="Times New Roman"/>
                <a:cs typeface="Times New Roman"/>
              </a:rPr>
              <a:t>Iteration</a:t>
            </a:r>
            <a:r>
              <a:rPr sz="1050" spc="-15" dirty="0">
                <a:latin typeface="Times New Roman"/>
                <a:cs typeface="Times New Roman"/>
              </a:rPr>
              <a:t> </a:t>
            </a:r>
            <a:r>
              <a:rPr sz="1050" spc="95" dirty="0">
                <a:latin typeface="Times New Roman"/>
                <a:cs typeface="Times New Roman"/>
              </a:rPr>
              <a:t>Approach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46148" y="5911596"/>
            <a:ext cx="321945" cy="315595"/>
          </a:xfrm>
          <a:custGeom>
            <a:avLst/>
            <a:gdLst/>
            <a:ahLst/>
            <a:cxnLst/>
            <a:rect l="l" t="t" r="r" b="b"/>
            <a:pathLst>
              <a:path w="321944" h="315595">
                <a:moveTo>
                  <a:pt x="161544" y="315468"/>
                </a:moveTo>
                <a:lnTo>
                  <a:pt x="99060" y="303276"/>
                </a:lnTo>
                <a:lnTo>
                  <a:pt x="59436" y="278892"/>
                </a:lnTo>
                <a:lnTo>
                  <a:pt x="38100" y="257556"/>
                </a:lnTo>
                <a:lnTo>
                  <a:pt x="27432" y="245364"/>
                </a:lnTo>
                <a:lnTo>
                  <a:pt x="19812" y="231648"/>
                </a:lnTo>
                <a:lnTo>
                  <a:pt x="7620" y="204216"/>
                </a:lnTo>
                <a:lnTo>
                  <a:pt x="1524" y="173736"/>
                </a:lnTo>
                <a:lnTo>
                  <a:pt x="0" y="156972"/>
                </a:lnTo>
                <a:lnTo>
                  <a:pt x="1524" y="141732"/>
                </a:lnTo>
                <a:lnTo>
                  <a:pt x="19812" y="82296"/>
                </a:lnTo>
                <a:lnTo>
                  <a:pt x="38100" y="56388"/>
                </a:lnTo>
                <a:lnTo>
                  <a:pt x="47244" y="45720"/>
                </a:lnTo>
                <a:lnTo>
                  <a:pt x="85344" y="18288"/>
                </a:lnTo>
                <a:lnTo>
                  <a:pt x="144780" y="0"/>
                </a:lnTo>
                <a:lnTo>
                  <a:pt x="178308" y="0"/>
                </a:lnTo>
                <a:lnTo>
                  <a:pt x="208788" y="6096"/>
                </a:lnTo>
                <a:lnTo>
                  <a:pt x="216408" y="9144"/>
                </a:lnTo>
                <a:lnTo>
                  <a:pt x="146304" y="9144"/>
                </a:lnTo>
                <a:lnTo>
                  <a:pt x="115824" y="15240"/>
                </a:lnTo>
                <a:lnTo>
                  <a:pt x="117348" y="15240"/>
                </a:lnTo>
                <a:lnTo>
                  <a:pt x="105918" y="19812"/>
                </a:lnTo>
                <a:lnTo>
                  <a:pt x="102108" y="19812"/>
                </a:lnTo>
                <a:lnTo>
                  <a:pt x="88392" y="27432"/>
                </a:lnTo>
                <a:lnTo>
                  <a:pt x="89916" y="27432"/>
                </a:lnTo>
                <a:lnTo>
                  <a:pt x="78943" y="33528"/>
                </a:lnTo>
                <a:lnTo>
                  <a:pt x="77724" y="33528"/>
                </a:lnTo>
                <a:lnTo>
                  <a:pt x="65532" y="42672"/>
                </a:lnTo>
                <a:lnTo>
                  <a:pt x="54864" y="51816"/>
                </a:lnTo>
                <a:lnTo>
                  <a:pt x="44196" y="62484"/>
                </a:lnTo>
                <a:lnTo>
                  <a:pt x="45720" y="62484"/>
                </a:lnTo>
                <a:lnTo>
                  <a:pt x="36576" y="74676"/>
                </a:lnTo>
                <a:lnTo>
                  <a:pt x="28956" y="86868"/>
                </a:lnTo>
                <a:lnTo>
                  <a:pt x="22860" y="99060"/>
                </a:lnTo>
                <a:lnTo>
                  <a:pt x="16764" y="112776"/>
                </a:lnTo>
                <a:lnTo>
                  <a:pt x="14020" y="126492"/>
                </a:lnTo>
                <a:lnTo>
                  <a:pt x="13716" y="126492"/>
                </a:lnTo>
                <a:lnTo>
                  <a:pt x="10668" y="141732"/>
                </a:lnTo>
                <a:lnTo>
                  <a:pt x="10668" y="172212"/>
                </a:lnTo>
                <a:lnTo>
                  <a:pt x="13716" y="187452"/>
                </a:lnTo>
                <a:lnTo>
                  <a:pt x="16764" y="201168"/>
                </a:lnTo>
                <a:lnTo>
                  <a:pt x="28956" y="228600"/>
                </a:lnTo>
                <a:lnTo>
                  <a:pt x="29802" y="228600"/>
                </a:lnTo>
                <a:lnTo>
                  <a:pt x="36576" y="240792"/>
                </a:lnTo>
                <a:lnTo>
                  <a:pt x="37719" y="240792"/>
                </a:lnTo>
                <a:lnTo>
                  <a:pt x="45720" y="251460"/>
                </a:lnTo>
                <a:lnTo>
                  <a:pt x="44196" y="251460"/>
                </a:lnTo>
                <a:lnTo>
                  <a:pt x="54864" y="262128"/>
                </a:lnTo>
                <a:lnTo>
                  <a:pt x="65532" y="271272"/>
                </a:lnTo>
                <a:lnTo>
                  <a:pt x="77724" y="280416"/>
                </a:lnTo>
                <a:lnTo>
                  <a:pt x="76200" y="280416"/>
                </a:lnTo>
                <a:lnTo>
                  <a:pt x="89916" y="288036"/>
                </a:lnTo>
                <a:lnTo>
                  <a:pt x="91135" y="288036"/>
                </a:lnTo>
                <a:lnTo>
                  <a:pt x="102108" y="294132"/>
                </a:lnTo>
                <a:lnTo>
                  <a:pt x="117348" y="298704"/>
                </a:lnTo>
                <a:lnTo>
                  <a:pt x="115824" y="298704"/>
                </a:lnTo>
                <a:lnTo>
                  <a:pt x="146304" y="304800"/>
                </a:lnTo>
                <a:lnTo>
                  <a:pt x="218948" y="304800"/>
                </a:lnTo>
                <a:lnTo>
                  <a:pt x="193548" y="312420"/>
                </a:lnTo>
                <a:lnTo>
                  <a:pt x="161544" y="315468"/>
                </a:lnTo>
                <a:close/>
              </a:path>
              <a:path w="321944" h="315595">
                <a:moveTo>
                  <a:pt x="220980" y="21336"/>
                </a:moveTo>
                <a:lnTo>
                  <a:pt x="205740" y="15240"/>
                </a:lnTo>
                <a:lnTo>
                  <a:pt x="207264" y="15240"/>
                </a:lnTo>
                <a:lnTo>
                  <a:pt x="176784" y="9144"/>
                </a:lnTo>
                <a:lnTo>
                  <a:pt x="216408" y="9144"/>
                </a:lnTo>
                <a:lnTo>
                  <a:pt x="224028" y="12192"/>
                </a:lnTo>
                <a:lnTo>
                  <a:pt x="237744" y="18288"/>
                </a:lnTo>
                <a:lnTo>
                  <a:pt x="240487" y="19812"/>
                </a:lnTo>
                <a:lnTo>
                  <a:pt x="219456" y="19812"/>
                </a:lnTo>
                <a:lnTo>
                  <a:pt x="220980" y="21336"/>
                </a:lnTo>
                <a:close/>
              </a:path>
              <a:path w="321944" h="315595">
                <a:moveTo>
                  <a:pt x="102108" y="21336"/>
                </a:moveTo>
                <a:lnTo>
                  <a:pt x="102108" y="19812"/>
                </a:lnTo>
                <a:lnTo>
                  <a:pt x="105918" y="19812"/>
                </a:lnTo>
                <a:lnTo>
                  <a:pt x="102108" y="21336"/>
                </a:lnTo>
                <a:close/>
              </a:path>
              <a:path w="321944" h="315595">
                <a:moveTo>
                  <a:pt x="245364" y="35052"/>
                </a:moveTo>
                <a:lnTo>
                  <a:pt x="233172" y="27432"/>
                </a:lnTo>
                <a:lnTo>
                  <a:pt x="219456" y="19812"/>
                </a:lnTo>
                <a:lnTo>
                  <a:pt x="240487" y="19812"/>
                </a:lnTo>
                <a:lnTo>
                  <a:pt x="251460" y="25908"/>
                </a:lnTo>
                <a:lnTo>
                  <a:pt x="261620" y="33528"/>
                </a:lnTo>
                <a:lnTo>
                  <a:pt x="245364" y="33528"/>
                </a:lnTo>
                <a:lnTo>
                  <a:pt x="245364" y="35052"/>
                </a:lnTo>
                <a:close/>
              </a:path>
              <a:path w="321944" h="315595">
                <a:moveTo>
                  <a:pt x="76200" y="35052"/>
                </a:moveTo>
                <a:lnTo>
                  <a:pt x="77724" y="33528"/>
                </a:lnTo>
                <a:lnTo>
                  <a:pt x="78943" y="33528"/>
                </a:lnTo>
                <a:lnTo>
                  <a:pt x="76200" y="35052"/>
                </a:lnTo>
                <a:close/>
              </a:path>
              <a:path w="321944" h="315595">
                <a:moveTo>
                  <a:pt x="309372" y="128016"/>
                </a:moveTo>
                <a:lnTo>
                  <a:pt x="304800" y="112776"/>
                </a:lnTo>
                <a:lnTo>
                  <a:pt x="306324" y="112776"/>
                </a:lnTo>
                <a:lnTo>
                  <a:pt x="300228" y="99060"/>
                </a:lnTo>
                <a:lnTo>
                  <a:pt x="277368" y="62484"/>
                </a:lnTo>
                <a:lnTo>
                  <a:pt x="245364" y="33528"/>
                </a:lnTo>
                <a:lnTo>
                  <a:pt x="261620" y="33528"/>
                </a:lnTo>
                <a:lnTo>
                  <a:pt x="294132" y="68580"/>
                </a:lnTo>
                <a:lnTo>
                  <a:pt x="315468" y="109728"/>
                </a:lnTo>
                <a:lnTo>
                  <a:pt x="318793" y="126492"/>
                </a:lnTo>
                <a:lnTo>
                  <a:pt x="309372" y="126492"/>
                </a:lnTo>
                <a:lnTo>
                  <a:pt x="309372" y="128016"/>
                </a:lnTo>
                <a:close/>
              </a:path>
              <a:path w="321944" h="315595">
                <a:moveTo>
                  <a:pt x="13716" y="128016"/>
                </a:moveTo>
                <a:lnTo>
                  <a:pt x="13716" y="126492"/>
                </a:lnTo>
                <a:lnTo>
                  <a:pt x="14020" y="126492"/>
                </a:lnTo>
                <a:lnTo>
                  <a:pt x="13716" y="128016"/>
                </a:lnTo>
                <a:close/>
              </a:path>
              <a:path w="321944" h="315595">
                <a:moveTo>
                  <a:pt x="304630" y="228600"/>
                </a:moveTo>
                <a:lnTo>
                  <a:pt x="294132" y="228600"/>
                </a:lnTo>
                <a:lnTo>
                  <a:pt x="306324" y="201168"/>
                </a:lnTo>
                <a:lnTo>
                  <a:pt x="304800" y="201168"/>
                </a:lnTo>
                <a:lnTo>
                  <a:pt x="309372" y="187452"/>
                </a:lnTo>
                <a:lnTo>
                  <a:pt x="312420" y="156972"/>
                </a:lnTo>
                <a:lnTo>
                  <a:pt x="309372" y="126492"/>
                </a:lnTo>
                <a:lnTo>
                  <a:pt x="318793" y="126492"/>
                </a:lnTo>
                <a:lnTo>
                  <a:pt x="321564" y="141732"/>
                </a:lnTo>
                <a:lnTo>
                  <a:pt x="321564" y="173736"/>
                </a:lnTo>
                <a:lnTo>
                  <a:pt x="315468" y="204216"/>
                </a:lnTo>
                <a:lnTo>
                  <a:pt x="304630" y="228600"/>
                </a:lnTo>
                <a:close/>
              </a:path>
              <a:path w="321944" h="315595">
                <a:moveTo>
                  <a:pt x="29802" y="228600"/>
                </a:moveTo>
                <a:lnTo>
                  <a:pt x="28956" y="228600"/>
                </a:lnTo>
                <a:lnTo>
                  <a:pt x="28956" y="227076"/>
                </a:lnTo>
                <a:lnTo>
                  <a:pt x="29802" y="228600"/>
                </a:lnTo>
                <a:close/>
              </a:path>
              <a:path w="321944" h="315595">
                <a:moveTo>
                  <a:pt x="297180" y="240792"/>
                </a:moveTo>
                <a:lnTo>
                  <a:pt x="286512" y="240792"/>
                </a:lnTo>
                <a:lnTo>
                  <a:pt x="294132" y="227076"/>
                </a:lnTo>
                <a:lnTo>
                  <a:pt x="294132" y="228600"/>
                </a:lnTo>
                <a:lnTo>
                  <a:pt x="304630" y="228600"/>
                </a:lnTo>
                <a:lnTo>
                  <a:pt x="303276" y="231648"/>
                </a:lnTo>
                <a:lnTo>
                  <a:pt x="297180" y="240792"/>
                </a:lnTo>
                <a:close/>
              </a:path>
              <a:path w="321944" h="315595">
                <a:moveTo>
                  <a:pt x="37719" y="240792"/>
                </a:moveTo>
                <a:lnTo>
                  <a:pt x="36576" y="240792"/>
                </a:lnTo>
                <a:lnTo>
                  <a:pt x="36576" y="239268"/>
                </a:lnTo>
                <a:lnTo>
                  <a:pt x="37719" y="240792"/>
                </a:lnTo>
                <a:close/>
              </a:path>
              <a:path w="321944" h="315595">
                <a:moveTo>
                  <a:pt x="251460" y="288036"/>
                </a:moveTo>
                <a:lnTo>
                  <a:pt x="233172" y="288036"/>
                </a:lnTo>
                <a:lnTo>
                  <a:pt x="245364" y="280416"/>
                </a:lnTo>
                <a:lnTo>
                  <a:pt x="257556" y="271272"/>
                </a:lnTo>
                <a:lnTo>
                  <a:pt x="268224" y="262128"/>
                </a:lnTo>
                <a:lnTo>
                  <a:pt x="277368" y="251460"/>
                </a:lnTo>
                <a:lnTo>
                  <a:pt x="286512" y="239268"/>
                </a:lnTo>
                <a:lnTo>
                  <a:pt x="286512" y="240792"/>
                </a:lnTo>
                <a:lnTo>
                  <a:pt x="297180" y="240792"/>
                </a:lnTo>
                <a:lnTo>
                  <a:pt x="294132" y="245364"/>
                </a:lnTo>
                <a:lnTo>
                  <a:pt x="284988" y="257556"/>
                </a:lnTo>
                <a:lnTo>
                  <a:pt x="263652" y="278892"/>
                </a:lnTo>
                <a:lnTo>
                  <a:pt x="251460" y="288036"/>
                </a:lnTo>
                <a:close/>
              </a:path>
              <a:path w="321944" h="315595">
                <a:moveTo>
                  <a:pt x="91135" y="288036"/>
                </a:moveTo>
                <a:lnTo>
                  <a:pt x="89916" y="288036"/>
                </a:lnTo>
                <a:lnTo>
                  <a:pt x="88392" y="286512"/>
                </a:lnTo>
                <a:lnTo>
                  <a:pt x="91135" y="288036"/>
                </a:lnTo>
                <a:close/>
              </a:path>
              <a:path w="321944" h="315595">
                <a:moveTo>
                  <a:pt x="218948" y="304800"/>
                </a:moveTo>
                <a:lnTo>
                  <a:pt x="176784" y="304800"/>
                </a:lnTo>
                <a:lnTo>
                  <a:pt x="207264" y="298704"/>
                </a:lnTo>
                <a:lnTo>
                  <a:pt x="205740" y="298704"/>
                </a:lnTo>
                <a:lnTo>
                  <a:pt x="220980" y="294132"/>
                </a:lnTo>
                <a:lnTo>
                  <a:pt x="219456" y="294132"/>
                </a:lnTo>
                <a:lnTo>
                  <a:pt x="233172" y="286512"/>
                </a:lnTo>
                <a:lnTo>
                  <a:pt x="233172" y="288036"/>
                </a:lnTo>
                <a:lnTo>
                  <a:pt x="251460" y="288036"/>
                </a:lnTo>
                <a:lnTo>
                  <a:pt x="224028" y="303276"/>
                </a:lnTo>
                <a:lnTo>
                  <a:pt x="218948" y="3048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11679" y="5966459"/>
            <a:ext cx="196595" cy="205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4777" y="5688533"/>
            <a:ext cx="2868295" cy="726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60" dirty="0">
                <a:latin typeface="Times New Roman"/>
                <a:cs typeface="Times New Roman"/>
              </a:rPr>
              <a:t>AD(Application </a:t>
            </a:r>
            <a:r>
              <a:rPr sz="1100" spc="85" dirty="0">
                <a:latin typeface="Times New Roman"/>
                <a:cs typeface="Times New Roman"/>
              </a:rPr>
              <a:t>Development)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55" dirty="0">
                <a:latin typeface="Times New Roman"/>
                <a:cs typeface="Times New Roman"/>
              </a:rPr>
              <a:t>2.0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115695">
              <a:lnSpc>
                <a:spcPct val="100000"/>
              </a:lnSpc>
              <a:spcBef>
                <a:spcPts val="5"/>
              </a:spcBef>
            </a:pPr>
            <a:r>
              <a:rPr sz="1100" spc="65" dirty="0">
                <a:latin typeface="Times New Roman"/>
                <a:cs typeface="Times New Roman"/>
              </a:rPr>
              <a:t>Pilot </a:t>
            </a:r>
            <a:r>
              <a:rPr sz="1100" spc="-50" dirty="0">
                <a:latin typeface="Times New Roman"/>
                <a:cs typeface="Times New Roman"/>
              </a:rPr>
              <a:t>&amp; </a:t>
            </a:r>
            <a:r>
              <a:rPr sz="1100" spc="70" dirty="0">
                <a:latin typeface="Times New Roman"/>
                <a:cs typeface="Times New Roman"/>
              </a:rPr>
              <a:t>Iteration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100" dirty="0">
                <a:latin typeface="Times New Roman"/>
                <a:cs typeface="Times New Roman"/>
              </a:rPr>
              <a:t>Approach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77411" y="4034028"/>
            <a:ext cx="6138671" cy="28788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16</a:t>
            </a:fld>
            <a:endParaRPr spc="5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588137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3. </a:t>
            </a:r>
            <a:r>
              <a:rPr spc="204" dirty="0"/>
              <a:t>프로젝트 수행 및 방안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프로젝트 추진</a:t>
            </a:r>
            <a:r>
              <a:rPr spc="-285" dirty="0"/>
              <a:t> </a:t>
            </a:r>
            <a:r>
              <a:rPr spc="204" dirty="0"/>
              <a:t>일정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3629" y="6915428"/>
            <a:ext cx="952627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512935" algn="l"/>
              </a:tabLst>
            </a:pPr>
            <a:r>
              <a:rPr sz="1000" u="sng" spc="-185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※</a:t>
            </a:r>
            <a:r>
              <a:rPr sz="1000" u="sng" spc="-16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본</a:t>
            </a:r>
            <a:r>
              <a:rPr sz="1000" u="sng" spc="4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추진일정은</a:t>
            </a:r>
            <a:r>
              <a:rPr sz="1000" u="sng" spc="25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향후</a:t>
            </a:r>
            <a:r>
              <a:rPr sz="1000" u="sng" spc="3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협의</a:t>
            </a:r>
            <a:r>
              <a:rPr sz="1000" u="sng" spc="4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및</a:t>
            </a:r>
            <a:r>
              <a:rPr sz="1000" u="sng" spc="35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조정</a:t>
            </a:r>
            <a:r>
              <a:rPr sz="1000" u="sng" spc="35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후</a:t>
            </a:r>
            <a:r>
              <a:rPr sz="1000" u="sng" spc="35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최종</a:t>
            </a:r>
            <a:r>
              <a:rPr sz="1000" u="sng" spc="3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확정될</a:t>
            </a:r>
            <a:r>
              <a:rPr sz="1000" u="sng" spc="35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0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예정임	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1980" y="2354579"/>
            <a:ext cx="374903" cy="288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308" y="2008632"/>
            <a:ext cx="8497824" cy="4876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8572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28572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8572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8572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8572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28572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8572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28572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8572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28572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28572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28572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8572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28572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28572" y="29245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28572" y="296265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28572" y="30022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28572" y="30403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28572" y="307847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28572" y="311810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28572" y="315620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28572" y="31958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8572" y="32339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28572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8572" y="3311652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28572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28572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28572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28572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8572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28572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28572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28572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28572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8572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28572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8572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28572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28572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8572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28572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28572" y="4433315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8"/>
                </a:moveTo>
                <a:lnTo>
                  <a:pt x="9144" y="3048"/>
                </a:lnTo>
                <a:lnTo>
                  <a:pt x="9144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8572" y="4664964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28572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8572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28572" y="55930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9144" y="9144"/>
                </a:lnTo>
                <a:lnTo>
                  <a:pt x="9144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28572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28572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28572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28572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28572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28572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40407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40407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40407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40407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40407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40407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40407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40407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40407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0407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40407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0407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40407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40407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40407" y="29245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40407" y="296265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40407" y="30022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40407" y="30403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40407" y="30784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740407" y="311810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40407" y="315620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40407" y="31958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40407" y="32339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40407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40407" y="3311652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4" h="7620">
                <a:moveTo>
                  <a:pt x="0" y="7620"/>
                </a:moveTo>
                <a:lnTo>
                  <a:pt x="10668" y="7620"/>
                </a:lnTo>
                <a:lnTo>
                  <a:pt x="1066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40407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40407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740407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740407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740407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740407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740407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740407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740407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740407" y="4433315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4" h="3175">
                <a:moveTo>
                  <a:pt x="0" y="3048"/>
                </a:moveTo>
                <a:lnTo>
                  <a:pt x="10668" y="3048"/>
                </a:lnTo>
                <a:lnTo>
                  <a:pt x="10668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40407" y="4664964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4" h="7620">
                <a:moveTo>
                  <a:pt x="0" y="7620"/>
                </a:moveTo>
                <a:lnTo>
                  <a:pt x="10668" y="7620"/>
                </a:lnTo>
                <a:lnTo>
                  <a:pt x="1066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40407" y="48981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40407" y="49362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740407" y="55930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0" y="9144"/>
                </a:moveTo>
                <a:lnTo>
                  <a:pt x="10668" y="9144"/>
                </a:lnTo>
                <a:lnTo>
                  <a:pt x="1066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740407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740407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740407" y="62133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740407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740407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740407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953767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53767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953767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953767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53767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953767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953767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53767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953767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53767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953767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953767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953767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953767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953767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953767" y="3311652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953767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53767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53767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953767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953767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953767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953767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953767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953767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953767" y="4433315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8"/>
                </a:moveTo>
                <a:lnTo>
                  <a:pt x="9144" y="3048"/>
                </a:lnTo>
                <a:lnTo>
                  <a:pt x="9144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953767" y="4664964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953767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953767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953767" y="55930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9144" y="9144"/>
                </a:lnTo>
                <a:lnTo>
                  <a:pt x="9144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953767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953767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953767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953767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953767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953767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165604" y="23576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165604" y="23957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165604" y="24338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165604" y="247345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165604" y="251155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165604" y="25511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165604" y="25892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165604" y="26273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165604" y="26670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165604" y="27051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165604" y="27432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165604" y="27828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165604" y="28209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65604" y="286054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165604" y="32857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65604" y="35570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65604" y="35951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65604" y="36332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65604" y="36728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165604" y="37109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165604" y="37490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165604" y="378866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165604" y="38267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165604" y="413613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165604" y="41757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165604" y="4410455"/>
            <a:ext cx="10795" cy="6350"/>
          </a:xfrm>
          <a:custGeom>
            <a:avLst/>
            <a:gdLst/>
            <a:ahLst/>
            <a:cxnLst/>
            <a:rect l="l" t="t" r="r" b="b"/>
            <a:pathLst>
              <a:path w="10794" h="6350">
                <a:moveTo>
                  <a:pt x="0" y="6095"/>
                </a:moveTo>
                <a:lnTo>
                  <a:pt x="10668" y="6095"/>
                </a:lnTo>
                <a:lnTo>
                  <a:pt x="10668" y="0"/>
                </a:lnTo>
                <a:lnTo>
                  <a:pt x="0" y="0"/>
                </a:lnTo>
                <a:lnTo>
                  <a:pt x="0" y="609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165604" y="49103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165604" y="49484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165604" y="55686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165604" y="58780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165604" y="59161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165604" y="6498336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4" h="7620">
                <a:moveTo>
                  <a:pt x="0" y="7619"/>
                </a:moveTo>
                <a:lnTo>
                  <a:pt x="10668" y="7619"/>
                </a:lnTo>
                <a:lnTo>
                  <a:pt x="10668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165604" y="6807708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4" h="7620">
                <a:moveTo>
                  <a:pt x="0" y="7619"/>
                </a:moveTo>
                <a:lnTo>
                  <a:pt x="10668" y="7619"/>
                </a:lnTo>
                <a:lnTo>
                  <a:pt x="10668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165604" y="6844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165604" y="6883907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4" h="7620">
                <a:moveTo>
                  <a:pt x="10668" y="7620"/>
                </a:moveTo>
                <a:lnTo>
                  <a:pt x="0" y="7620"/>
                </a:lnTo>
                <a:lnTo>
                  <a:pt x="0" y="0"/>
                </a:lnTo>
                <a:lnTo>
                  <a:pt x="10668" y="0"/>
                </a:lnTo>
                <a:lnTo>
                  <a:pt x="10668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378964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378964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378964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378964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378964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378964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378964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378964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378964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378964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378964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378964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378964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378964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378964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378964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378964" y="3311652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378964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378964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378964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378964" y="4433315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8"/>
                </a:moveTo>
                <a:lnTo>
                  <a:pt x="9144" y="3048"/>
                </a:lnTo>
                <a:lnTo>
                  <a:pt x="9144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378964" y="4664964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378964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378964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378964" y="55930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9144" y="9144"/>
                </a:lnTo>
                <a:lnTo>
                  <a:pt x="9144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378964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378964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378964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378964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378964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378964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2590800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590800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590800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590800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590800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590800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590800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590800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590800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590800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590800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590800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590800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590800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590800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590800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590800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2590800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2590800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590800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590800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590800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2590800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590800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2590800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590800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590800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590800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590800" y="55930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9144" y="9144"/>
                </a:lnTo>
                <a:lnTo>
                  <a:pt x="9144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590800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590800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590800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2590800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590800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590800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802635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802635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802635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2802635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2802635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2802635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2802635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2802635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802635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802635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2802635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2802635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802635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802635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802635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2802635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2802635" y="33116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802635" y="33497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802635" y="33893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802635" y="34274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2802635" y="34655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802635" y="35052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2802635" y="35433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2802635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2802635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802635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2802635" y="48981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2802635" y="49362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802635" y="55930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0" y="9144"/>
                </a:moveTo>
                <a:lnTo>
                  <a:pt x="10668" y="9144"/>
                </a:lnTo>
                <a:lnTo>
                  <a:pt x="1066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802635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802635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2802635" y="62133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802635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2802635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802635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015995" y="23576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015995" y="23957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015995" y="243382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015995" y="247345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015995" y="251155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015995" y="25511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015995" y="25892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015995" y="26273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015995" y="26670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015995" y="27051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015995" y="27432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015995" y="27828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015995" y="28209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015995" y="28605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015995" y="28986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015995" y="293674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015995" y="29763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015995" y="30144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015995" y="305409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015995" y="309219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015995" y="313029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015995" y="31699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015995" y="32080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015995" y="32461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3015995" y="32857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015995" y="35570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3015995" y="3595115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0" y="1524"/>
                </a:moveTo>
                <a:lnTo>
                  <a:pt x="9144" y="1524"/>
                </a:lnTo>
                <a:lnTo>
                  <a:pt x="9144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015995" y="3831336"/>
            <a:ext cx="9525" cy="6350"/>
          </a:xfrm>
          <a:custGeom>
            <a:avLst/>
            <a:gdLst/>
            <a:ahLst/>
            <a:cxnLst/>
            <a:rect l="l" t="t" r="r" b="b"/>
            <a:pathLst>
              <a:path w="9525" h="6350">
                <a:moveTo>
                  <a:pt x="0" y="6095"/>
                </a:moveTo>
                <a:lnTo>
                  <a:pt x="9144" y="6095"/>
                </a:lnTo>
                <a:lnTo>
                  <a:pt x="9144" y="0"/>
                </a:lnTo>
                <a:lnTo>
                  <a:pt x="0" y="0"/>
                </a:lnTo>
                <a:lnTo>
                  <a:pt x="0" y="609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015995" y="41361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015995" y="41757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015995" y="49103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015995" y="49484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015995" y="55686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015995" y="58780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015995" y="59161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022092" y="6225540"/>
            <a:ext cx="3175" cy="9525"/>
          </a:xfrm>
          <a:custGeom>
            <a:avLst/>
            <a:gdLst/>
            <a:ahLst/>
            <a:cxnLst/>
            <a:rect l="l" t="t" r="r" b="b"/>
            <a:pathLst>
              <a:path w="3175" h="9525">
                <a:moveTo>
                  <a:pt x="0" y="9144"/>
                </a:moveTo>
                <a:lnTo>
                  <a:pt x="3047" y="9144"/>
                </a:lnTo>
                <a:lnTo>
                  <a:pt x="3047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022092" y="6263640"/>
            <a:ext cx="3175" cy="10795"/>
          </a:xfrm>
          <a:custGeom>
            <a:avLst/>
            <a:gdLst/>
            <a:ahLst/>
            <a:cxnLst/>
            <a:rect l="l" t="t" r="r" b="b"/>
            <a:pathLst>
              <a:path w="3175" h="10795">
                <a:moveTo>
                  <a:pt x="0" y="10668"/>
                </a:moveTo>
                <a:lnTo>
                  <a:pt x="3047" y="10668"/>
                </a:lnTo>
                <a:lnTo>
                  <a:pt x="3047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022092" y="6303264"/>
            <a:ext cx="3175" cy="9525"/>
          </a:xfrm>
          <a:custGeom>
            <a:avLst/>
            <a:gdLst/>
            <a:ahLst/>
            <a:cxnLst/>
            <a:rect l="l" t="t" r="r" b="b"/>
            <a:pathLst>
              <a:path w="3175" h="9525">
                <a:moveTo>
                  <a:pt x="0" y="9144"/>
                </a:moveTo>
                <a:lnTo>
                  <a:pt x="3047" y="9144"/>
                </a:lnTo>
                <a:lnTo>
                  <a:pt x="3047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022092" y="6341364"/>
            <a:ext cx="3175" cy="10795"/>
          </a:xfrm>
          <a:custGeom>
            <a:avLst/>
            <a:gdLst/>
            <a:ahLst/>
            <a:cxnLst/>
            <a:rect l="l" t="t" r="r" b="b"/>
            <a:pathLst>
              <a:path w="3175" h="10795">
                <a:moveTo>
                  <a:pt x="0" y="10668"/>
                </a:moveTo>
                <a:lnTo>
                  <a:pt x="3047" y="10668"/>
                </a:lnTo>
                <a:lnTo>
                  <a:pt x="3047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022092" y="6380988"/>
            <a:ext cx="3175" cy="9525"/>
          </a:xfrm>
          <a:custGeom>
            <a:avLst/>
            <a:gdLst/>
            <a:ahLst/>
            <a:cxnLst/>
            <a:rect l="l" t="t" r="r" b="b"/>
            <a:pathLst>
              <a:path w="3175" h="9525">
                <a:moveTo>
                  <a:pt x="0" y="9144"/>
                </a:moveTo>
                <a:lnTo>
                  <a:pt x="3047" y="9144"/>
                </a:lnTo>
                <a:lnTo>
                  <a:pt x="3047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022092" y="6419088"/>
            <a:ext cx="3175" cy="9525"/>
          </a:xfrm>
          <a:custGeom>
            <a:avLst/>
            <a:gdLst/>
            <a:ahLst/>
            <a:cxnLst/>
            <a:rect l="l" t="t" r="r" b="b"/>
            <a:pathLst>
              <a:path w="3175" h="9525">
                <a:moveTo>
                  <a:pt x="0" y="9144"/>
                </a:moveTo>
                <a:lnTo>
                  <a:pt x="3047" y="9144"/>
                </a:lnTo>
                <a:lnTo>
                  <a:pt x="3047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022092" y="6457188"/>
            <a:ext cx="3175" cy="10795"/>
          </a:xfrm>
          <a:custGeom>
            <a:avLst/>
            <a:gdLst/>
            <a:ahLst/>
            <a:cxnLst/>
            <a:rect l="l" t="t" r="r" b="b"/>
            <a:pathLst>
              <a:path w="3175" h="10795">
                <a:moveTo>
                  <a:pt x="0" y="10668"/>
                </a:moveTo>
                <a:lnTo>
                  <a:pt x="3047" y="10668"/>
                </a:lnTo>
                <a:lnTo>
                  <a:pt x="3047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015995" y="64968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015995" y="6807708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19"/>
                </a:moveTo>
                <a:lnTo>
                  <a:pt x="9144" y="7619"/>
                </a:lnTo>
                <a:lnTo>
                  <a:pt x="9144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015995" y="6844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015995" y="6883907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9144" y="7620"/>
                </a:moveTo>
                <a:lnTo>
                  <a:pt x="0" y="7620"/>
                </a:lnTo>
                <a:lnTo>
                  <a:pt x="0" y="0"/>
                </a:lnTo>
                <a:lnTo>
                  <a:pt x="9144" y="0"/>
                </a:lnTo>
                <a:lnTo>
                  <a:pt x="9144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227832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227832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227832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227832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227832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3227832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3227832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3227832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3227832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3227832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3227832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3227832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3227832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227832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3227832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3227832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3227832" y="3311652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4" h="7620">
                <a:moveTo>
                  <a:pt x="0" y="7620"/>
                </a:moveTo>
                <a:lnTo>
                  <a:pt x="10668" y="7620"/>
                </a:lnTo>
                <a:lnTo>
                  <a:pt x="1066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227832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227832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3227832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3227832" y="48981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3227832" y="49362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3227832" y="55930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0" y="9144"/>
                </a:moveTo>
                <a:lnTo>
                  <a:pt x="10668" y="9144"/>
                </a:lnTo>
                <a:lnTo>
                  <a:pt x="1066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3227832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3227832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227832" y="62133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227832" y="62514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227832" y="62895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3227832" y="632917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3227832" y="63672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3227832" y="64068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3227832" y="64449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227832" y="64830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227832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3227832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3227832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4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3441191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3441191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3441191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441191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3441191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3441191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3441191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3441191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441191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3441191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3441191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3441191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441191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3441191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3441191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3441191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3441191" y="3311652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3441191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3441191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3441191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441191" y="42016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3441191" y="42397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3441191" y="427786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3441191" y="43174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3441191" y="435559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441191" y="43952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3441191" y="44333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3441191" y="447141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3441191" y="45110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3441191" y="45491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3441191" y="45872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3441191" y="462686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3441191" y="466496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3441191" y="47045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3441191" y="47426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3441191" y="47807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3441191" y="48204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3441191" y="48585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3441191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3441191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3441191" y="49743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3441191" y="50139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3441191" y="50520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3441191" y="509015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3441191" y="512978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3441191" y="516788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3441191" y="52075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3441191" y="52456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3441191" y="52837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3441191" y="53233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3441191" y="53614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3441191" y="54010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3441191" y="54391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3441191" y="547725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3441191" y="55168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3441191" y="55549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441191" y="55930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9144" y="9144"/>
                </a:lnTo>
                <a:lnTo>
                  <a:pt x="9144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441191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441191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441191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3441191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3441191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3441191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3441191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3441191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3441191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3441191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3441191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3441191" y="65608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441191" y="659891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441191" y="66385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441191" y="66766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3441191" y="671626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441191" y="675436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3441191" y="679246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3441191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3441191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3653028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3653028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3653028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3653028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3653028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3653028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3653028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3653028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3653028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3653028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3653028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3653028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3653028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3653028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3653028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3653028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3653028" y="3311652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3653028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3653028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653028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3653028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3653028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3653028" y="559307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3653028" y="56327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3653028" y="567080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3653028" y="57104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3653028" y="57485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3653028" y="57866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3653028" y="58262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653028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3653028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3653028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3653028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3653028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3653028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3653028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3653028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3653028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3653028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3653028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3653028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3653028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3864864" y="23576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3864864" y="23957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3864864" y="24338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3864864" y="247345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3864864" y="251155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3864864" y="25511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3864864" y="25892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3864864" y="26273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864864" y="26670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3864864" y="27051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3864864" y="27432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3864864" y="27828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3864864" y="28209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3864864" y="286054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3864864" y="32857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3864864" y="35570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3864864" y="3595115"/>
            <a:ext cx="10795" cy="1905"/>
          </a:xfrm>
          <a:custGeom>
            <a:avLst/>
            <a:gdLst/>
            <a:ahLst/>
            <a:cxnLst/>
            <a:rect l="l" t="t" r="r" b="b"/>
            <a:pathLst>
              <a:path w="10795" h="1904">
                <a:moveTo>
                  <a:pt x="0" y="1524"/>
                </a:moveTo>
                <a:lnTo>
                  <a:pt x="10668" y="1524"/>
                </a:lnTo>
                <a:lnTo>
                  <a:pt x="10668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3864864" y="3831336"/>
            <a:ext cx="10795" cy="6350"/>
          </a:xfrm>
          <a:custGeom>
            <a:avLst/>
            <a:gdLst/>
            <a:ahLst/>
            <a:cxnLst/>
            <a:rect l="l" t="t" r="r" b="b"/>
            <a:pathLst>
              <a:path w="10795" h="6350">
                <a:moveTo>
                  <a:pt x="0" y="6095"/>
                </a:moveTo>
                <a:lnTo>
                  <a:pt x="10668" y="6095"/>
                </a:lnTo>
                <a:lnTo>
                  <a:pt x="10668" y="0"/>
                </a:lnTo>
                <a:lnTo>
                  <a:pt x="0" y="0"/>
                </a:lnTo>
                <a:lnTo>
                  <a:pt x="0" y="6095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3864864" y="3866388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0" y="3048"/>
                </a:moveTo>
                <a:lnTo>
                  <a:pt x="10668" y="3048"/>
                </a:lnTo>
                <a:lnTo>
                  <a:pt x="10668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3864864" y="4143755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0" y="3047"/>
                </a:moveTo>
                <a:lnTo>
                  <a:pt x="10668" y="3047"/>
                </a:lnTo>
                <a:lnTo>
                  <a:pt x="1066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3864864" y="41757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3864864" y="49103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3864864" y="49484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3864864" y="55686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3864864" y="58780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3864864" y="59161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3864864" y="62255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3864864" y="62636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3864864" y="630326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3864864" y="63413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3864864" y="63809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3864864" y="64190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3864864" y="645718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3864864" y="649681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3864864" y="6807708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0" y="7619"/>
                </a:moveTo>
                <a:lnTo>
                  <a:pt x="10668" y="7619"/>
                </a:lnTo>
                <a:lnTo>
                  <a:pt x="10668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3864864" y="6844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3864864" y="6883907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10668" y="7620"/>
                </a:moveTo>
                <a:lnTo>
                  <a:pt x="0" y="7620"/>
                </a:lnTo>
                <a:lnTo>
                  <a:pt x="0" y="0"/>
                </a:lnTo>
                <a:lnTo>
                  <a:pt x="10668" y="0"/>
                </a:lnTo>
                <a:lnTo>
                  <a:pt x="10668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4078223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4078223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4078223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4078223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4078223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4078223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4078223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4078223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4078223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4078223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4078223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4078223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4078223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4078223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4078223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4078223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4078223" y="3311652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4078223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4078223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4078223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4078223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4078223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4078223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4078223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4078223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4078223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4078223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4078223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4078223" y="55930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9144" y="9144"/>
                </a:lnTo>
                <a:lnTo>
                  <a:pt x="9144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4078223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4078223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4078223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4078223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4078223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078223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4078223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4078223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4078223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078223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4078223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078223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078223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290059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290059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4290059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290059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4290059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4290059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4290059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4290059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4290059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4290059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4290059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4290059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4290059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4290059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4290059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4290059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4290059" y="3311652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0" y="7620"/>
                </a:moveTo>
                <a:lnTo>
                  <a:pt x="10668" y="7620"/>
                </a:lnTo>
                <a:lnTo>
                  <a:pt x="1066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4290059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4290059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4290059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4290059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4290059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4290059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4290059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4290059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4290059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4290059" y="48981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4290059" y="49362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4290059" y="55930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0" y="9144"/>
                </a:moveTo>
                <a:lnTo>
                  <a:pt x="10668" y="9144"/>
                </a:lnTo>
                <a:lnTo>
                  <a:pt x="1066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4290059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4290059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4290059" y="62133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4290059" y="62514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4290059" y="62895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4290059" y="632917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4290059" y="63672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4290059" y="64068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4290059" y="64449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4290059" y="64830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4290059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4290059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4290059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4503420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4503420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4503420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4503420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4503420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4503420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4503420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4503420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4503420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4503420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4503420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4503420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4503420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4503420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4503420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4503420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4503420" y="3311652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20"/>
                </a:moveTo>
                <a:lnTo>
                  <a:pt x="9144" y="7620"/>
                </a:lnTo>
                <a:lnTo>
                  <a:pt x="914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4503420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4503420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4503420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4503420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4503420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4503420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4503420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4503420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4503420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4503420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4503420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4503420" y="55930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9144" y="9144"/>
                </a:lnTo>
                <a:lnTo>
                  <a:pt x="9144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4503420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4503420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4503420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4503420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4503420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4503420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4503420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4503420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4503420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4503420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4503420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4503420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4503420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4715255" y="23576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4715255" y="23957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4715255" y="243382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4715255" y="247345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4715255" y="251155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4715255" y="25511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4715255" y="25892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4715255" y="26273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4715255" y="26670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4715255" y="27051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4715255" y="27432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4715255" y="27828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715255" y="28209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4715255" y="28605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715255" y="32857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715255" y="33238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715255" y="33634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4715255" y="34015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4715255" y="343966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4715255" y="34792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4715255" y="351739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4715255" y="35570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4715255" y="35951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4715255" y="363321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4715255" y="36728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4715255" y="37109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4715255" y="37490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4715255" y="378866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4715255" y="382676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4715255" y="3866388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8"/>
                </a:moveTo>
                <a:lnTo>
                  <a:pt x="9144" y="3048"/>
                </a:lnTo>
                <a:lnTo>
                  <a:pt x="9144" y="0"/>
                </a:lnTo>
                <a:lnTo>
                  <a:pt x="0" y="0"/>
                </a:lnTo>
                <a:lnTo>
                  <a:pt x="0" y="304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4715255" y="4143755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7"/>
                </a:moveTo>
                <a:lnTo>
                  <a:pt x="9144" y="3047"/>
                </a:lnTo>
                <a:lnTo>
                  <a:pt x="9144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4715255" y="41757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4715255" y="49103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4715255" y="49484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4715255" y="55686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4715255" y="58780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4715255" y="59161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4715255" y="62255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4715255" y="62636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4715255" y="630326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4715255" y="634136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4715255" y="63809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4715255" y="64190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4715255" y="64571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4715255" y="64968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4715255" y="6807708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19"/>
                </a:moveTo>
                <a:lnTo>
                  <a:pt x="9144" y="7619"/>
                </a:lnTo>
                <a:lnTo>
                  <a:pt x="9144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4715255" y="6844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4715255" y="6883907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9144" y="7620"/>
                </a:moveTo>
                <a:lnTo>
                  <a:pt x="0" y="7620"/>
                </a:lnTo>
                <a:lnTo>
                  <a:pt x="0" y="0"/>
                </a:lnTo>
                <a:lnTo>
                  <a:pt x="9144" y="0"/>
                </a:lnTo>
                <a:lnTo>
                  <a:pt x="9144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4927091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4927091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4927091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4927091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4927091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4927091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4927091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4927091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4927091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4927091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4927091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4927091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4927091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4927091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4927091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4927091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4927091" y="33116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4927091" y="33497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4927091" y="33893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4927091" y="34274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4927091" y="34655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4927091" y="35052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4927091" y="35433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4927091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4927091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4927091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4927091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4927091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4927091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4927091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4927091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4927091" y="38922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4927091" y="39303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4927091" y="39684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4927091" y="40081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4927091" y="40462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4927091" y="40843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4927091" y="41239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4927091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4927091" y="48981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4927091" y="49362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4927091" y="55930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0" y="9144"/>
                </a:moveTo>
                <a:lnTo>
                  <a:pt x="10668" y="9144"/>
                </a:lnTo>
                <a:lnTo>
                  <a:pt x="1066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4927091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4927091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4927091" y="59420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4927091" y="59801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4927091" y="60198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4927091" y="60579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4927091" y="60960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4927091" y="61356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4927091" y="61737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4927091" y="62133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4927091" y="62514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4927091" y="62895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4927091" y="632917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4927091" y="63672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4927091" y="64068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4927091" y="64449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4927091" y="64830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4927091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4927091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4927091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5140452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5140452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5140452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5140452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5140452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5140452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5140452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5140452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5140452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5140452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5140452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5140452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5140452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5140452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5140452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5140452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5140452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5140452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5140452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5140452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5140452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5140452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5140452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5140452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5140452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5140452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5140452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5140452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5140452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5140452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5140452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5140452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5140452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5140452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5140452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5140452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5140452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5140452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5140452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5140452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5140452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5140452" y="55930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9144" y="9144"/>
                </a:lnTo>
                <a:lnTo>
                  <a:pt x="9144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5140452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5140452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5140452" y="59420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5140452" y="59801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5140452" y="60198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5140452" y="60579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5140452" y="60960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5140452" y="61356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5140452" y="61737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5140452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5140452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5140452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5140452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5140452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5140452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5140452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5140452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5140452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5140452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5140452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5352288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5352288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5352288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5352288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5352288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5352288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5352288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5352288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5352288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5352288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5352288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5352288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5352288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5352288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5352288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5352288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5352288" y="33116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5352288" y="33497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5352288" y="33893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5352288" y="34274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5352288" y="34655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5352288" y="35052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5352288" y="35433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5352288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5352288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5352288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5352288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5352288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5352288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5352288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5352288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5352288" y="38922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5352288" y="39303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5352288" y="39684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5352288" y="40081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5352288" y="40462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5352288" y="40843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5352288" y="41239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5352288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5352288" y="48981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5352288" y="49362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5352288" y="55930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0" y="9144"/>
                </a:moveTo>
                <a:lnTo>
                  <a:pt x="10668" y="9144"/>
                </a:lnTo>
                <a:lnTo>
                  <a:pt x="10668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5352288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5352288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5352288" y="59420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5352288" y="59801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5352288" y="60198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5352288" y="60579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5352288" y="60960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5352288" y="61356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5352288" y="61737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5352288" y="62133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5352288" y="62514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5352288" y="62895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5352288" y="632917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5352288" y="63672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5352288" y="64068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5352288" y="64449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5352288" y="64830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5352288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5352288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5352288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5565647" y="23576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5565647" y="23957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5565647" y="243382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5565647" y="247345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5565647" y="251155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5565647" y="25511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5565647" y="25892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5565647" y="26273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5565647" y="26670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5565647" y="27051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5565647" y="27432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5565647" y="27828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5565647" y="28209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5565647" y="28605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5565647" y="32857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5565647" y="33238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5565647" y="33634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5565647" y="34015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5565647" y="343966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5565647" y="34792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5565647" y="351739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5565647" y="35570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5565647" y="35951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5565647" y="363321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5565647" y="36728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5565647" y="37109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5565647" y="37490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5565647" y="378866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5565647" y="382676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5565647" y="38663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5565647" y="39044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5565647" y="39425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5565647" y="39822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5565647" y="40203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5565647" y="40599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5565647" y="40980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5565647" y="41361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5565647" y="41757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5565647" y="49103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5565647" y="49484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5565647" y="55686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5565647" y="58780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5565647" y="59161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5565647" y="595426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5565647" y="59938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5565647" y="603199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5565647" y="60716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5565647" y="61097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5565647" y="614781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5565647" y="61874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5565647" y="62255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5565647" y="62636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5565647" y="630326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5565647" y="634136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5565647" y="63809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5565647" y="64190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5565647" y="64571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5565647" y="64968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5565647" y="6534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5565647" y="6574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5565647" y="6612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5565647" y="66507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5565647" y="66903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5565647" y="67284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5565647" y="676655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5565647" y="6806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5565647" y="6844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5565647" y="6883907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9144" y="7620"/>
                </a:moveTo>
                <a:lnTo>
                  <a:pt x="0" y="7620"/>
                </a:lnTo>
                <a:lnTo>
                  <a:pt x="0" y="0"/>
                </a:lnTo>
                <a:lnTo>
                  <a:pt x="9144" y="0"/>
                </a:lnTo>
                <a:lnTo>
                  <a:pt x="9144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5777484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5777484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5777484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5777484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5777484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5777484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5777484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5777484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5777484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5777484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5777484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5777484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5777484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5777484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5777484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5777484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5777484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5777484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5777484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5777484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5777484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5777484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5777484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5777484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5777484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5777484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5777484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5777484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5777484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5777484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5777484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5777484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5777484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5777484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5777484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5777484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5777484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5777484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5777484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5777484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5777484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5777484" y="55930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0" y="9144"/>
                </a:moveTo>
                <a:lnTo>
                  <a:pt x="9144" y="9144"/>
                </a:lnTo>
                <a:lnTo>
                  <a:pt x="9144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5777484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5777484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5777484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5777484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5777484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5989320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5989320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5989320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5989320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5989320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5989320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5989320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5989320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5989320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5989320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5989320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5989320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5989320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5989320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5989320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5989320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5989320" y="33116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5989320" y="33497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5989320" y="33893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5989320" y="34274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5989320" y="34655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5989320" y="35052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5989320" y="35433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5989320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5989320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5989320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5989320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5989320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5989320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5989320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5989320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5989320" y="38922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5989320" y="39303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5989320" y="39684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5989320" y="40081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5989320" y="40462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5989320" y="40843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5989320" y="41239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5989320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5989320" y="48981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5989320" y="49362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5989320" y="497433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5989320" y="50139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5989320" y="50520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5989320" y="509015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5989320" y="512978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5989320" y="51678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5989320" y="52075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5989320" y="52456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5989320" y="52837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5989320" y="53233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5989320" y="53614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5989320" y="54010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5989320" y="54391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5989320" y="547725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5989320" y="55168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5989320" y="55549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5989320" y="55930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5989320" y="563270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5989320" y="567080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5989320" y="57104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5989320" y="57485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5989320" y="57866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5989320" y="58262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5989320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5989320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5989320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5989320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5989320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6202679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6202679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6202679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6202679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6202679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6202679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6202679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6202679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6202679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6202679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6202679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6202679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6202679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6202679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6202679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6202679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6202679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6202679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6202679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6202679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6202679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6202679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6202679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6202679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6202679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6202679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6202679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6202679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6202679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6202679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6202679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6202679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6202679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6202679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6202679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6202679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6202679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6202679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6202679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6202679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6202679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6202679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6202679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6202679" y="59420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6202679" y="59801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6202679" y="60198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6202679" y="60579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6202679" y="60960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6202679" y="61356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6202679" y="61737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6202679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6202679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6202679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6202679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6202679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6202679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6202679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6202679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6202679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6202679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6202679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6414515" y="23576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6414515" y="23957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6414515" y="24338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6414515" y="247345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6414515" y="251155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6414515" y="25511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6414515" y="25892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6414515" y="26273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6414515" y="26670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6414515" y="27051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6414515" y="27432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6414515" y="27828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6414515" y="28209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6414515" y="286054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6414515" y="2898648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2" y="9144"/>
                </a:lnTo>
                <a:lnTo>
                  <a:pt x="4572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6414515" y="2936748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4">
                <a:moveTo>
                  <a:pt x="0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6414515" y="2976372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2" y="9144"/>
                </a:lnTo>
                <a:lnTo>
                  <a:pt x="4572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6414515" y="3014472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4">
                <a:moveTo>
                  <a:pt x="0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6414515" y="3054095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2" y="9144"/>
                </a:lnTo>
                <a:lnTo>
                  <a:pt x="4572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6414515" y="3092195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2" y="9144"/>
                </a:lnTo>
                <a:lnTo>
                  <a:pt x="4572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6414515" y="3130295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4">
                <a:moveTo>
                  <a:pt x="0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6414515" y="3169920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2" y="9144"/>
                </a:lnTo>
                <a:lnTo>
                  <a:pt x="4572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6414515" y="3208020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2" y="9144"/>
                </a:lnTo>
                <a:lnTo>
                  <a:pt x="4572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6414515" y="3246120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5">
                <a:moveTo>
                  <a:pt x="0" y="10668"/>
                </a:moveTo>
                <a:lnTo>
                  <a:pt x="4572" y="10668"/>
                </a:lnTo>
                <a:lnTo>
                  <a:pt x="4572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6414515" y="32857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6414515" y="33238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6414515" y="33634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6414515" y="34015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6414515" y="34396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6414515" y="347929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6414515" y="351739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6414515" y="35570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6414515" y="35951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6414515" y="36332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6414515" y="36728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6414515" y="37109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6414515" y="37490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6414515" y="378866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6414515" y="38267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6414515" y="38663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6414515" y="39044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6414515" y="394258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6414515" y="398221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6414515" y="40203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6414515" y="40599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6414515" y="40980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6414515" y="413613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6414515" y="41757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6414515" y="42138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6414515" y="425195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6414515" y="429158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6414515" y="43296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6414515" y="43693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6414515" y="44074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6414515" y="44455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6414515" y="44851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6414515" y="45232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6414515" y="45628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6414515" y="46009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6414515" y="463905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6414515" y="46786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6414515" y="47167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6414515" y="47548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6414515" y="479450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6414515" y="483260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6414515" y="48722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6414515" y="49103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6414515" y="49484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6414515" y="49880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6414515" y="50261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6414515" y="50657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6414515" y="51038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6414515" y="51419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6414515" y="51816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6414515" y="52197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6414515" y="52578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6414515" y="52974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6414515" y="53355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6414515" y="53751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6414515" y="54132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6414515" y="54513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6414515" y="54909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6414515" y="55290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6414515" y="55686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6414515" y="56067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6414515" y="56448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6414515" y="56845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6414515" y="57226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6414515" y="57607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6414515" y="58003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6414515" y="58384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6414515" y="58780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6414515" y="59161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6414515" y="59542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6414515" y="599389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6414515" y="603199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6414515" y="60716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6414515" y="61097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6414515" y="61478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6414515" y="61874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6414515" y="62255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6414515" y="62636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6414515" y="630326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6414515" y="63413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6414515" y="63809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6414515" y="64190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6414515" y="645718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6414515" y="649681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6420612" y="6534911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5">
                <a:moveTo>
                  <a:pt x="0" y="10668"/>
                </a:moveTo>
                <a:lnTo>
                  <a:pt x="4571" y="10668"/>
                </a:lnTo>
                <a:lnTo>
                  <a:pt x="4571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6420612" y="6574535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1" y="9144"/>
                </a:lnTo>
                <a:lnTo>
                  <a:pt x="4571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6420612" y="6612635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1" y="9144"/>
                </a:lnTo>
                <a:lnTo>
                  <a:pt x="4571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6420612" y="6650735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5">
                <a:moveTo>
                  <a:pt x="0" y="10668"/>
                </a:moveTo>
                <a:lnTo>
                  <a:pt x="4571" y="10668"/>
                </a:lnTo>
                <a:lnTo>
                  <a:pt x="4571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6420612" y="6690359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1" y="9144"/>
                </a:lnTo>
                <a:lnTo>
                  <a:pt x="4571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6420612" y="6728459"/>
            <a:ext cx="5080" cy="9525"/>
          </a:xfrm>
          <a:custGeom>
            <a:avLst/>
            <a:gdLst/>
            <a:ahLst/>
            <a:cxnLst/>
            <a:rect l="l" t="t" r="r" b="b"/>
            <a:pathLst>
              <a:path w="5079" h="9525">
                <a:moveTo>
                  <a:pt x="0" y="9144"/>
                </a:moveTo>
                <a:lnTo>
                  <a:pt x="4571" y="9144"/>
                </a:lnTo>
                <a:lnTo>
                  <a:pt x="4571" y="0"/>
                </a:lnTo>
                <a:lnTo>
                  <a:pt x="0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6420612" y="6766559"/>
            <a:ext cx="5080" cy="10795"/>
          </a:xfrm>
          <a:custGeom>
            <a:avLst/>
            <a:gdLst/>
            <a:ahLst/>
            <a:cxnLst/>
            <a:rect l="l" t="t" r="r" b="b"/>
            <a:pathLst>
              <a:path w="5079" h="10795">
                <a:moveTo>
                  <a:pt x="0" y="10668"/>
                </a:moveTo>
                <a:lnTo>
                  <a:pt x="4571" y="10668"/>
                </a:lnTo>
                <a:lnTo>
                  <a:pt x="4571" y="0"/>
                </a:lnTo>
                <a:lnTo>
                  <a:pt x="0" y="0"/>
                </a:lnTo>
                <a:lnTo>
                  <a:pt x="0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6414515" y="6806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6414515" y="6844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6414515" y="6883907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10668" y="7620"/>
                </a:moveTo>
                <a:lnTo>
                  <a:pt x="0" y="7620"/>
                </a:lnTo>
                <a:lnTo>
                  <a:pt x="0" y="0"/>
                </a:lnTo>
                <a:lnTo>
                  <a:pt x="10668" y="0"/>
                </a:lnTo>
                <a:lnTo>
                  <a:pt x="10668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6627876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6627876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6627876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6627876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6627876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6627876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6627876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6627876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6627876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6627876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6627876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6627876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6627876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6627876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6627876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6627876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6627876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6627876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6627876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6627876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6627876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9" name="object 1259"/>
          <p:cNvSpPr/>
          <p:nvPr/>
        </p:nvSpPr>
        <p:spPr>
          <a:xfrm>
            <a:off x="6627876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0" name="object 1260"/>
          <p:cNvSpPr/>
          <p:nvPr/>
        </p:nvSpPr>
        <p:spPr>
          <a:xfrm>
            <a:off x="6627876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1" name="object 1261"/>
          <p:cNvSpPr/>
          <p:nvPr/>
        </p:nvSpPr>
        <p:spPr>
          <a:xfrm>
            <a:off x="6627876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2" name="object 1262"/>
          <p:cNvSpPr/>
          <p:nvPr/>
        </p:nvSpPr>
        <p:spPr>
          <a:xfrm>
            <a:off x="6627876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3" name="object 1263"/>
          <p:cNvSpPr/>
          <p:nvPr/>
        </p:nvSpPr>
        <p:spPr>
          <a:xfrm>
            <a:off x="6627876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4" name="object 1264"/>
          <p:cNvSpPr/>
          <p:nvPr/>
        </p:nvSpPr>
        <p:spPr>
          <a:xfrm>
            <a:off x="6627876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5" name="object 1265"/>
          <p:cNvSpPr/>
          <p:nvPr/>
        </p:nvSpPr>
        <p:spPr>
          <a:xfrm>
            <a:off x="6627876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6" name="object 1266"/>
          <p:cNvSpPr/>
          <p:nvPr/>
        </p:nvSpPr>
        <p:spPr>
          <a:xfrm>
            <a:off x="6627876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7" name="object 1267"/>
          <p:cNvSpPr/>
          <p:nvPr/>
        </p:nvSpPr>
        <p:spPr>
          <a:xfrm>
            <a:off x="6627876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8" name="object 1268"/>
          <p:cNvSpPr/>
          <p:nvPr/>
        </p:nvSpPr>
        <p:spPr>
          <a:xfrm>
            <a:off x="6627876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9" name="object 1269"/>
          <p:cNvSpPr/>
          <p:nvPr/>
        </p:nvSpPr>
        <p:spPr>
          <a:xfrm>
            <a:off x="6627876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0" name="object 1270"/>
          <p:cNvSpPr/>
          <p:nvPr/>
        </p:nvSpPr>
        <p:spPr>
          <a:xfrm>
            <a:off x="6627876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1" name="object 1271"/>
          <p:cNvSpPr/>
          <p:nvPr/>
        </p:nvSpPr>
        <p:spPr>
          <a:xfrm>
            <a:off x="6627876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2" name="object 1272"/>
          <p:cNvSpPr/>
          <p:nvPr/>
        </p:nvSpPr>
        <p:spPr>
          <a:xfrm>
            <a:off x="6627876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3" name="object 1273"/>
          <p:cNvSpPr/>
          <p:nvPr/>
        </p:nvSpPr>
        <p:spPr>
          <a:xfrm>
            <a:off x="6627876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4" name="object 1274"/>
          <p:cNvSpPr/>
          <p:nvPr/>
        </p:nvSpPr>
        <p:spPr>
          <a:xfrm>
            <a:off x="6627876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5" name="object 1275"/>
          <p:cNvSpPr/>
          <p:nvPr/>
        </p:nvSpPr>
        <p:spPr>
          <a:xfrm>
            <a:off x="6627876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6" name="object 1276"/>
          <p:cNvSpPr/>
          <p:nvPr/>
        </p:nvSpPr>
        <p:spPr>
          <a:xfrm>
            <a:off x="6627876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7" name="object 1277"/>
          <p:cNvSpPr/>
          <p:nvPr/>
        </p:nvSpPr>
        <p:spPr>
          <a:xfrm>
            <a:off x="6627876" y="4709160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4571"/>
                </a:moveTo>
                <a:lnTo>
                  <a:pt x="9144" y="4571"/>
                </a:lnTo>
                <a:lnTo>
                  <a:pt x="9144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8" name="object 1278"/>
          <p:cNvSpPr/>
          <p:nvPr/>
        </p:nvSpPr>
        <p:spPr>
          <a:xfrm>
            <a:off x="6627876" y="47426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9" name="object 1279"/>
          <p:cNvSpPr/>
          <p:nvPr/>
        </p:nvSpPr>
        <p:spPr>
          <a:xfrm>
            <a:off x="6627876" y="47807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0" name="object 1280"/>
          <p:cNvSpPr/>
          <p:nvPr/>
        </p:nvSpPr>
        <p:spPr>
          <a:xfrm>
            <a:off x="6627876" y="48204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1" name="object 1281"/>
          <p:cNvSpPr/>
          <p:nvPr/>
        </p:nvSpPr>
        <p:spPr>
          <a:xfrm>
            <a:off x="6627876" y="48585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2" name="object 1282"/>
          <p:cNvSpPr/>
          <p:nvPr/>
        </p:nvSpPr>
        <p:spPr>
          <a:xfrm>
            <a:off x="6627876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3" name="object 1283"/>
          <p:cNvSpPr/>
          <p:nvPr/>
        </p:nvSpPr>
        <p:spPr>
          <a:xfrm>
            <a:off x="6627876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4" name="object 1284"/>
          <p:cNvSpPr/>
          <p:nvPr/>
        </p:nvSpPr>
        <p:spPr>
          <a:xfrm>
            <a:off x="6627876" y="49743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5" name="object 1285"/>
          <p:cNvSpPr/>
          <p:nvPr/>
        </p:nvSpPr>
        <p:spPr>
          <a:xfrm>
            <a:off x="6627876" y="50139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6" name="object 1286"/>
          <p:cNvSpPr/>
          <p:nvPr/>
        </p:nvSpPr>
        <p:spPr>
          <a:xfrm>
            <a:off x="6627876" y="50520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7" name="object 1287"/>
          <p:cNvSpPr/>
          <p:nvPr/>
        </p:nvSpPr>
        <p:spPr>
          <a:xfrm>
            <a:off x="6627876" y="509015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8" name="object 1288"/>
          <p:cNvSpPr/>
          <p:nvPr/>
        </p:nvSpPr>
        <p:spPr>
          <a:xfrm>
            <a:off x="6627876" y="512978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9" name="object 1289"/>
          <p:cNvSpPr/>
          <p:nvPr/>
        </p:nvSpPr>
        <p:spPr>
          <a:xfrm>
            <a:off x="6627876" y="516788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0" name="object 1290"/>
          <p:cNvSpPr/>
          <p:nvPr/>
        </p:nvSpPr>
        <p:spPr>
          <a:xfrm>
            <a:off x="6627876" y="52075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1" name="object 1291"/>
          <p:cNvSpPr/>
          <p:nvPr/>
        </p:nvSpPr>
        <p:spPr>
          <a:xfrm>
            <a:off x="6627876" y="52456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2" name="object 1292"/>
          <p:cNvSpPr/>
          <p:nvPr/>
        </p:nvSpPr>
        <p:spPr>
          <a:xfrm>
            <a:off x="6627876" y="52837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3" name="object 1293"/>
          <p:cNvSpPr/>
          <p:nvPr/>
        </p:nvSpPr>
        <p:spPr>
          <a:xfrm>
            <a:off x="6627876" y="5323332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0" y="1524"/>
                </a:moveTo>
                <a:lnTo>
                  <a:pt x="9144" y="1524"/>
                </a:lnTo>
                <a:lnTo>
                  <a:pt x="9144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4" name="object 1294"/>
          <p:cNvSpPr/>
          <p:nvPr/>
        </p:nvSpPr>
        <p:spPr>
          <a:xfrm>
            <a:off x="6627876" y="5832348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7"/>
                </a:moveTo>
                <a:lnTo>
                  <a:pt x="9144" y="3047"/>
                </a:lnTo>
                <a:lnTo>
                  <a:pt x="9144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5" name="object 1295"/>
          <p:cNvSpPr/>
          <p:nvPr/>
        </p:nvSpPr>
        <p:spPr>
          <a:xfrm>
            <a:off x="6627876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6" name="object 1296"/>
          <p:cNvSpPr/>
          <p:nvPr/>
        </p:nvSpPr>
        <p:spPr>
          <a:xfrm>
            <a:off x="6627876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7" name="object 1297"/>
          <p:cNvSpPr/>
          <p:nvPr/>
        </p:nvSpPr>
        <p:spPr>
          <a:xfrm>
            <a:off x="6627876" y="59420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8" name="object 1298"/>
          <p:cNvSpPr/>
          <p:nvPr/>
        </p:nvSpPr>
        <p:spPr>
          <a:xfrm>
            <a:off x="6627876" y="59801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9" name="object 1299"/>
          <p:cNvSpPr/>
          <p:nvPr/>
        </p:nvSpPr>
        <p:spPr>
          <a:xfrm>
            <a:off x="6627876" y="60198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0" name="object 1300"/>
          <p:cNvSpPr/>
          <p:nvPr/>
        </p:nvSpPr>
        <p:spPr>
          <a:xfrm>
            <a:off x="6627876" y="60579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1" name="object 1301"/>
          <p:cNvSpPr/>
          <p:nvPr/>
        </p:nvSpPr>
        <p:spPr>
          <a:xfrm>
            <a:off x="6627876" y="60960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2" name="object 1302"/>
          <p:cNvSpPr/>
          <p:nvPr/>
        </p:nvSpPr>
        <p:spPr>
          <a:xfrm>
            <a:off x="6627876" y="61356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3" name="object 1303"/>
          <p:cNvSpPr/>
          <p:nvPr/>
        </p:nvSpPr>
        <p:spPr>
          <a:xfrm>
            <a:off x="6627876" y="61737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4" name="object 1304"/>
          <p:cNvSpPr/>
          <p:nvPr/>
        </p:nvSpPr>
        <p:spPr>
          <a:xfrm>
            <a:off x="6627876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5" name="object 1305"/>
          <p:cNvSpPr/>
          <p:nvPr/>
        </p:nvSpPr>
        <p:spPr>
          <a:xfrm>
            <a:off x="6627876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6" name="object 1306"/>
          <p:cNvSpPr/>
          <p:nvPr/>
        </p:nvSpPr>
        <p:spPr>
          <a:xfrm>
            <a:off x="6627876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7" name="object 1307"/>
          <p:cNvSpPr/>
          <p:nvPr/>
        </p:nvSpPr>
        <p:spPr>
          <a:xfrm>
            <a:off x="6627876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8" name="object 1308"/>
          <p:cNvSpPr/>
          <p:nvPr/>
        </p:nvSpPr>
        <p:spPr>
          <a:xfrm>
            <a:off x="6627876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9" name="object 1309"/>
          <p:cNvSpPr/>
          <p:nvPr/>
        </p:nvSpPr>
        <p:spPr>
          <a:xfrm>
            <a:off x="6627876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0" name="object 1310"/>
          <p:cNvSpPr/>
          <p:nvPr/>
        </p:nvSpPr>
        <p:spPr>
          <a:xfrm>
            <a:off x="6627876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1" name="object 1311"/>
          <p:cNvSpPr/>
          <p:nvPr/>
        </p:nvSpPr>
        <p:spPr>
          <a:xfrm>
            <a:off x="6627876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2" name="object 1312"/>
          <p:cNvSpPr/>
          <p:nvPr/>
        </p:nvSpPr>
        <p:spPr>
          <a:xfrm>
            <a:off x="6627876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3" name="object 1313"/>
          <p:cNvSpPr/>
          <p:nvPr/>
        </p:nvSpPr>
        <p:spPr>
          <a:xfrm>
            <a:off x="6627876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4" name="object 1314"/>
          <p:cNvSpPr/>
          <p:nvPr/>
        </p:nvSpPr>
        <p:spPr>
          <a:xfrm>
            <a:off x="6627876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5" name="object 1315"/>
          <p:cNvSpPr/>
          <p:nvPr/>
        </p:nvSpPr>
        <p:spPr>
          <a:xfrm>
            <a:off x="6839711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6" name="object 1316"/>
          <p:cNvSpPr/>
          <p:nvPr/>
        </p:nvSpPr>
        <p:spPr>
          <a:xfrm>
            <a:off x="6839711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7" name="object 1317"/>
          <p:cNvSpPr/>
          <p:nvPr/>
        </p:nvSpPr>
        <p:spPr>
          <a:xfrm>
            <a:off x="6839711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8" name="object 1318"/>
          <p:cNvSpPr/>
          <p:nvPr/>
        </p:nvSpPr>
        <p:spPr>
          <a:xfrm>
            <a:off x="6839711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9" name="object 1319"/>
          <p:cNvSpPr/>
          <p:nvPr/>
        </p:nvSpPr>
        <p:spPr>
          <a:xfrm>
            <a:off x="6839711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0" name="object 1320"/>
          <p:cNvSpPr/>
          <p:nvPr/>
        </p:nvSpPr>
        <p:spPr>
          <a:xfrm>
            <a:off x="6839711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1" name="object 1321"/>
          <p:cNvSpPr/>
          <p:nvPr/>
        </p:nvSpPr>
        <p:spPr>
          <a:xfrm>
            <a:off x="6839711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2" name="object 1322"/>
          <p:cNvSpPr/>
          <p:nvPr/>
        </p:nvSpPr>
        <p:spPr>
          <a:xfrm>
            <a:off x="6839711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3" name="object 1323"/>
          <p:cNvSpPr/>
          <p:nvPr/>
        </p:nvSpPr>
        <p:spPr>
          <a:xfrm>
            <a:off x="6839711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4" name="object 1324"/>
          <p:cNvSpPr/>
          <p:nvPr/>
        </p:nvSpPr>
        <p:spPr>
          <a:xfrm>
            <a:off x="6839711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5" name="object 1325"/>
          <p:cNvSpPr/>
          <p:nvPr/>
        </p:nvSpPr>
        <p:spPr>
          <a:xfrm>
            <a:off x="6839711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6" name="object 1326"/>
          <p:cNvSpPr/>
          <p:nvPr/>
        </p:nvSpPr>
        <p:spPr>
          <a:xfrm>
            <a:off x="6839711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7" name="object 1327"/>
          <p:cNvSpPr/>
          <p:nvPr/>
        </p:nvSpPr>
        <p:spPr>
          <a:xfrm>
            <a:off x="6839711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8" name="object 1328"/>
          <p:cNvSpPr/>
          <p:nvPr/>
        </p:nvSpPr>
        <p:spPr>
          <a:xfrm>
            <a:off x="6839711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9" name="object 1329"/>
          <p:cNvSpPr/>
          <p:nvPr/>
        </p:nvSpPr>
        <p:spPr>
          <a:xfrm>
            <a:off x="6839711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0" name="object 1330"/>
          <p:cNvSpPr/>
          <p:nvPr/>
        </p:nvSpPr>
        <p:spPr>
          <a:xfrm>
            <a:off x="6839711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1" name="object 1331"/>
          <p:cNvSpPr/>
          <p:nvPr/>
        </p:nvSpPr>
        <p:spPr>
          <a:xfrm>
            <a:off x="6839711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2" name="object 1332"/>
          <p:cNvSpPr/>
          <p:nvPr/>
        </p:nvSpPr>
        <p:spPr>
          <a:xfrm>
            <a:off x="6839711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3" name="object 1333"/>
          <p:cNvSpPr/>
          <p:nvPr/>
        </p:nvSpPr>
        <p:spPr>
          <a:xfrm>
            <a:off x="6839711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4" name="object 1334"/>
          <p:cNvSpPr/>
          <p:nvPr/>
        </p:nvSpPr>
        <p:spPr>
          <a:xfrm>
            <a:off x="6839711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5" name="object 1335"/>
          <p:cNvSpPr/>
          <p:nvPr/>
        </p:nvSpPr>
        <p:spPr>
          <a:xfrm>
            <a:off x="6839711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6" name="object 1336"/>
          <p:cNvSpPr/>
          <p:nvPr/>
        </p:nvSpPr>
        <p:spPr>
          <a:xfrm>
            <a:off x="6839711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7" name="object 1337"/>
          <p:cNvSpPr/>
          <p:nvPr/>
        </p:nvSpPr>
        <p:spPr>
          <a:xfrm>
            <a:off x="6839711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8" name="object 1338"/>
          <p:cNvSpPr/>
          <p:nvPr/>
        </p:nvSpPr>
        <p:spPr>
          <a:xfrm>
            <a:off x="6839711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9" name="object 1339"/>
          <p:cNvSpPr/>
          <p:nvPr/>
        </p:nvSpPr>
        <p:spPr>
          <a:xfrm>
            <a:off x="6839711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0" name="object 1340"/>
          <p:cNvSpPr/>
          <p:nvPr/>
        </p:nvSpPr>
        <p:spPr>
          <a:xfrm>
            <a:off x="6839711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1" name="object 1341"/>
          <p:cNvSpPr/>
          <p:nvPr/>
        </p:nvSpPr>
        <p:spPr>
          <a:xfrm>
            <a:off x="6839711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2" name="object 1342"/>
          <p:cNvSpPr/>
          <p:nvPr/>
        </p:nvSpPr>
        <p:spPr>
          <a:xfrm>
            <a:off x="6839711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3" name="object 1343"/>
          <p:cNvSpPr/>
          <p:nvPr/>
        </p:nvSpPr>
        <p:spPr>
          <a:xfrm>
            <a:off x="6839711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4" name="object 1344"/>
          <p:cNvSpPr/>
          <p:nvPr/>
        </p:nvSpPr>
        <p:spPr>
          <a:xfrm>
            <a:off x="6839711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5" name="object 1345"/>
          <p:cNvSpPr/>
          <p:nvPr/>
        </p:nvSpPr>
        <p:spPr>
          <a:xfrm>
            <a:off x="6839711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6" name="object 1346"/>
          <p:cNvSpPr/>
          <p:nvPr/>
        </p:nvSpPr>
        <p:spPr>
          <a:xfrm>
            <a:off x="6839711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7" name="object 1347"/>
          <p:cNvSpPr/>
          <p:nvPr/>
        </p:nvSpPr>
        <p:spPr>
          <a:xfrm>
            <a:off x="6839711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8" name="object 1348"/>
          <p:cNvSpPr/>
          <p:nvPr/>
        </p:nvSpPr>
        <p:spPr>
          <a:xfrm>
            <a:off x="6839711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9" name="object 1349"/>
          <p:cNvSpPr/>
          <p:nvPr/>
        </p:nvSpPr>
        <p:spPr>
          <a:xfrm>
            <a:off x="6839711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0" name="object 1350"/>
          <p:cNvSpPr/>
          <p:nvPr/>
        </p:nvSpPr>
        <p:spPr>
          <a:xfrm>
            <a:off x="6839711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1" name="object 1351"/>
          <p:cNvSpPr/>
          <p:nvPr/>
        </p:nvSpPr>
        <p:spPr>
          <a:xfrm>
            <a:off x="6839711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2" name="object 1352"/>
          <p:cNvSpPr/>
          <p:nvPr/>
        </p:nvSpPr>
        <p:spPr>
          <a:xfrm>
            <a:off x="6839711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3" name="object 1353"/>
          <p:cNvSpPr/>
          <p:nvPr/>
        </p:nvSpPr>
        <p:spPr>
          <a:xfrm>
            <a:off x="6839711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4" name="object 1354"/>
          <p:cNvSpPr/>
          <p:nvPr/>
        </p:nvSpPr>
        <p:spPr>
          <a:xfrm>
            <a:off x="6839711" y="4709160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4571"/>
                </a:moveTo>
                <a:lnTo>
                  <a:pt x="9144" y="4571"/>
                </a:lnTo>
                <a:lnTo>
                  <a:pt x="9144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5" name="object 1355"/>
          <p:cNvSpPr/>
          <p:nvPr/>
        </p:nvSpPr>
        <p:spPr>
          <a:xfrm>
            <a:off x="6839711" y="47426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6" name="object 1356"/>
          <p:cNvSpPr/>
          <p:nvPr/>
        </p:nvSpPr>
        <p:spPr>
          <a:xfrm>
            <a:off x="6839711" y="47807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7" name="object 1357"/>
          <p:cNvSpPr/>
          <p:nvPr/>
        </p:nvSpPr>
        <p:spPr>
          <a:xfrm>
            <a:off x="6839711" y="48204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8" name="object 1358"/>
          <p:cNvSpPr/>
          <p:nvPr/>
        </p:nvSpPr>
        <p:spPr>
          <a:xfrm>
            <a:off x="6839711" y="48585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9" name="object 1359"/>
          <p:cNvSpPr/>
          <p:nvPr/>
        </p:nvSpPr>
        <p:spPr>
          <a:xfrm>
            <a:off x="6839711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0" name="object 1360"/>
          <p:cNvSpPr/>
          <p:nvPr/>
        </p:nvSpPr>
        <p:spPr>
          <a:xfrm>
            <a:off x="6839711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1" name="object 1361"/>
          <p:cNvSpPr/>
          <p:nvPr/>
        </p:nvSpPr>
        <p:spPr>
          <a:xfrm>
            <a:off x="6839711" y="49743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2" name="object 1362"/>
          <p:cNvSpPr/>
          <p:nvPr/>
        </p:nvSpPr>
        <p:spPr>
          <a:xfrm>
            <a:off x="6839711" y="50139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3" name="object 1363"/>
          <p:cNvSpPr/>
          <p:nvPr/>
        </p:nvSpPr>
        <p:spPr>
          <a:xfrm>
            <a:off x="6839711" y="50520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4" name="object 1364"/>
          <p:cNvSpPr/>
          <p:nvPr/>
        </p:nvSpPr>
        <p:spPr>
          <a:xfrm>
            <a:off x="6839711" y="509015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5" name="object 1365"/>
          <p:cNvSpPr/>
          <p:nvPr/>
        </p:nvSpPr>
        <p:spPr>
          <a:xfrm>
            <a:off x="6839711" y="512978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6" name="object 1366"/>
          <p:cNvSpPr/>
          <p:nvPr/>
        </p:nvSpPr>
        <p:spPr>
          <a:xfrm>
            <a:off x="6839711" y="516788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7" name="object 1367"/>
          <p:cNvSpPr/>
          <p:nvPr/>
        </p:nvSpPr>
        <p:spPr>
          <a:xfrm>
            <a:off x="6839711" y="52075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8" name="object 1368"/>
          <p:cNvSpPr/>
          <p:nvPr/>
        </p:nvSpPr>
        <p:spPr>
          <a:xfrm>
            <a:off x="6839711" y="52456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9" name="object 1369"/>
          <p:cNvSpPr/>
          <p:nvPr/>
        </p:nvSpPr>
        <p:spPr>
          <a:xfrm>
            <a:off x="6839711" y="52837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0" name="object 1370"/>
          <p:cNvSpPr/>
          <p:nvPr/>
        </p:nvSpPr>
        <p:spPr>
          <a:xfrm>
            <a:off x="6839711" y="5323332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0" y="1524"/>
                </a:moveTo>
                <a:lnTo>
                  <a:pt x="9144" y="1524"/>
                </a:lnTo>
                <a:lnTo>
                  <a:pt x="9144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1" name="object 1371"/>
          <p:cNvSpPr/>
          <p:nvPr/>
        </p:nvSpPr>
        <p:spPr>
          <a:xfrm>
            <a:off x="6839711" y="5832348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7"/>
                </a:moveTo>
                <a:lnTo>
                  <a:pt x="9144" y="3047"/>
                </a:lnTo>
                <a:lnTo>
                  <a:pt x="9144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2" name="object 1372"/>
          <p:cNvSpPr/>
          <p:nvPr/>
        </p:nvSpPr>
        <p:spPr>
          <a:xfrm>
            <a:off x="6839711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3" name="object 1373"/>
          <p:cNvSpPr/>
          <p:nvPr/>
        </p:nvSpPr>
        <p:spPr>
          <a:xfrm>
            <a:off x="6839711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4" name="object 1374"/>
          <p:cNvSpPr/>
          <p:nvPr/>
        </p:nvSpPr>
        <p:spPr>
          <a:xfrm>
            <a:off x="6839711" y="59420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5" name="object 1375"/>
          <p:cNvSpPr/>
          <p:nvPr/>
        </p:nvSpPr>
        <p:spPr>
          <a:xfrm>
            <a:off x="6839711" y="59801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6" name="object 1376"/>
          <p:cNvSpPr/>
          <p:nvPr/>
        </p:nvSpPr>
        <p:spPr>
          <a:xfrm>
            <a:off x="6839711" y="60198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7" name="object 1377"/>
          <p:cNvSpPr/>
          <p:nvPr/>
        </p:nvSpPr>
        <p:spPr>
          <a:xfrm>
            <a:off x="6839711" y="60579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8" name="object 1378"/>
          <p:cNvSpPr/>
          <p:nvPr/>
        </p:nvSpPr>
        <p:spPr>
          <a:xfrm>
            <a:off x="6839711" y="60960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9" name="object 1379"/>
          <p:cNvSpPr/>
          <p:nvPr/>
        </p:nvSpPr>
        <p:spPr>
          <a:xfrm>
            <a:off x="6839711" y="61356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0" name="object 1380"/>
          <p:cNvSpPr/>
          <p:nvPr/>
        </p:nvSpPr>
        <p:spPr>
          <a:xfrm>
            <a:off x="6839711" y="61737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1" name="object 1381"/>
          <p:cNvSpPr/>
          <p:nvPr/>
        </p:nvSpPr>
        <p:spPr>
          <a:xfrm>
            <a:off x="6839711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2" name="object 1382"/>
          <p:cNvSpPr/>
          <p:nvPr/>
        </p:nvSpPr>
        <p:spPr>
          <a:xfrm>
            <a:off x="6839711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3" name="object 1383"/>
          <p:cNvSpPr/>
          <p:nvPr/>
        </p:nvSpPr>
        <p:spPr>
          <a:xfrm>
            <a:off x="6839711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4" name="object 1384"/>
          <p:cNvSpPr/>
          <p:nvPr/>
        </p:nvSpPr>
        <p:spPr>
          <a:xfrm>
            <a:off x="6839711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5" name="object 1385"/>
          <p:cNvSpPr/>
          <p:nvPr/>
        </p:nvSpPr>
        <p:spPr>
          <a:xfrm>
            <a:off x="6839711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6" name="object 1386"/>
          <p:cNvSpPr/>
          <p:nvPr/>
        </p:nvSpPr>
        <p:spPr>
          <a:xfrm>
            <a:off x="6839711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7" name="object 1387"/>
          <p:cNvSpPr/>
          <p:nvPr/>
        </p:nvSpPr>
        <p:spPr>
          <a:xfrm>
            <a:off x="6839711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8" name="object 1388"/>
          <p:cNvSpPr/>
          <p:nvPr/>
        </p:nvSpPr>
        <p:spPr>
          <a:xfrm>
            <a:off x="6839711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9" name="object 1389"/>
          <p:cNvSpPr/>
          <p:nvPr/>
        </p:nvSpPr>
        <p:spPr>
          <a:xfrm>
            <a:off x="6839711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0" name="object 1390"/>
          <p:cNvSpPr/>
          <p:nvPr/>
        </p:nvSpPr>
        <p:spPr>
          <a:xfrm>
            <a:off x="6839711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1" name="object 1391"/>
          <p:cNvSpPr/>
          <p:nvPr/>
        </p:nvSpPr>
        <p:spPr>
          <a:xfrm>
            <a:off x="6839711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2" name="object 1392"/>
          <p:cNvSpPr/>
          <p:nvPr/>
        </p:nvSpPr>
        <p:spPr>
          <a:xfrm>
            <a:off x="7051547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3" name="object 1393"/>
          <p:cNvSpPr/>
          <p:nvPr/>
        </p:nvSpPr>
        <p:spPr>
          <a:xfrm>
            <a:off x="7051547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4" name="object 1394"/>
          <p:cNvSpPr/>
          <p:nvPr/>
        </p:nvSpPr>
        <p:spPr>
          <a:xfrm>
            <a:off x="7051547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5" name="object 1395"/>
          <p:cNvSpPr/>
          <p:nvPr/>
        </p:nvSpPr>
        <p:spPr>
          <a:xfrm>
            <a:off x="7051547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6" name="object 1396"/>
          <p:cNvSpPr/>
          <p:nvPr/>
        </p:nvSpPr>
        <p:spPr>
          <a:xfrm>
            <a:off x="7051547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7" name="object 1397"/>
          <p:cNvSpPr/>
          <p:nvPr/>
        </p:nvSpPr>
        <p:spPr>
          <a:xfrm>
            <a:off x="7051547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8" name="object 1398"/>
          <p:cNvSpPr/>
          <p:nvPr/>
        </p:nvSpPr>
        <p:spPr>
          <a:xfrm>
            <a:off x="7051547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9" name="object 1399"/>
          <p:cNvSpPr/>
          <p:nvPr/>
        </p:nvSpPr>
        <p:spPr>
          <a:xfrm>
            <a:off x="7051547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0" name="object 1400"/>
          <p:cNvSpPr/>
          <p:nvPr/>
        </p:nvSpPr>
        <p:spPr>
          <a:xfrm>
            <a:off x="7051547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1" name="object 1401"/>
          <p:cNvSpPr/>
          <p:nvPr/>
        </p:nvSpPr>
        <p:spPr>
          <a:xfrm>
            <a:off x="7051547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2" name="object 1402"/>
          <p:cNvSpPr/>
          <p:nvPr/>
        </p:nvSpPr>
        <p:spPr>
          <a:xfrm>
            <a:off x="7051547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3" name="object 1403"/>
          <p:cNvSpPr/>
          <p:nvPr/>
        </p:nvSpPr>
        <p:spPr>
          <a:xfrm>
            <a:off x="7051547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4" name="object 1404"/>
          <p:cNvSpPr/>
          <p:nvPr/>
        </p:nvSpPr>
        <p:spPr>
          <a:xfrm>
            <a:off x="7051547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5" name="object 1405"/>
          <p:cNvSpPr/>
          <p:nvPr/>
        </p:nvSpPr>
        <p:spPr>
          <a:xfrm>
            <a:off x="7051547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6" name="object 1406"/>
          <p:cNvSpPr/>
          <p:nvPr/>
        </p:nvSpPr>
        <p:spPr>
          <a:xfrm>
            <a:off x="7051547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7" name="object 1407"/>
          <p:cNvSpPr/>
          <p:nvPr/>
        </p:nvSpPr>
        <p:spPr>
          <a:xfrm>
            <a:off x="7051547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8" name="object 1408"/>
          <p:cNvSpPr/>
          <p:nvPr/>
        </p:nvSpPr>
        <p:spPr>
          <a:xfrm>
            <a:off x="7051547" y="33116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9" name="object 1409"/>
          <p:cNvSpPr/>
          <p:nvPr/>
        </p:nvSpPr>
        <p:spPr>
          <a:xfrm>
            <a:off x="7051547" y="33497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0" name="object 1410"/>
          <p:cNvSpPr/>
          <p:nvPr/>
        </p:nvSpPr>
        <p:spPr>
          <a:xfrm>
            <a:off x="7051547" y="33893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1" name="object 1411"/>
          <p:cNvSpPr/>
          <p:nvPr/>
        </p:nvSpPr>
        <p:spPr>
          <a:xfrm>
            <a:off x="7051547" y="34274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2" name="object 1412"/>
          <p:cNvSpPr/>
          <p:nvPr/>
        </p:nvSpPr>
        <p:spPr>
          <a:xfrm>
            <a:off x="7051547" y="34655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3" name="object 1413"/>
          <p:cNvSpPr/>
          <p:nvPr/>
        </p:nvSpPr>
        <p:spPr>
          <a:xfrm>
            <a:off x="7051547" y="35052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4" name="object 1414"/>
          <p:cNvSpPr/>
          <p:nvPr/>
        </p:nvSpPr>
        <p:spPr>
          <a:xfrm>
            <a:off x="7051547" y="35433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5" name="object 1415"/>
          <p:cNvSpPr/>
          <p:nvPr/>
        </p:nvSpPr>
        <p:spPr>
          <a:xfrm>
            <a:off x="7051547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6" name="object 1416"/>
          <p:cNvSpPr/>
          <p:nvPr/>
        </p:nvSpPr>
        <p:spPr>
          <a:xfrm>
            <a:off x="7051547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7" name="object 1417"/>
          <p:cNvSpPr/>
          <p:nvPr/>
        </p:nvSpPr>
        <p:spPr>
          <a:xfrm>
            <a:off x="7051547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8" name="object 1418"/>
          <p:cNvSpPr/>
          <p:nvPr/>
        </p:nvSpPr>
        <p:spPr>
          <a:xfrm>
            <a:off x="7051547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9" name="object 1419"/>
          <p:cNvSpPr/>
          <p:nvPr/>
        </p:nvSpPr>
        <p:spPr>
          <a:xfrm>
            <a:off x="7051547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0" name="object 1420"/>
          <p:cNvSpPr/>
          <p:nvPr/>
        </p:nvSpPr>
        <p:spPr>
          <a:xfrm>
            <a:off x="7051547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1" name="object 1421"/>
          <p:cNvSpPr/>
          <p:nvPr/>
        </p:nvSpPr>
        <p:spPr>
          <a:xfrm>
            <a:off x="7051547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2" name="object 1422"/>
          <p:cNvSpPr/>
          <p:nvPr/>
        </p:nvSpPr>
        <p:spPr>
          <a:xfrm>
            <a:off x="7051547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3" name="object 1423"/>
          <p:cNvSpPr/>
          <p:nvPr/>
        </p:nvSpPr>
        <p:spPr>
          <a:xfrm>
            <a:off x="7051547" y="38922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4" name="object 1424"/>
          <p:cNvSpPr/>
          <p:nvPr/>
        </p:nvSpPr>
        <p:spPr>
          <a:xfrm>
            <a:off x="7051547" y="39303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5" name="object 1425"/>
          <p:cNvSpPr/>
          <p:nvPr/>
        </p:nvSpPr>
        <p:spPr>
          <a:xfrm>
            <a:off x="7051547" y="39684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6" name="object 1426"/>
          <p:cNvSpPr/>
          <p:nvPr/>
        </p:nvSpPr>
        <p:spPr>
          <a:xfrm>
            <a:off x="7051547" y="40081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7" name="object 1427"/>
          <p:cNvSpPr/>
          <p:nvPr/>
        </p:nvSpPr>
        <p:spPr>
          <a:xfrm>
            <a:off x="7051547" y="40462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8" name="object 1428"/>
          <p:cNvSpPr/>
          <p:nvPr/>
        </p:nvSpPr>
        <p:spPr>
          <a:xfrm>
            <a:off x="7051547" y="40843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9" name="object 1429"/>
          <p:cNvSpPr/>
          <p:nvPr/>
        </p:nvSpPr>
        <p:spPr>
          <a:xfrm>
            <a:off x="7051547" y="41239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0" name="object 1430"/>
          <p:cNvSpPr/>
          <p:nvPr/>
        </p:nvSpPr>
        <p:spPr>
          <a:xfrm>
            <a:off x="7051547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1" name="object 1431"/>
          <p:cNvSpPr/>
          <p:nvPr/>
        </p:nvSpPr>
        <p:spPr>
          <a:xfrm>
            <a:off x="7051547" y="4709160"/>
            <a:ext cx="10795" cy="5080"/>
          </a:xfrm>
          <a:custGeom>
            <a:avLst/>
            <a:gdLst/>
            <a:ahLst/>
            <a:cxnLst/>
            <a:rect l="l" t="t" r="r" b="b"/>
            <a:pathLst>
              <a:path w="10795" h="5079">
                <a:moveTo>
                  <a:pt x="0" y="4571"/>
                </a:moveTo>
                <a:lnTo>
                  <a:pt x="10668" y="4571"/>
                </a:lnTo>
                <a:lnTo>
                  <a:pt x="10668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2" name="object 1432"/>
          <p:cNvSpPr/>
          <p:nvPr/>
        </p:nvSpPr>
        <p:spPr>
          <a:xfrm>
            <a:off x="7051547" y="52837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3" name="object 1433"/>
          <p:cNvSpPr/>
          <p:nvPr/>
        </p:nvSpPr>
        <p:spPr>
          <a:xfrm>
            <a:off x="7051547" y="5323332"/>
            <a:ext cx="10795" cy="1905"/>
          </a:xfrm>
          <a:custGeom>
            <a:avLst/>
            <a:gdLst/>
            <a:ahLst/>
            <a:cxnLst/>
            <a:rect l="l" t="t" r="r" b="b"/>
            <a:pathLst>
              <a:path w="10795" h="1904">
                <a:moveTo>
                  <a:pt x="0" y="1524"/>
                </a:moveTo>
                <a:lnTo>
                  <a:pt x="10668" y="1524"/>
                </a:lnTo>
                <a:lnTo>
                  <a:pt x="10668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4" name="object 1434"/>
          <p:cNvSpPr/>
          <p:nvPr/>
        </p:nvSpPr>
        <p:spPr>
          <a:xfrm>
            <a:off x="7051547" y="5832348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0" y="3047"/>
                </a:moveTo>
                <a:lnTo>
                  <a:pt x="10668" y="3047"/>
                </a:lnTo>
                <a:lnTo>
                  <a:pt x="1066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5" name="object 1435"/>
          <p:cNvSpPr/>
          <p:nvPr/>
        </p:nvSpPr>
        <p:spPr>
          <a:xfrm>
            <a:off x="7051547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6" name="object 1436"/>
          <p:cNvSpPr/>
          <p:nvPr/>
        </p:nvSpPr>
        <p:spPr>
          <a:xfrm>
            <a:off x="7051547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7" name="object 1437"/>
          <p:cNvSpPr/>
          <p:nvPr/>
        </p:nvSpPr>
        <p:spPr>
          <a:xfrm>
            <a:off x="7051547" y="59420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8" name="object 1438"/>
          <p:cNvSpPr/>
          <p:nvPr/>
        </p:nvSpPr>
        <p:spPr>
          <a:xfrm>
            <a:off x="7051547" y="59801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9" name="object 1439"/>
          <p:cNvSpPr/>
          <p:nvPr/>
        </p:nvSpPr>
        <p:spPr>
          <a:xfrm>
            <a:off x="7051547" y="60198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0" name="object 1440"/>
          <p:cNvSpPr/>
          <p:nvPr/>
        </p:nvSpPr>
        <p:spPr>
          <a:xfrm>
            <a:off x="7051547" y="60579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1" name="object 1441"/>
          <p:cNvSpPr/>
          <p:nvPr/>
        </p:nvSpPr>
        <p:spPr>
          <a:xfrm>
            <a:off x="7051547" y="60960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2" name="object 1442"/>
          <p:cNvSpPr/>
          <p:nvPr/>
        </p:nvSpPr>
        <p:spPr>
          <a:xfrm>
            <a:off x="7051547" y="61356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3" name="object 1443"/>
          <p:cNvSpPr/>
          <p:nvPr/>
        </p:nvSpPr>
        <p:spPr>
          <a:xfrm>
            <a:off x="7051547" y="61737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4" name="object 1444"/>
          <p:cNvSpPr/>
          <p:nvPr/>
        </p:nvSpPr>
        <p:spPr>
          <a:xfrm>
            <a:off x="7051547" y="62133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5" name="object 1445"/>
          <p:cNvSpPr/>
          <p:nvPr/>
        </p:nvSpPr>
        <p:spPr>
          <a:xfrm>
            <a:off x="7051547" y="62514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6" name="object 1446"/>
          <p:cNvSpPr/>
          <p:nvPr/>
        </p:nvSpPr>
        <p:spPr>
          <a:xfrm>
            <a:off x="7051547" y="62895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7" name="object 1447"/>
          <p:cNvSpPr/>
          <p:nvPr/>
        </p:nvSpPr>
        <p:spPr>
          <a:xfrm>
            <a:off x="7051547" y="632917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8" name="object 1448"/>
          <p:cNvSpPr/>
          <p:nvPr/>
        </p:nvSpPr>
        <p:spPr>
          <a:xfrm>
            <a:off x="7051547" y="63672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9" name="object 1449"/>
          <p:cNvSpPr/>
          <p:nvPr/>
        </p:nvSpPr>
        <p:spPr>
          <a:xfrm>
            <a:off x="7051547" y="64068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0" name="object 1450"/>
          <p:cNvSpPr/>
          <p:nvPr/>
        </p:nvSpPr>
        <p:spPr>
          <a:xfrm>
            <a:off x="7051547" y="64449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1" name="object 1451"/>
          <p:cNvSpPr/>
          <p:nvPr/>
        </p:nvSpPr>
        <p:spPr>
          <a:xfrm>
            <a:off x="7051547" y="64830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2" name="object 1452"/>
          <p:cNvSpPr/>
          <p:nvPr/>
        </p:nvSpPr>
        <p:spPr>
          <a:xfrm>
            <a:off x="7051547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3" name="object 1453"/>
          <p:cNvSpPr/>
          <p:nvPr/>
        </p:nvSpPr>
        <p:spPr>
          <a:xfrm>
            <a:off x="7051547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4" name="object 1454"/>
          <p:cNvSpPr/>
          <p:nvPr/>
        </p:nvSpPr>
        <p:spPr>
          <a:xfrm>
            <a:off x="7051547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5" name="object 1455"/>
          <p:cNvSpPr/>
          <p:nvPr/>
        </p:nvSpPr>
        <p:spPr>
          <a:xfrm>
            <a:off x="7264907" y="23576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6" name="object 1456"/>
          <p:cNvSpPr/>
          <p:nvPr/>
        </p:nvSpPr>
        <p:spPr>
          <a:xfrm>
            <a:off x="7264907" y="23957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7" name="object 1457"/>
          <p:cNvSpPr/>
          <p:nvPr/>
        </p:nvSpPr>
        <p:spPr>
          <a:xfrm>
            <a:off x="7264907" y="243382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8" name="object 1458"/>
          <p:cNvSpPr/>
          <p:nvPr/>
        </p:nvSpPr>
        <p:spPr>
          <a:xfrm>
            <a:off x="7264907" y="247345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9" name="object 1459"/>
          <p:cNvSpPr/>
          <p:nvPr/>
        </p:nvSpPr>
        <p:spPr>
          <a:xfrm>
            <a:off x="7264907" y="251155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0" name="object 1460"/>
          <p:cNvSpPr/>
          <p:nvPr/>
        </p:nvSpPr>
        <p:spPr>
          <a:xfrm>
            <a:off x="7264907" y="25511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1" name="object 1461"/>
          <p:cNvSpPr/>
          <p:nvPr/>
        </p:nvSpPr>
        <p:spPr>
          <a:xfrm>
            <a:off x="7264907" y="25892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2" name="object 1462"/>
          <p:cNvSpPr/>
          <p:nvPr/>
        </p:nvSpPr>
        <p:spPr>
          <a:xfrm>
            <a:off x="7264907" y="26273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3" name="object 1463"/>
          <p:cNvSpPr/>
          <p:nvPr/>
        </p:nvSpPr>
        <p:spPr>
          <a:xfrm>
            <a:off x="7264907" y="26670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4" name="object 1464"/>
          <p:cNvSpPr/>
          <p:nvPr/>
        </p:nvSpPr>
        <p:spPr>
          <a:xfrm>
            <a:off x="7264907" y="27051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5" name="object 1465"/>
          <p:cNvSpPr/>
          <p:nvPr/>
        </p:nvSpPr>
        <p:spPr>
          <a:xfrm>
            <a:off x="7264907" y="27432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6" name="object 1466"/>
          <p:cNvSpPr/>
          <p:nvPr/>
        </p:nvSpPr>
        <p:spPr>
          <a:xfrm>
            <a:off x="7264907" y="27828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7" name="object 1467"/>
          <p:cNvSpPr/>
          <p:nvPr/>
        </p:nvSpPr>
        <p:spPr>
          <a:xfrm>
            <a:off x="7264907" y="28209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8" name="object 1468"/>
          <p:cNvSpPr/>
          <p:nvPr/>
        </p:nvSpPr>
        <p:spPr>
          <a:xfrm>
            <a:off x="7264907" y="28605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9" name="object 1469"/>
          <p:cNvSpPr/>
          <p:nvPr/>
        </p:nvSpPr>
        <p:spPr>
          <a:xfrm>
            <a:off x="7264907" y="32857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0" name="object 1470"/>
          <p:cNvSpPr/>
          <p:nvPr/>
        </p:nvSpPr>
        <p:spPr>
          <a:xfrm>
            <a:off x="7264907" y="33238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1" name="object 1471"/>
          <p:cNvSpPr/>
          <p:nvPr/>
        </p:nvSpPr>
        <p:spPr>
          <a:xfrm>
            <a:off x="7264907" y="33634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2" name="object 1472"/>
          <p:cNvSpPr/>
          <p:nvPr/>
        </p:nvSpPr>
        <p:spPr>
          <a:xfrm>
            <a:off x="7264907" y="34015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3" name="object 1473"/>
          <p:cNvSpPr/>
          <p:nvPr/>
        </p:nvSpPr>
        <p:spPr>
          <a:xfrm>
            <a:off x="7264907" y="343966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4" name="object 1474"/>
          <p:cNvSpPr/>
          <p:nvPr/>
        </p:nvSpPr>
        <p:spPr>
          <a:xfrm>
            <a:off x="7264907" y="34792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5" name="object 1475"/>
          <p:cNvSpPr/>
          <p:nvPr/>
        </p:nvSpPr>
        <p:spPr>
          <a:xfrm>
            <a:off x="7264907" y="351739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6" name="object 1476"/>
          <p:cNvSpPr/>
          <p:nvPr/>
        </p:nvSpPr>
        <p:spPr>
          <a:xfrm>
            <a:off x="7264907" y="35570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7" name="object 1477"/>
          <p:cNvSpPr/>
          <p:nvPr/>
        </p:nvSpPr>
        <p:spPr>
          <a:xfrm>
            <a:off x="7264907" y="35951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8" name="object 1478"/>
          <p:cNvSpPr/>
          <p:nvPr/>
        </p:nvSpPr>
        <p:spPr>
          <a:xfrm>
            <a:off x="7264907" y="363321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9" name="object 1479"/>
          <p:cNvSpPr/>
          <p:nvPr/>
        </p:nvSpPr>
        <p:spPr>
          <a:xfrm>
            <a:off x="7264907" y="36728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0" name="object 1480"/>
          <p:cNvSpPr/>
          <p:nvPr/>
        </p:nvSpPr>
        <p:spPr>
          <a:xfrm>
            <a:off x="7264907" y="37109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1" name="object 1481"/>
          <p:cNvSpPr/>
          <p:nvPr/>
        </p:nvSpPr>
        <p:spPr>
          <a:xfrm>
            <a:off x="7264907" y="37490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2" name="object 1482"/>
          <p:cNvSpPr/>
          <p:nvPr/>
        </p:nvSpPr>
        <p:spPr>
          <a:xfrm>
            <a:off x="7264907" y="378866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3" name="object 1483"/>
          <p:cNvSpPr/>
          <p:nvPr/>
        </p:nvSpPr>
        <p:spPr>
          <a:xfrm>
            <a:off x="7264907" y="382676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4" name="object 1484"/>
          <p:cNvSpPr/>
          <p:nvPr/>
        </p:nvSpPr>
        <p:spPr>
          <a:xfrm>
            <a:off x="7264907" y="38663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5" name="object 1485"/>
          <p:cNvSpPr/>
          <p:nvPr/>
        </p:nvSpPr>
        <p:spPr>
          <a:xfrm>
            <a:off x="7264907" y="39044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6" name="object 1486"/>
          <p:cNvSpPr/>
          <p:nvPr/>
        </p:nvSpPr>
        <p:spPr>
          <a:xfrm>
            <a:off x="7264907" y="39425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7" name="object 1487"/>
          <p:cNvSpPr/>
          <p:nvPr/>
        </p:nvSpPr>
        <p:spPr>
          <a:xfrm>
            <a:off x="7264907" y="39822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8" name="object 1488"/>
          <p:cNvSpPr/>
          <p:nvPr/>
        </p:nvSpPr>
        <p:spPr>
          <a:xfrm>
            <a:off x="7264907" y="40203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9" name="object 1489"/>
          <p:cNvSpPr/>
          <p:nvPr/>
        </p:nvSpPr>
        <p:spPr>
          <a:xfrm>
            <a:off x="7264907" y="40599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0" name="object 1490"/>
          <p:cNvSpPr/>
          <p:nvPr/>
        </p:nvSpPr>
        <p:spPr>
          <a:xfrm>
            <a:off x="7264907" y="40980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1" name="object 1491"/>
          <p:cNvSpPr/>
          <p:nvPr/>
        </p:nvSpPr>
        <p:spPr>
          <a:xfrm>
            <a:off x="7264907" y="41361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2" name="object 1492"/>
          <p:cNvSpPr/>
          <p:nvPr/>
        </p:nvSpPr>
        <p:spPr>
          <a:xfrm>
            <a:off x="7264907" y="41757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3" name="object 1493"/>
          <p:cNvSpPr/>
          <p:nvPr/>
        </p:nvSpPr>
        <p:spPr>
          <a:xfrm>
            <a:off x="7264907" y="47167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4" name="object 1494"/>
          <p:cNvSpPr/>
          <p:nvPr/>
        </p:nvSpPr>
        <p:spPr>
          <a:xfrm>
            <a:off x="7264907" y="52974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5" name="object 1495"/>
          <p:cNvSpPr/>
          <p:nvPr/>
        </p:nvSpPr>
        <p:spPr>
          <a:xfrm>
            <a:off x="7264907" y="58384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6" name="object 1496"/>
          <p:cNvSpPr/>
          <p:nvPr/>
        </p:nvSpPr>
        <p:spPr>
          <a:xfrm>
            <a:off x="7264907" y="58780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7" name="object 1497"/>
          <p:cNvSpPr/>
          <p:nvPr/>
        </p:nvSpPr>
        <p:spPr>
          <a:xfrm>
            <a:off x="7264907" y="5916167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4572"/>
                </a:moveTo>
                <a:lnTo>
                  <a:pt x="9144" y="4572"/>
                </a:lnTo>
                <a:lnTo>
                  <a:pt x="9144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8" name="object 1498"/>
          <p:cNvSpPr/>
          <p:nvPr/>
        </p:nvSpPr>
        <p:spPr>
          <a:xfrm>
            <a:off x="7264907" y="64968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9" name="object 1499"/>
          <p:cNvSpPr/>
          <p:nvPr/>
        </p:nvSpPr>
        <p:spPr>
          <a:xfrm>
            <a:off x="7264907" y="6807708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0" y="7619"/>
                </a:moveTo>
                <a:lnTo>
                  <a:pt x="9144" y="7619"/>
                </a:lnTo>
                <a:lnTo>
                  <a:pt x="9144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0" name="object 1500"/>
          <p:cNvSpPr/>
          <p:nvPr/>
        </p:nvSpPr>
        <p:spPr>
          <a:xfrm>
            <a:off x="7264907" y="6844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1" name="object 1501"/>
          <p:cNvSpPr/>
          <p:nvPr/>
        </p:nvSpPr>
        <p:spPr>
          <a:xfrm>
            <a:off x="7264907" y="6883907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9144" y="7620"/>
                </a:moveTo>
                <a:lnTo>
                  <a:pt x="0" y="7620"/>
                </a:lnTo>
                <a:lnTo>
                  <a:pt x="0" y="0"/>
                </a:lnTo>
                <a:lnTo>
                  <a:pt x="9144" y="0"/>
                </a:lnTo>
                <a:lnTo>
                  <a:pt x="9144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2" name="object 1502"/>
          <p:cNvSpPr/>
          <p:nvPr/>
        </p:nvSpPr>
        <p:spPr>
          <a:xfrm>
            <a:off x="7476743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3" name="object 1503"/>
          <p:cNvSpPr/>
          <p:nvPr/>
        </p:nvSpPr>
        <p:spPr>
          <a:xfrm>
            <a:off x="7476743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4" name="object 1504"/>
          <p:cNvSpPr/>
          <p:nvPr/>
        </p:nvSpPr>
        <p:spPr>
          <a:xfrm>
            <a:off x="7476743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5" name="object 1505"/>
          <p:cNvSpPr/>
          <p:nvPr/>
        </p:nvSpPr>
        <p:spPr>
          <a:xfrm>
            <a:off x="7476743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6" name="object 1506"/>
          <p:cNvSpPr/>
          <p:nvPr/>
        </p:nvSpPr>
        <p:spPr>
          <a:xfrm>
            <a:off x="7476743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7" name="object 1507"/>
          <p:cNvSpPr/>
          <p:nvPr/>
        </p:nvSpPr>
        <p:spPr>
          <a:xfrm>
            <a:off x="7476743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8" name="object 1508"/>
          <p:cNvSpPr/>
          <p:nvPr/>
        </p:nvSpPr>
        <p:spPr>
          <a:xfrm>
            <a:off x="7476743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9" name="object 1509"/>
          <p:cNvSpPr/>
          <p:nvPr/>
        </p:nvSpPr>
        <p:spPr>
          <a:xfrm>
            <a:off x="7476743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0" name="object 1510"/>
          <p:cNvSpPr/>
          <p:nvPr/>
        </p:nvSpPr>
        <p:spPr>
          <a:xfrm>
            <a:off x="7476743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1" name="object 1511"/>
          <p:cNvSpPr/>
          <p:nvPr/>
        </p:nvSpPr>
        <p:spPr>
          <a:xfrm>
            <a:off x="7476743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2" name="object 1512"/>
          <p:cNvSpPr/>
          <p:nvPr/>
        </p:nvSpPr>
        <p:spPr>
          <a:xfrm>
            <a:off x="7476743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3" name="object 1513"/>
          <p:cNvSpPr/>
          <p:nvPr/>
        </p:nvSpPr>
        <p:spPr>
          <a:xfrm>
            <a:off x="7476743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4" name="object 1514"/>
          <p:cNvSpPr/>
          <p:nvPr/>
        </p:nvSpPr>
        <p:spPr>
          <a:xfrm>
            <a:off x="7476743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5" name="object 1515"/>
          <p:cNvSpPr/>
          <p:nvPr/>
        </p:nvSpPr>
        <p:spPr>
          <a:xfrm>
            <a:off x="7476743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6" name="object 1516"/>
          <p:cNvSpPr/>
          <p:nvPr/>
        </p:nvSpPr>
        <p:spPr>
          <a:xfrm>
            <a:off x="7476743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7" name="object 1517"/>
          <p:cNvSpPr/>
          <p:nvPr/>
        </p:nvSpPr>
        <p:spPr>
          <a:xfrm>
            <a:off x="7476743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8" name="object 1518"/>
          <p:cNvSpPr/>
          <p:nvPr/>
        </p:nvSpPr>
        <p:spPr>
          <a:xfrm>
            <a:off x="7476743" y="33116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9" name="object 1519"/>
          <p:cNvSpPr/>
          <p:nvPr/>
        </p:nvSpPr>
        <p:spPr>
          <a:xfrm>
            <a:off x="7476743" y="33497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0" name="object 1520"/>
          <p:cNvSpPr/>
          <p:nvPr/>
        </p:nvSpPr>
        <p:spPr>
          <a:xfrm>
            <a:off x="7476743" y="33893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1" name="object 1521"/>
          <p:cNvSpPr/>
          <p:nvPr/>
        </p:nvSpPr>
        <p:spPr>
          <a:xfrm>
            <a:off x="7476743" y="34274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2" name="object 1522"/>
          <p:cNvSpPr/>
          <p:nvPr/>
        </p:nvSpPr>
        <p:spPr>
          <a:xfrm>
            <a:off x="7476743" y="34655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3" name="object 1523"/>
          <p:cNvSpPr/>
          <p:nvPr/>
        </p:nvSpPr>
        <p:spPr>
          <a:xfrm>
            <a:off x="7476743" y="35052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4" name="object 1524"/>
          <p:cNvSpPr/>
          <p:nvPr/>
        </p:nvSpPr>
        <p:spPr>
          <a:xfrm>
            <a:off x="7476743" y="35433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5" name="object 1525"/>
          <p:cNvSpPr/>
          <p:nvPr/>
        </p:nvSpPr>
        <p:spPr>
          <a:xfrm>
            <a:off x="7476743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6" name="object 1526"/>
          <p:cNvSpPr/>
          <p:nvPr/>
        </p:nvSpPr>
        <p:spPr>
          <a:xfrm>
            <a:off x="7476743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7" name="object 1527"/>
          <p:cNvSpPr/>
          <p:nvPr/>
        </p:nvSpPr>
        <p:spPr>
          <a:xfrm>
            <a:off x="7476743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8" name="object 1528"/>
          <p:cNvSpPr/>
          <p:nvPr/>
        </p:nvSpPr>
        <p:spPr>
          <a:xfrm>
            <a:off x="7476743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9" name="object 1529"/>
          <p:cNvSpPr/>
          <p:nvPr/>
        </p:nvSpPr>
        <p:spPr>
          <a:xfrm>
            <a:off x="7476743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0" name="object 1530"/>
          <p:cNvSpPr/>
          <p:nvPr/>
        </p:nvSpPr>
        <p:spPr>
          <a:xfrm>
            <a:off x="7476743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1" name="object 1531"/>
          <p:cNvSpPr/>
          <p:nvPr/>
        </p:nvSpPr>
        <p:spPr>
          <a:xfrm>
            <a:off x="7476743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2" name="object 1532"/>
          <p:cNvSpPr/>
          <p:nvPr/>
        </p:nvSpPr>
        <p:spPr>
          <a:xfrm>
            <a:off x="7476743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3" name="object 1533"/>
          <p:cNvSpPr/>
          <p:nvPr/>
        </p:nvSpPr>
        <p:spPr>
          <a:xfrm>
            <a:off x="7476743" y="38922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4" name="object 1534"/>
          <p:cNvSpPr/>
          <p:nvPr/>
        </p:nvSpPr>
        <p:spPr>
          <a:xfrm>
            <a:off x="7476743" y="39303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5" name="object 1535"/>
          <p:cNvSpPr/>
          <p:nvPr/>
        </p:nvSpPr>
        <p:spPr>
          <a:xfrm>
            <a:off x="7476743" y="39684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6" name="object 1536"/>
          <p:cNvSpPr/>
          <p:nvPr/>
        </p:nvSpPr>
        <p:spPr>
          <a:xfrm>
            <a:off x="7476743" y="40081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7" name="object 1537"/>
          <p:cNvSpPr/>
          <p:nvPr/>
        </p:nvSpPr>
        <p:spPr>
          <a:xfrm>
            <a:off x="7476743" y="40462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8" name="object 1538"/>
          <p:cNvSpPr/>
          <p:nvPr/>
        </p:nvSpPr>
        <p:spPr>
          <a:xfrm>
            <a:off x="7476743" y="40843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9" name="object 1539"/>
          <p:cNvSpPr/>
          <p:nvPr/>
        </p:nvSpPr>
        <p:spPr>
          <a:xfrm>
            <a:off x="7476743" y="41239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0" name="object 1540"/>
          <p:cNvSpPr/>
          <p:nvPr/>
        </p:nvSpPr>
        <p:spPr>
          <a:xfrm>
            <a:off x="7476743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1" name="object 1541"/>
          <p:cNvSpPr/>
          <p:nvPr/>
        </p:nvSpPr>
        <p:spPr>
          <a:xfrm>
            <a:off x="7476743" y="4709160"/>
            <a:ext cx="10795" cy="5080"/>
          </a:xfrm>
          <a:custGeom>
            <a:avLst/>
            <a:gdLst/>
            <a:ahLst/>
            <a:cxnLst/>
            <a:rect l="l" t="t" r="r" b="b"/>
            <a:pathLst>
              <a:path w="10795" h="5079">
                <a:moveTo>
                  <a:pt x="0" y="4571"/>
                </a:moveTo>
                <a:lnTo>
                  <a:pt x="10668" y="4571"/>
                </a:lnTo>
                <a:lnTo>
                  <a:pt x="10668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2" name="object 1542"/>
          <p:cNvSpPr/>
          <p:nvPr/>
        </p:nvSpPr>
        <p:spPr>
          <a:xfrm>
            <a:off x="7476743" y="52837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3" name="object 1543"/>
          <p:cNvSpPr/>
          <p:nvPr/>
        </p:nvSpPr>
        <p:spPr>
          <a:xfrm>
            <a:off x="7476743" y="5323332"/>
            <a:ext cx="10795" cy="1905"/>
          </a:xfrm>
          <a:custGeom>
            <a:avLst/>
            <a:gdLst/>
            <a:ahLst/>
            <a:cxnLst/>
            <a:rect l="l" t="t" r="r" b="b"/>
            <a:pathLst>
              <a:path w="10795" h="1904">
                <a:moveTo>
                  <a:pt x="0" y="1524"/>
                </a:moveTo>
                <a:lnTo>
                  <a:pt x="10668" y="1524"/>
                </a:lnTo>
                <a:lnTo>
                  <a:pt x="10668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4" name="object 1544"/>
          <p:cNvSpPr/>
          <p:nvPr/>
        </p:nvSpPr>
        <p:spPr>
          <a:xfrm>
            <a:off x="7476743" y="5832348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0" y="3047"/>
                </a:moveTo>
                <a:lnTo>
                  <a:pt x="10668" y="3047"/>
                </a:lnTo>
                <a:lnTo>
                  <a:pt x="1066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5" name="object 1545"/>
          <p:cNvSpPr/>
          <p:nvPr/>
        </p:nvSpPr>
        <p:spPr>
          <a:xfrm>
            <a:off x="7476743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6" name="object 1546"/>
          <p:cNvSpPr/>
          <p:nvPr/>
        </p:nvSpPr>
        <p:spPr>
          <a:xfrm>
            <a:off x="7476743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7" name="object 1547"/>
          <p:cNvSpPr/>
          <p:nvPr/>
        </p:nvSpPr>
        <p:spPr>
          <a:xfrm>
            <a:off x="7476743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8" name="object 1548"/>
          <p:cNvSpPr/>
          <p:nvPr/>
        </p:nvSpPr>
        <p:spPr>
          <a:xfrm>
            <a:off x="7476743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9" name="object 1549"/>
          <p:cNvSpPr/>
          <p:nvPr/>
        </p:nvSpPr>
        <p:spPr>
          <a:xfrm>
            <a:off x="7476743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0" name="object 1550"/>
          <p:cNvSpPr/>
          <p:nvPr/>
        </p:nvSpPr>
        <p:spPr>
          <a:xfrm>
            <a:off x="7690104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1" name="object 1551"/>
          <p:cNvSpPr/>
          <p:nvPr/>
        </p:nvSpPr>
        <p:spPr>
          <a:xfrm>
            <a:off x="7690104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2" name="object 1552"/>
          <p:cNvSpPr/>
          <p:nvPr/>
        </p:nvSpPr>
        <p:spPr>
          <a:xfrm>
            <a:off x="7690104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3" name="object 1553"/>
          <p:cNvSpPr/>
          <p:nvPr/>
        </p:nvSpPr>
        <p:spPr>
          <a:xfrm>
            <a:off x="7690104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4" name="object 1554"/>
          <p:cNvSpPr/>
          <p:nvPr/>
        </p:nvSpPr>
        <p:spPr>
          <a:xfrm>
            <a:off x="7690104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5" name="object 1555"/>
          <p:cNvSpPr/>
          <p:nvPr/>
        </p:nvSpPr>
        <p:spPr>
          <a:xfrm>
            <a:off x="7690104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6" name="object 1556"/>
          <p:cNvSpPr/>
          <p:nvPr/>
        </p:nvSpPr>
        <p:spPr>
          <a:xfrm>
            <a:off x="7690104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7" name="object 1557"/>
          <p:cNvSpPr/>
          <p:nvPr/>
        </p:nvSpPr>
        <p:spPr>
          <a:xfrm>
            <a:off x="7690104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8" name="object 1558"/>
          <p:cNvSpPr/>
          <p:nvPr/>
        </p:nvSpPr>
        <p:spPr>
          <a:xfrm>
            <a:off x="7690104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9" name="object 1559"/>
          <p:cNvSpPr/>
          <p:nvPr/>
        </p:nvSpPr>
        <p:spPr>
          <a:xfrm>
            <a:off x="7690104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0" name="object 1560"/>
          <p:cNvSpPr/>
          <p:nvPr/>
        </p:nvSpPr>
        <p:spPr>
          <a:xfrm>
            <a:off x="7690104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1" name="object 1561"/>
          <p:cNvSpPr/>
          <p:nvPr/>
        </p:nvSpPr>
        <p:spPr>
          <a:xfrm>
            <a:off x="7690104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2" name="object 1562"/>
          <p:cNvSpPr/>
          <p:nvPr/>
        </p:nvSpPr>
        <p:spPr>
          <a:xfrm>
            <a:off x="7690104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3" name="object 1563"/>
          <p:cNvSpPr/>
          <p:nvPr/>
        </p:nvSpPr>
        <p:spPr>
          <a:xfrm>
            <a:off x="7690104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4" name="object 1564"/>
          <p:cNvSpPr/>
          <p:nvPr/>
        </p:nvSpPr>
        <p:spPr>
          <a:xfrm>
            <a:off x="7690104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5" name="object 1565"/>
          <p:cNvSpPr/>
          <p:nvPr/>
        </p:nvSpPr>
        <p:spPr>
          <a:xfrm>
            <a:off x="7690104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6" name="object 1566"/>
          <p:cNvSpPr/>
          <p:nvPr/>
        </p:nvSpPr>
        <p:spPr>
          <a:xfrm>
            <a:off x="7690104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7" name="object 1567"/>
          <p:cNvSpPr/>
          <p:nvPr/>
        </p:nvSpPr>
        <p:spPr>
          <a:xfrm>
            <a:off x="7690104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8" name="object 1568"/>
          <p:cNvSpPr/>
          <p:nvPr/>
        </p:nvSpPr>
        <p:spPr>
          <a:xfrm>
            <a:off x="7690104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9" name="object 1569"/>
          <p:cNvSpPr/>
          <p:nvPr/>
        </p:nvSpPr>
        <p:spPr>
          <a:xfrm>
            <a:off x="7690104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0" name="object 1570"/>
          <p:cNvSpPr/>
          <p:nvPr/>
        </p:nvSpPr>
        <p:spPr>
          <a:xfrm>
            <a:off x="7690104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1" name="object 1571"/>
          <p:cNvSpPr/>
          <p:nvPr/>
        </p:nvSpPr>
        <p:spPr>
          <a:xfrm>
            <a:off x="7690104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2" name="object 1572"/>
          <p:cNvSpPr/>
          <p:nvPr/>
        </p:nvSpPr>
        <p:spPr>
          <a:xfrm>
            <a:off x="7690104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3" name="object 1573"/>
          <p:cNvSpPr/>
          <p:nvPr/>
        </p:nvSpPr>
        <p:spPr>
          <a:xfrm>
            <a:off x="7690104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4" name="object 1574"/>
          <p:cNvSpPr/>
          <p:nvPr/>
        </p:nvSpPr>
        <p:spPr>
          <a:xfrm>
            <a:off x="7690104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5" name="object 1575"/>
          <p:cNvSpPr/>
          <p:nvPr/>
        </p:nvSpPr>
        <p:spPr>
          <a:xfrm>
            <a:off x="7690104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6" name="object 1576"/>
          <p:cNvSpPr/>
          <p:nvPr/>
        </p:nvSpPr>
        <p:spPr>
          <a:xfrm>
            <a:off x="7690104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7" name="object 1577"/>
          <p:cNvSpPr/>
          <p:nvPr/>
        </p:nvSpPr>
        <p:spPr>
          <a:xfrm>
            <a:off x="7690104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8" name="object 1578"/>
          <p:cNvSpPr/>
          <p:nvPr/>
        </p:nvSpPr>
        <p:spPr>
          <a:xfrm>
            <a:off x="7690104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9" name="object 1579"/>
          <p:cNvSpPr/>
          <p:nvPr/>
        </p:nvSpPr>
        <p:spPr>
          <a:xfrm>
            <a:off x="7690104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0" name="object 1580"/>
          <p:cNvSpPr/>
          <p:nvPr/>
        </p:nvSpPr>
        <p:spPr>
          <a:xfrm>
            <a:off x="7690104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1" name="object 1581"/>
          <p:cNvSpPr/>
          <p:nvPr/>
        </p:nvSpPr>
        <p:spPr>
          <a:xfrm>
            <a:off x="7690104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2" name="object 1582"/>
          <p:cNvSpPr/>
          <p:nvPr/>
        </p:nvSpPr>
        <p:spPr>
          <a:xfrm>
            <a:off x="7690104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3" name="object 1583"/>
          <p:cNvSpPr/>
          <p:nvPr/>
        </p:nvSpPr>
        <p:spPr>
          <a:xfrm>
            <a:off x="7690104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4" name="object 1584"/>
          <p:cNvSpPr/>
          <p:nvPr/>
        </p:nvSpPr>
        <p:spPr>
          <a:xfrm>
            <a:off x="7690104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5" name="object 1585"/>
          <p:cNvSpPr/>
          <p:nvPr/>
        </p:nvSpPr>
        <p:spPr>
          <a:xfrm>
            <a:off x="7690104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6" name="object 1586"/>
          <p:cNvSpPr/>
          <p:nvPr/>
        </p:nvSpPr>
        <p:spPr>
          <a:xfrm>
            <a:off x="7690104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7" name="object 1587"/>
          <p:cNvSpPr/>
          <p:nvPr/>
        </p:nvSpPr>
        <p:spPr>
          <a:xfrm>
            <a:off x="7690104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8" name="object 1588"/>
          <p:cNvSpPr/>
          <p:nvPr/>
        </p:nvSpPr>
        <p:spPr>
          <a:xfrm>
            <a:off x="7690104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9" name="object 1589"/>
          <p:cNvSpPr/>
          <p:nvPr/>
        </p:nvSpPr>
        <p:spPr>
          <a:xfrm>
            <a:off x="7690104" y="4709160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4571"/>
                </a:moveTo>
                <a:lnTo>
                  <a:pt x="9144" y="4571"/>
                </a:lnTo>
                <a:lnTo>
                  <a:pt x="9144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0" name="object 1590"/>
          <p:cNvSpPr/>
          <p:nvPr/>
        </p:nvSpPr>
        <p:spPr>
          <a:xfrm>
            <a:off x="7690104" y="52837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1" name="object 1591"/>
          <p:cNvSpPr/>
          <p:nvPr/>
        </p:nvSpPr>
        <p:spPr>
          <a:xfrm>
            <a:off x="7690104" y="5323332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0" y="1524"/>
                </a:moveTo>
                <a:lnTo>
                  <a:pt x="9144" y="1524"/>
                </a:lnTo>
                <a:lnTo>
                  <a:pt x="9144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2" name="object 1592"/>
          <p:cNvSpPr/>
          <p:nvPr/>
        </p:nvSpPr>
        <p:spPr>
          <a:xfrm>
            <a:off x="7690104" y="5832348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7"/>
                </a:moveTo>
                <a:lnTo>
                  <a:pt x="9144" y="3047"/>
                </a:lnTo>
                <a:lnTo>
                  <a:pt x="9144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3" name="object 1593"/>
          <p:cNvSpPr/>
          <p:nvPr/>
        </p:nvSpPr>
        <p:spPr>
          <a:xfrm>
            <a:off x="7690104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4" name="object 1594"/>
          <p:cNvSpPr/>
          <p:nvPr/>
        </p:nvSpPr>
        <p:spPr>
          <a:xfrm>
            <a:off x="7690104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5" name="object 1595"/>
          <p:cNvSpPr/>
          <p:nvPr/>
        </p:nvSpPr>
        <p:spPr>
          <a:xfrm>
            <a:off x="7690104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6" name="object 1596"/>
          <p:cNvSpPr/>
          <p:nvPr/>
        </p:nvSpPr>
        <p:spPr>
          <a:xfrm>
            <a:off x="7690104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7" name="object 1597"/>
          <p:cNvSpPr/>
          <p:nvPr/>
        </p:nvSpPr>
        <p:spPr>
          <a:xfrm>
            <a:off x="7690104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8" name="object 1598"/>
          <p:cNvSpPr/>
          <p:nvPr/>
        </p:nvSpPr>
        <p:spPr>
          <a:xfrm>
            <a:off x="7901940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9" name="object 1599"/>
          <p:cNvSpPr/>
          <p:nvPr/>
        </p:nvSpPr>
        <p:spPr>
          <a:xfrm>
            <a:off x="7901940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0" name="object 1600"/>
          <p:cNvSpPr/>
          <p:nvPr/>
        </p:nvSpPr>
        <p:spPr>
          <a:xfrm>
            <a:off x="7901940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1" name="object 1601"/>
          <p:cNvSpPr/>
          <p:nvPr/>
        </p:nvSpPr>
        <p:spPr>
          <a:xfrm>
            <a:off x="7901940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2" name="object 1602"/>
          <p:cNvSpPr/>
          <p:nvPr/>
        </p:nvSpPr>
        <p:spPr>
          <a:xfrm>
            <a:off x="7901940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3" name="object 1603"/>
          <p:cNvSpPr/>
          <p:nvPr/>
        </p:nvSpPr>
        <p:spPr>
          <a:xfrm>
            <a:off x="7901940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4" name="object 1604"/>
          <p:cNvSpPr/>
          <p:nvPr/>
        </p:nvSpPr>
        <p:spPr>
          <a:xfrm>
            <a:off x="7901940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5" name="object 1605"/>
          <p:cNvSpPr/>
          <p:nvPr/>
        </p:nvSpPr>
        <p:spPr>
          <a:xfrm>
            <a:off x="7901940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6" name="object 1606"/>
          <p:cNvSpPr/>
          <p:nvPr/>
        </p:nvSpPr>
        <p:spPr>
          <a:xfrm>
            <a:off x="7901940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7" name="object 1607"/>
          <p:cNvSpPr/>
          <p:nvPr/>
        </p:nvSpPr>
        <p:spPr>
          <a:xfrm>
            <a:off x="7901940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8" name="object 1608"/>
          <p:cNvSpPr/>
          <p:nvPr/>
        </p:nvSpPr>
        <p:spPr>
          <a:xfrm>
            <a:off x="7901940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9" name="object 1609"/>
          <p:cNvSpPr/>
          <p:nvPr/>
        </p:nvSpPr>
        <p:spPr>
          <a:xfrm>
            <a:off x="7901940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0" name="object 1610"/>
          <p:cNvSpPr/>
          <p:nvPr/>
        </p:nvSpPr>
        <p:spPr>
          <a:xfrm>
            <a:off x="7901940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1" name="object 1611"/>
          <p:cNvSpPr/>
          <p:nvPr/>
        </p:nvSpPr>
        <p:spPr>
          <a:xfrm>
            <a:off x="7901940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2" name="object 1612"/>
          <p:cNvSpPr/>
          <p:nvPr/>
        </p:nvSpPr>
        <p:spPr>
          <a:xfrm>
            <a:off x="7901940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3" name="object 1613"/>
          <p:cNvSpPr/>
          <p:nvPr/>
        </p:nvSpPr>
        <p:spPr>
          <a:xfrm>
            <a:off x="7901940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4" name="object 1614"/>
          <p:cNvSpPr/>
          <p:nvPr/>
        </p:nvSpPr>
        <p:spPr>
          <a:xfrm>
            <a:off x="7901940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5" name="object 1615"/>
          <p:cNvSpPr/>
          <p:nvPr/>
        </p:nvSpPr>
        <p:spPr>
          <a:xfrm>
            <a:off x="7901940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6" name="object 1616"/>
          <p:cNvSpPr/>
          <p:nvPr/>
        </p:nvSpPr>
        <p:spPr>
          <a:xfrm>
            <a:off x="7901940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7" name="object 1617"/>
          <p:cNvSpPr/>
          <p:nvPr/>
        </p:nvSpPr>
        <p:spPr>
          <a:xfrm>
            <a:off x="7901940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8" name="object 1618"/>
          <p:cNvSpPr/>
          <p:nvPr/>
        </p:nvSpPr>
        <p:spPr>
          <a:xfrm>
            <a:off x="7901940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9" name="object 1619"/>
          <p:cNvSpPr/>
          <p:nvPr/>
        </p:nvSpPr>
        <p:spPr>
          <a:xfrm>
            <a:off x="7901940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0" name="object 1620"/>
          <p:cNvSpPr/>
          <p:nvPr/>
        </p:nvSpPr>
        <p:spPr>
          <a:xfrm>
            <a:off x="7901940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1" name="object 1621"/>
          <p:cNvSpPr/>
          <p:nvPr/>
        </p:nvSpPr>
        <p:spPr>
          <a:xfrm>
            <a:off x="7901940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2" name="object 1622"/>
          <p:cNvSpPr/>
          <p:nvPr/>
        </p:nvSpPr>
        <p:spPr>
          <a:xfrm>
            <a:off x="7901940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3" name="object 1623"/>
          <p:cNvSpPr/>
          <p:nvPr/>
        </p:nvSpPr>
        <p:spPr>
          <a:xfrm>
            <a:off x="7901940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4" name="object 1624"/>
          <p:cNvSpPr/>
          <p:nvPr/>
        </p:nvSpPr>
        <p:spPr>
          <a:xfrm>
            <a:off x="7901940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5" name="object 1625"/>
          <p:cNvSpPr/>
          <p:nvPr/>
        </p:nvSpPr>
        <p:spPr>
          <a:xfrm>
            <a:off x="7901940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6" name="object 1626"/>
          <p:cNvSpPr/>
          <p:nvPr/>
        </p:nvSpPr>
        <p:spPr>
          <a:xfrm>
            <a:off x="7901940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7" name="object 1627"/>
          <p:cNvSpPr/>
          <p:nvPr/>
        </p:nvSpPr>
        <p:spPr>
          <a:xfrm>
            <a:off x="7901940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8" name="object 1628"/>
          <p:cNvSpPr/>
          <p:nvPr/>
        </p:nvSpPr>
        <p:spPr>
          <a:xfrm>
            <a:off x="7901940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9" name="object 1629"/>
          <p:cNvSpPr/>
          <p:nvPr/>
        </p:nvSpPr>
        <p:spPr>
          <a:xfrm>
            <a:off x="7901940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0" name="object 1630"/>
          <p:cNvSpPr/>
          <p:nvPr/>
        </p:nvSpPr>
        <p:spPr>
          <a:xfrm>
            <a:off x="7901940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1" name="object 1631"/>
          <p:cNvSpPr/>
          <p:nvPr/>
        </p:nvSpPr>
        <p:spPr>
          <a:xfrm>
            <a:off x="7901940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2" name="object 1632"/>
          <p:cNvSpPr/>
          <p:nvPr/>
        </p:nvSpPr>
        <p:spPr>
          <a:xfrm>
            <a:off x="7901940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3" name="object 1633"/>
          <p:cNvSpPr/>
          <p:nvPr/>
        </p:nvSpPr>
        <p:spPr>
          <a:xfrm>
            <a:off x="7901940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4" name="object 1634"/>
          <p:cNvSpPr/>
          <p:nvPr/>
        </p:nvSpPr>
        <p:spPr>
          <a:xfrm>
            <a:off x="7901940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5" name="object 1635"/>
          <p:cNvSpPr/>
          <p:nvPr/>
        </p:nvSpPr>
        <p:spPr>
          <a:xfrm>
            <a:off x="7901940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6" name="object 1636"/>
          <p:cNvSpPr/>
          <p:nvPr/>
        </p:nvSpPr>
        <p:spPr>
          <a:xfrm>
            <a:off x="7901940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7" name="object 1637"/>
          <p:cNvSpPr/>
          <p:nvPr/>
        </p:nvSpPr>
        <p:spPr>
          <a:xfrm>
            <a:off x="7901940" y="4709160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4571"/>
                </a:moveTo>
                <a:lnTo>
                  <a:pt x="9144" y="4571"/>
                </a:lnTo>
                <a:lnTo>
                  <a:pt x="9144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8" name="object 1638"/>
          <p:cNvSpPr/>
          <p:nvPr/>
        </p:nvSpPr>
        <p:spPr>
          <a:xfrm>
            <a:off x="7901940" y="52837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9" name="object 1639"/>
          <p:cNvSpPr/>
          <p:nvPr/>
        </p:nvSpPr>
        <p:spPr>
          <a:xfrm>
            <a:off x="7901940" y="5323332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0" y="1524"/>
                </a:moveTo>
                <a:lnTo>
                  <a:pt x="9144" y="1524"/>
                </a:lnTo>
                <a:lnTo>
                  <a:pt x="9144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0" name="object 1640"/>
          <p:cNvSpPr/>
          <p:nvPr/>
        </p:nvSpPr>
        <p:spPr>
          <a:xfrm>
            <a:off x="7901940" y="5832348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7"/>
                </a:moveTo>
                <a:lnTo>
                  <a:pt x="9144" y="3047"/>
                </a:lnTo>
                <a:lnTo>
                  <a:pt x="9144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1" name="object 1641"/>
          <p:cNvSpPr/>
          <p:nvPr/>
        </p:nvSpPr>
        <p:spPr>
          <a:xfrm>
            <a:off x="7901940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2" name="object 1642"/>
          <p:cNvSpPr/>
          <p:nvPr/>
        </p:nvSpPr>
        <p:spPr>
          <a:xfrm>
            <a:off x="7901940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3" name="object 1643"/>
          <p:cNvSpPr/>
          <p:nvPr/>
        </p:nvSpPr>
        <p:spPr>
          <a:xfrm>
            <a:off x="7901940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4" name="object 1644"/>
          <p:cNvSpPr/>
          <p:nvPr/>
        </p:nvSpPr>
        <p:spPr>
          <a:xfrm>
            <a:off x="7901940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5" name="object 1645"/>
          <p:cNvSpPr/>
          <p:nvPr/>
        </p:nvSpPr>
        <p:spPr>
          <a:xfrm>
            <a:off x="7901940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6" name="object 1646"/>
          <p:cNvSpPr/>
          <p:nvPr/>
        </p:nvSpPr>
        <p:spPr>
          <a:xfrm>
            <a:off x="8113776" y="23576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7" name="object 1647"/>
          <p:cNvSpPr/>
          <p:nvPr/>
        </p:nvSpPr>
        <p:spPr>
          <a:xfrm>
            <a:off x="8113776" y="23957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8" name="object 1648"/>
          <p:cNvSpPr/>
          <p:nvPr/>
        </p:nvSpPr>
        <p:spPr>
          <a:xfrm>
            <a:off x="8113776" y="243382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9" name="object 1649"/>
          <p:cNvSpPr/>
          <p:nvPr/>
        </p:nvSpPr>
        <p:spPr>
          <a:xfrm>
            <a:off x="8113776" y="247345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0" name="object 1650"/>
          <p:cNvSpPr/>
          <p:nvPr/>
        </p:nvSpPr>
        <p:spPr>
          <a:xfrm>
            <a:off x="8113776" y="251155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1" name="object 1651"/>
          <p:cNvSpPr/>
          <p:nvPr/>
        </p:nvSpPr>
        <p:spPr>
          <a:xfrm>
            <a:off x="8113776" y="25511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2" name="object 1652"/>
          <p:cNvSpPr/>
          <p:nvPr/>
        </p:nvSpPr>
        <p:spPr>
          <a:xfrm>
            <a:off x="8113776" y="25892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3" name="object 1653"/>
          <p:cNvSpPr/>
          <p:nvPr/>
        </p:nvSpPr>
        <p:spPr>
          <a:xfrm>
            <a:off x="8113776" y="26273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4" name="object 1654"/>
          <p:cNvSpPr/>
          <p:nvPr/>
        </p:nvSpPr>
        <p:spPr>
          <a:xfrm>
            <a:off x="8113776" y="26670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5" name="object 1655"/>
          <p:cNvSpPr/>
          <p:nvPr/>
        </p:nvSpPr>
        <p:spPr>
          <a:xfrm>
            <a:off x="8113776" y="27051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6" name="object 1656"/>
          <p:cNvSpPr/>
          <p:nvPr/>
        </p:nvSpPr>
        <p:spPr>
          <a:xfrm>
            <a:off x="8113776" y="27432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7" name="object 1657"/>
          <p:cNvSpPr/>
          <p:nvPr/>
        </p:nvSpPr>
        <p:spPr>
          <a:xfrm>
            <a:off x="8113776" y="27828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8" name="object 1658"/>
          <p:cNvSpPr/>
          <p:nvPr/>
        </p:nvSpPr>
        <p:spPr>
          <a:xfrm>
            <a:off x="8113776" y="28209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9" name="object 1659"/>
          <p:cNvSpPr/>
          <p:nvPr/>
        </p:nvSpPr>
        <p:spPr>
          <a:xfrm>
            <a:off x="8113776" y="286054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0" name="object 1660"/>
          <p:cNvSpPr/>
          <p:nvPr/>
        </p:nvSpPr>
        <p:spPr>
          <a:xfrm>
            <a:off x="8113776" y="32857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1" name="object 1661"/>
          <p:cNvSpPr/>
          <p:nvPr/>
        </p:nvSpPr>
        <p:spPr>
          <a:xfrm>
            <a:off x="8113776" y="33238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2" name="object 1662"/>
          <p:cNvSpPr/>
          <p:nvPr/>
        </p:nvSpPr>
        <p:spPr>
          <a:xfrm>
            <a:off x="8113776" y="33634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3" name="object 1663"/>
          <p:cNvSpPr/>
          <p:nvPr/>
        </p:nvSpPr>
        <p:spPr>
          <a:xfrm>
            <a:off x="8113776" y="34015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4" name="object 1664"/>
          <p:cNvSpPr/>
          <p:nvPr/>
        </p:nvSpPr>
        <p:spPr>
          <a:xfrm>
            <a:off x="8113776" y="34396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5" name="object 1665"/>
          <p:cNvSpPr/>
          <p:nvPr/>
        </p:nvSpPr>
        <p:spPr>
          <a:xfrm>
            <a:off x="8113776" y="347929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6" name="object 1666"/>
          <p:cNvSpPr/>
          <p:nvPr/>
        </p:nvSpPr>
        <p:spPr>
          <a:xfrm>
            <a:off x="8113776" y="351739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7" name="object 1667"/>
          <p:cNvSpPr/>
          <p:nvPr/>
        </p:nvSpPr>
        <p:spPr>
          <a:xfrm>
            <a:off x="8113776" y="35570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8" name="object 1668"/>
          <p:cNvSpPr/>
          <p:nvPr/>
        </p:nvSpPr>
        <p:spPr>
          <a:xfrm>
            <a:off x="8113776" y="35951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9" name="object 1669"/>
          <p:cNvSpPr/>
          <p:nvPr/>
        </p:nvSpPr>
        <p:spPr>
          <a:xfrm>
            <a:off x="8113776" y="36332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0" name="object 1670"/>
          <p:cNvSpPr/>
          <p:nvPr/>
        </p:nvSpPr>
        <p:spPr>
          <a:xfrm>
            <a:off x="8113776" y="36728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1" name="object 1671"/>
          <p:cNvSpPr/>
          <p:nvPr/>
        </p:nvSpPr>
        <p:spPr>
          <a:xfrm>
            <a:off x="8113776" y="37109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2" name="object 1672"/>
          <p:cNvSpPr/>
          <p:nvPr/>
        </p:nvSpPr>
        <p:spPr>
          <a:xfrm>
            <a:off x="8113776" y="37490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3" name="object 1673"/>
          <p:cNvSpPr/>
          <p:nvPr/>
        </p:nvSpPr>
        <p:spPr>
          <a:xfrm>
            <a:off x="8113776" y="378866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4" name="object 1674"/>
          <p:cNvSpPr/>
          <p:nvPr/>
        </p:nvSpPr>
        <p:spPr>
          <a:xfrm>
            <a:off x="8113776" y="38267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5" name="object 1675"/>
          <p:cNvSpPr/>
          <p:nvPr/>
        </p:nvSpPr>
        <p:spPr>
          <a:xfrm>
            <a:off x="8113776" y="38663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6" name="object 1676"/>
          <p:cNvSpPr/>
          <p:nvPr/>
        </p:nvSpPr>
        <p:spPr>
          <a:xfrm>
            <a:off x="8113776" y="39044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7" name="object 1677"/>
          <p:cNvSpPr/>
          <p:nvPr/>
        </p:nvSpPr>
        <p:spPr>
          <a:xfrm>
            <a:off x="8113776" y="394258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8" name="object 1678"/>
          <p:cNvSpPr/>
          <p:nvPr/>
        </p:nvSpPr>
        <p:spPr>
          <a:xfrm>
            <a:off x="8113776" y="398221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9" name="object 1679"/>
          <p:cNvSpPr/>
          <p:nvPr/>
        </p:nvSpPr>
        <p:spPr>
          <a:xfrm>
            <a:off x="8113776" y="40203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0" name="object 1680"/>
          <p:cNvSpPr/>
          <p:nvPr/>
        </p:nvSpPr>
        <p:spPr>
          <a:xfrm>
            <a:off x="8113776" y="40599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1" name="object 1681"/>
          <p:cNvSpPr/>
          <p:nvPr/>
        </p:nvSpPr>
        <p:spPr>
          <a:xfrm>
            <a:off x="8113776" y="40980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2" name="object 1682"/>
          <p:cNvSpPr/>
          <p:nvPr/>
        </p:nvSpPr>
        <p:spPr>
          <a:xfrm>
            <a:off x="8113776" y="413613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3" name="object 1683"/>
          <p:cNvSpPr/>
          <p:nvPr/>
        </p:nvSpPr>
        <p:spPr>
          <a:xfrm>
            <a:off x="8113776" y="41757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4" name="object 1684"/>
          <p:cNvSpPr/>
          <p:nvPr/>
        </p:nvSpPr>
        <p:spPr>
          <a:xfrm>
            <a:off x="8113776" y="47167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5" name="object 1685"/>
          <p:cNvSpPr/>
          <p:nvPr/>
        </p:nvSpPr>
        <p:spPr>
          <a:xfrm>
            <a:off x="8113776" y="52974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6" name="object 1686"/>
          <p:cNvSpPr/>
          <p:nvPr/>
        </p:nvSpPr>
        <p:spPr>
          <a:xfrm>
            <a:off x="8113776" y="58384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7" name="object 1687"/>
          <p:cNvSpPr/>
          <p:nvPr/>
        </p:nvSpPr>
        <p:spPr>
          <a:xfrm>
            <a:off x="8113776" y="58780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8" name="object 1688"/>
          <p:cNvSpPr/>
          <p:nvPr/>
        </p:nvSpPr>
        <p:spPr>
          <a:xfrm>
            <a:off x="8113776" y="59161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9" name="object 1689"/>
          <p:cNvSpPr/>
          <p:nvPr/>
        </p:nvSpPr>
        <p:spPr>
          <a:xfrm>
            <a:off x="8113776" y="59542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0" name="object 1690"/>
          <p:cNvSpPr/>
          <p:nvPr/>
        </p:nvSpPr>
        <p:spPr>
          <a:xfrm>
            <a:off x="8113776" y="599389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1" name="object 1691"/>
          <p:cNvSpPr/>
          <p:nvPr/>
        </p:nvSpPr>
        <p:spPr>
          <a:xfrm>
            <a:off x="8113776" y="603199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2" name="object 1692"/>
          <p:cNvSpPr/>
          <p:nvPr/>
        </p:nvSpPr>
        <p:spPr>
          <a:xfrm>
            <a:off x="8113776" y="60716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3" name="object 1693"/>
          <p:cNvSpPr/>
          <p:nvPr/>
        </p:nvSpPr>
        <p:spPr>
          <a:xfrm>
            <a:off x="8113776" y="61097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4" name="object 1694"/>
          <p:cNvSpPr/>
          <p:nvPr/>
        </p:nvSpPr>
        <p:spPr>
          <a:xfrm>
            <a:off x="8113776" y="61478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5" name="object 1695"/>
          <p:cNvSpPr/>
          <p:nvPr/>
        </p:nvSpPr>
        <p:spPr>
          <a:xfrm>
            <a:off x="8113776" y="61874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6" name="object 1696"/>
          <p:cNvSpPr/>
          <p:nvPr/>
        </p:nvSpPr>
        <p:spPr>
          <a:xfrm>
            <a:off x="8113776" y="62255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7" name="object 1697"/>
          <p:cNvSpPr/>
          <p:nvPr/>
        </p:nvSpPr>
        <p:spPr>
          <a:xfrm>
            <a:off x="8113776" y="62636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8" name="object 1698"/>
          <p:cNvSpPr/>
          <p:nvPr/>
        </p:nvSpPr>
        <p:spPr>
          <a:xfrm>
            <a:off x="8113776" y="630326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9" name="object 1699"/>
          <p:cNvSpPr/>
          <p:nvPr/>
        </p:nvSpPr>
        <p:spPr>
          <a:xfrm>
            <a:off x="8113776" y="63413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0" name="object 1700"/>
          <p:cNvSpPr/>
          <p:nvPr/>
        </p:nvSpPr>
        <p:spPr>
          <a:xfrm>
            <a:off x="8113776" y="63809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1" name="object 1701"/>
          <p:cNvSpPr/>
          <p:nvPr/>
        </p:nvSpPr>
        <p:spPr>
          <a:xfrm>
            <a:off x="8113776" y="64190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2" name="object 1702"/>
          <p:cNvSpPr/>
          <p:nvPr/>
        </p:nvSpPr>
        <p:spPr>
          <a:xfrm>
            <a:off x="8113776" y="645718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3" name="object 1703"/>
          <p:cNvSpPr/>
          <p:nvPr/>
        </p:nvSpPr>
        <p:spPr>
          <a:xfrm>
            <a:off x="8113776" y="649681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4" name="object 1704"/>
          <p:cNvSpPr/>
          <p:nvPr/>
        </p:nvSpPr>
        <p:spPr>
          <a:xfrm>
            <a:off x="8113776" y="6807708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0" y="7619"/>
                </a:moveTo>
                <a:lnTo>
                  <a:pt x="10668" y="7619"/>
                </a:lnTo>
                <a:lnTo>
                  <a:pt x="10668" y="0"/>
                </a:lnTo>
                <a:lnTo>
                  <a:pt x="0" y="0"/>
                </a:lnTo>
                <a:lnTo>
                  <a:pt x="0" y="7619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5" name="object 1705"/>
          <p:cNvSpPr/>
          <p:nvPr/>
        </p:nvSpPr>
        <p:spPr>
          <a:xfrm>
            <a:off x="8113776" y="6844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6" name="object 1706"/>
          <p:cNvSpPr/>
          <p:nvPr/>
        </p:nvSpPr>
        <p:spPr>
          <a:xfrm>
            <a:off x="8113776" y="6883907"/>
            <a:ext cx="10795" cy="7620"/>
          </a:xfrm>
          <a:custGeom>
            <a:avLst/>
            <a:gdLst/>
            <a:ahLst/>
            <a:cxnLst/>
            <a:rect l="l" t="t" r="r" b="b"/>
            <a:pathLst>
              <a:path w="10795" h="7620">
                <a:moveTo>
                  <a:pt x="10668" y="7620"/>
                </a:moveTo>
                <a:lnTo>
                  <a:pt x="0" y="7620"/>
                </a:lnTo>
                <a:lnTo>
                  <a:pt x="0" y="0"/>
                </a:lnTo>
                <a:lnTo>
                  <a:pt x="10668" y="0"/>
                </a:lnTo>
                <a:lnTo>
                  <a:pt x="10668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7" name="object 1707"/>
          <p:cNvSpPr/>
          <p:nvPr/>
        </p:nvSpPr>
        <p:spPr>
          <a:xfrm>
            <a:off x="8327135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8" name="object 1708"/>
          <p:cNvSpPr/>
          <p:nvPr/>
        </p:nvSpPr>
        <p:spPr>
          <a:xfrm>
            <a:off x="8327135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9" name="object 1709"/>
          <p:cNvSpPr/>
          <p:nvPr/>
        </p:nvSpPr>
        <p:spPr>
          <a:xfrm>
            <a:off x="8327135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0" name="object 1710"/>
          <p:cNvSpPr/>
          <p:nvPr/>
        </p:nvSpPr>
        <p:spPr>
          <a:xfrm>
            <a:off x="8327135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1" name="object 1711"/>
          <p:cNvSpPr/>
          <p:nvPr/>
        </p:nvSpPr>
        <p:spPr>
          <a:xfrm>
            <a:off x="8327135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2" name="object 1712"/>
          <p:cNvSpPr/>
          <p:nvPr/>
        </p:nvSpPr>
        <p:spPr>
          <a:xfrm>
            <a:off x="8327135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3" name="object 1713"/>
          <p:cNvSpPr/>
          <p:nvPr/>
        </p:nvSpPr>
        <p:spPr>
          <a:xfrm>
            <a:off x="8327135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4" name="object 1714"/>
          <p:cNvSpPr/>
          <p:nvPr/>
        </p:nvSpPr>
        <p:spPr>
          <a:xfrm>
            <a:off x="8327135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5" name="object 1715"/>
          <p:cNvSpPr/>
          <p:nvPr/>
        </p:nvSpPr>
        <p:spPr>
          <a:xfrm>
            <a:off x="8327135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6" name="object 1716"/>
          <p:cNvSpPr/>
          <p:nvPr/>
        </p:nvSpPr>
        <p:spPr>
          <a:xfrm>
            <a:off x="8327135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7" name="object 1717"/>
          <p:cNvSpPr/>
          <p:nvPr/>
        </p:nvSpPr>
        <p:spPr>
          <a:xfrm>
            <a:off x="8327135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8" name="object 1718"/>
          <p:cNvSpPr/>
          <p:nvPr/>
        </p:nvSpPr>
        <p:spPr>
          <a:xfrm>
            <a:off x="8327135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9" name="object 1719"/>
          <p:cNvSpPr/>
          <p:nvPr/>
        </p:nvSpPr>
        <p:spPr>
          <a:xfrm>
            <a:off x="8327135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0" name="object 1720"/>
          <p:cNvSpPr/>
          <p:nvPr/>
        </p:nvSpPr>
        <p:spPr>
          <a:xfrm>
            <a:off x="8327135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1" name="object 1721"/>
          <p:cNvSpPr/>
          <p:nvPr/>
        </p:nvSpPr>
        <p:spPr>
          <a:xfrm>
            <a:off x="8327135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2" name="object 1722"/>
          <p:cNvSpPr/>
          <p:nvPr/>
        </p:nvSpPr>
        <p:spPr>
          <a:xfrm>
            <a:off x="8327135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3" name="object 1723"/>
          <p:cNvSpPr/>
          <p:nvPr/>
        </p:nvSpPr>
        <p:spPr>
          <a:xfrm>
            <a:off x="8327135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4" name="object 1724"/>
          <p:cNvSpPr/>
          <p:nvPr/>
        </p:nvSpPr>
        <p:spPr>
          <a:xfrm>
            <a:off x="8327135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5" name="object 1725"/>
          <p:cNvSpPr/>
          <p:nvPr/>
        </p:nvSpPr>
        <p:spPr>
          <a:xfrm>
            <a:off x="8327135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6" name="object 1726"/>
          <p:cNvSpPr/>
          <p:nvPr/>
        </p:nvSpPr>
        <p:spPr>
          <a:xfrm>
            <a:off x="8327135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7" name="object 1727"/>
          <p:cNvSpPr/>
          <p:nvPr/>
        </p:nvSpPr>
        <p:spPr>
          <a:xfrm>
            <a:off x="8327135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8" name="object 1728"/>
          <p:cNvSpPr/>
          <p:nvPr/>
        </p:nvSpPr>
        <p:spPr>
          <a:xfrm>
            <a:off x="8327135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9" name="object 1729"/>
          <p:cNvSpPr/>
          <p:nvPr/>
        </p:nvSpPr>
        <p:spPr>
          <a:xfrm>
            <a:off x="8327135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0" name="object 1730"/>
          <p:cNvSpPr/>
          <p:nvPr/>
        </p:nvSpPr>
        <p:spPr>
          <a:xfrm>
            <a:off x="8327135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1" name="object 1731"/>
          <p:cNvSpPr/>
          <p:nvPr/>
        </p:nvSpPr>
        <p:spPr>
          <a:xfrm>
            <a:off x="8327135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2" name="object 1732"/>
          <p:cNvSpPr/>
          <p:nvPr/>
        </p:nvSpPr>
        <p:spPr>
          <a:xfrm>
            <a:off x="8327135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3" name="object 1733"/>
          <p:cNvSpPr/>
          <p:nvPr/>
        </p:nvSpPr>
        <p:spPr>
          <a:xfrm>
            <a:off x="8327135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4" name="object 1734"/>
          <p:cNvSpPr/>
          <p:nvPr/>
        </p:nvSpPr>
        <p:spPr>
          <a:xfrm>
            <a:off x="8327135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5" name="object 1735"/>
          <p:cNvSpPr/>
          <p:nvPr/>
        </p:nvSpPr>
        <p:spPr>
          <a:xfrm>
            <a:off x="8327135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6" name="object 1736"/>
          <p:cNvSpPr/>
          <p:nvPr/>
        </p:nvSpPr>
        <p:spPr>
          <a:xfrm>
            <a:off x="8327135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7" name="object 1737"/>
          <p:cNvSpPr/>
          <p:nvPr/>
        </p:nvSpPr>
        <p:spPr>
          <a:xfrm>
            <a:off x="8327135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8" name="object 1738"/>
          <p:cNvSpPr/>
          <p:nvPr/>
        </p:nvSpPr>
        <p:spPr>
          <a:xfrm>
            <a:off x="8327135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9" name="object 1739"/>
          <p:cNvSpPr/>
          <p:nvPr/>
        </p:nvSpPr>
        <p:spPr>
          <a:xfrm>
            <a:off x="8327135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0" name="object 1740"/>
          <p:cNvSpPr/>
          <p:nvPr/>
        </p:nvSpPr>
        <p:spPr>
          <a:xfrm>
            <a:off x="8327135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1" name="object 1741"/>
          <p:cNvSpPr/>
          <p:nvPr/>
        </p:nvSpPr>
        <p:spPr>
          <a:xfrm>
            <a:off x="8327135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2" name="object 1742"/>
          <p:cNvSpPr/>
          <p:nvPr/>
        </p:nvSpPr>
        <p:spPr>
          <a:xfrm>
            <a:off x="8327135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3" name="object 1743"/>
          <p:cNvSpPr/>
          <p:nvPr/>
        </p:nvSpPr>
        <p:spPr>
          <a:xfrm>
            <a:off x="8327135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4" name="object 1744"/>
          <p:cNvSpPr/>
          <p:nvPr/>
        </p:nvSpPr>
        <p:spPr>
          <a:xfrm>
            <a:off x="8327135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5" name="object 1745"/>
          <p:cNvSpPr/>
          <p:nvPr/>
        </p:nvSpPr>
        <p:spPr>
          <a:xfrm>
            <a:off x="8327135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6" name="object 1746"/>
          <p:cNvSpPr/>
          <p:nvPr/>
        </p:nvSpPr>
        <p:spPr>
          <a:xfrm>
            <a:off x="8327135" y="4709160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4571"/>
                </a:moveTo>
                <a:lnTo>
                  <a:pt x="9144" y="4571"/>
                </a:lnTo>
                <a:lnTo>
                  <a:pt x="9144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7" name="object 1747"/>
          <p:cNvSpPr/>
          <p:nvPr/>
        </p:nvSpPr>
        <p:spPr>
          <a:xfrm>
            <a:off x="8327135" y="52837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8" name="object 1748"/>
          <p:cNvSpPr/>
          <p:nvPr/>
        </p:nvSpPr>
        <p:spPr>
          <a:xfrm>
            <a:off x="8327135" y="5323332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0" y="1524"/>
                </a:moveTo>
                <a:lnTo>
                  <a:pt x="9144" y="1524"/>
                </a:lnTo>
                <a:lnTo>
                  <a:pt x="9144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9" name="object 1749"/>
          <p:cNvSpPr/>
          <p:nvPr/>
        </p:nvSpPr>
        <p:spPr>
          <a:xfrm>
            <a:off x="8327135" y="5832348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7"/>
                </a:moveTo>
                <a:lnTo>
                  <a:pt x="9144" y="3047"/>
                </a:lnTo>
                <a:lnTo>
                  <a:pt x="9144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0" name="object 1750"/>
          <p:cNvSpPr/>
          <p:nvPr/>
        </p:nvSpPr>
        <p:spPr>
          <a:xfrm>
            <a:off x="8327135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1" name="object 1751"/>
          <p:cNvSpPr/>
          <p:nvPr/>
        </p:nvSpPr>
        <p:spPr>
          <a:xfrm>
            <a:off x="8327135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2" name="object 1752"/>
          <p:cNvSpPr/>
          <p:nvPr/>
        </p:nvSpPr>
        <p:spPr>
          <a:xfrm>
            <a:off x="8327135" y="59420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3" name="object 1753"/>
          <p:cNvSpPr/>
          <p:nvPr/>
        </p:nvSpPr>
        <p:spPr>
          <a:xfrm>
            <a:off x="8327135" y="59801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4" name="object 1754"/>
          <p:cNvSpPr/>
          <p:nvPr/>
        </p:nvSpPr>
        <p:spPr>
          <a:xfrm>
            <a:off x="8327135" y="60198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5" name="object 1755"/>
          <p:cNvSpPr/>
          <p:nvPr/>
        </p:nvSpPr>
        <p:spPr>
          <a:xfrm>
            <a:off x="8327135" y="60579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6" name="object 1756"/>
          <p:cNvSpPr/>
          <p:nvPr/>
        </p:nvSpPr>
        <p:spPr>
          <a:xfrm>
            <a:off x="8327135" y="60960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7" name="object 1757"/>
          <p:cNvSpPr/>
          <p:nvPr/>
        </p:nvSpPr>
        <p:spPr>
          <a:xfrm>
            <a:off x="8327135" y="61356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8" name="object 1758"/>
          <p:cNvSpPr/>
          <p:nvPr/>
        </p:nvSpPr>
        <p:spPr>
          <a:xfrm>
            <a:off x="8327135" y="61737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9" name="object 1759"/>
          <p:cNvSpPr/>
          <p:nvPr/>
        </p:nvSpPr>
        <p:spPr>
          <a:xfrm>
            <a:off x="8327135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0" name="object 1760"/>
          <p:cNvSpPr/>
          <p:nvPr/>
        </p:nvSpPr>
        <p:spPr>
          <a:xfrm>
            <a:off x="8327135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1" name="object 1761"/>
          <p:cNvSpPr/>
          <p:nvPr/>
        </p:nvSpPr>
        <p:spPr>
          <a:xfrm>
            <a:off x="8327135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2" name="object 1762"/>
          <p:cNvSpPr/>
          <p:nvPr/>
        </p:nvSpPr>
        <p:spPr>
          <a:xfrm>
            <a:off x="8327135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3" name="object 1763"/>
          <p:cNvSpPr/>
          <p:nvPr/>
        </p:nvSpPr>
        <p:spPr>
          <a:xfrm>
            <a:off x="8327135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4" name="object 1764"/>
          <p:cNvSpPr/>
          <p:nvPr/>
        </p:nvSpPr>
        <p:spPr>
          <a:xfrm>
            <a:off x="8327135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5" name="object 1765"/>
          <p:cNvSpPr/>
          <p:nvPr/>
        </p:nvSpPr>
        <p:spPr>
          <a:xfrm>
            <a:off x="8327135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6" name="object 1766"/>
          <p:cNvSpPr/>
          <p:nvPr/>
        </p:nvSpPr>
        <p:spPr>
          <a:xfrm>
            <a:off x="8327135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7" name="object 1767"/>
          <p:cNvSpPr/>
          <p:nvPr/>
        </p:nvSpPr>
        <p:spPr>
          <a:xfrm>
            <a:off x="8327135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8" name="object 1768"/>
          <p:cNvSpPr/>
          <p:nvPr/>
        </p:nvSpPr>
        <p:spPr>
          <a:xfrm>
            <a:off x="8327135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9" name="object 1769"/>
          <p:cNvSpPr/>
          <p:nvPr/>
        </p:nvSpPr>
        <p:spPr>
          <a:xfrm>
            <a:off x="8327135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0" name="object 1770"/>
          <p:cNvSpPr/>
          <p:nvPr/>
        </p:nvSpPr>
        <p:spPr>
          <a:xfrm>
            <a:off x="8538971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1" name="object 1771"/>
          <p:cNvSpPr/>
          <p:nvPr/>
        </p:nvSpPr>
        <p:spPr>
          <a:xfrm>
            <a:off x="8538971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2" name="object 1772"/>
          <p:cNvSpPr/>
          <p:nvPr/>
        </p:nvSpPr>
        <p:spPr>
          <a:xfrm>
            <a:off x="8538971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3" name="object 1773"/>
          <p:cNvSpPr/>
          <p:nvPr/>
        </p:nvSpPr>
        <p:spPr>
          <a:xfrm>
            <a:off x="8538971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4" name="object 1774"/>
          <p:cNvSpPr/>
          <p:nvPr/>
        </p:nvSpPr>
        <p:spPr>
          <a:xfrm>
            <a:off x="8538971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5" name="object 1775"/>
          <p:cNvSpPr/>
          <p:nvPr/>
        </p:nvSpPr>
        <p:spPr>
          <a:xfrm>
            <a:off x="8538971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6" name="object 1776"/>
          <p:cNvSpPr/>
          <p:nvPr/>
        </p:nvSpPr>
        <p:spPr>
          <a:xfrm>
            <a:off x="8538971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7" name="object 1777"/>
          <p:cNvSpPr/>
          <p:nvPr/>
        </p:nvSpPr>
        <p:spPr>
          <a:xfrm>
            <a:off x="8538971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8" name="object 1778"/>
          <p:cNvSpPr/>
          <p:nvPr/>
        </p:nvSpPr>
        <p:spPr>
          <a:xfrm>
            <a:off x="8538971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9" name="object 1779"/>
          <p:cNvSpPr/>
          <p:nvPr/>
        </p:nvSpPr>
        <p:spPr>
          <a:xfrm>
            <a:off x="8538971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0" name="object 1780"/>
          <p:cNvSpPr/>
          <p:nvPr/>
        </p:nvSpPr>
        <p:spPr>
          <a:xfrm>
            <a:off x="8538971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1" name="object 1781"/>
          <p:cNvSpPr/>
          <p:nvPr/>
        </p:nvSpPr>
        <p:spPr>
          <a:xfrm>
            <a:off x="8538971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2" name="object 1782"/>
          <p:cNvSpPr/>
          <p:nvPr/>
        </p:nvSpPr>
        <p:spPr>
          <a:xfrm>
            <a:off x="8538971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3" name="object 1783"/>
          <p:cNvSpPr/>
          <p:nvPr/>
        </p:nvSpPr>
        <p:spPr>
          <a:xfrm>
            <a:off x="8538971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4" name="object 1784"/>
          <p:cNvSpPr/>
          <p:nvPr/>
        </p:nvSpPr>
        <p:spPr>
          <a:xfrm>
            <a:off x="8538971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5" name="object 1785"/>
          <p:cNvSpPr/>
          <p:nvPr/>
        </p:nvSpPr>
        <p:spPr>
          <a:xfrm>
            <a:off x="8538971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6" name="object 1786"/>
          <p:cNvSpPr/>
          <p:nvPr/>
        </p:nvSpPr>
        <p:spPr>
          <a:xfrm>
            <a:off x="8538971" y="33116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7" name="object 1787"/>
          <p:cNvSpPr/>
          <p:nvPr/>
        </p:nvSpPr>
        <p:spPr>
          <a:xfrm>
            <a:off x="8538971" y="33497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8" name="object 1788"/>
          <p:cNvSpPr/>
          <p:nvPr/>
        </p:nvSpPr>
        <p:spPr>
          <a:xfrm>
            <a:off x="8538971" y="33893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9" name="object 1789"/>
          <p:cNvSpPr/>
          <p:nvPr/>
        </p:nvSpPr>
        <p:spPr>
          <a:xfrm>
            <a:off x="8538971" y="34274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0" name="object 1790"/>
          <p:cNvSpPr/>
          <p:nvPr/>
        </p:nvSpPr>
        <p:spPr>
          <a:xfrm>
            <a:off x="8538971" y="34655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1" name="object 1791"/>
          <p:cNvSpPr/>
          <p:nvPr/>
        </p:nvSpPr>
        <p:spPr>
          <a:xfrm>
            <a:off x="8538971" y="35052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2" name="object 1792"/>
          <p:cNvSpPr/>
          <p:nvPr/>
        </p:nvSpPr>
        <p:spPr>
          <a:xfrm>
            <a:off x="8538971" y="35433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3" name="object 1793"/>
          <p:cNvSpPr/>
          <p:nvPr/>
        </p:nvSpPr>
        <p:spPr>
          <a:xfrm>
            <a:off x="8538971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4" name="object 1794"/>
          <p:cNvSpPr/>
          <p:nvPr/>
        </p:nvSpPr>
        <p:spPr>
          <a:xfrm>
            <a:off x="8538971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5" name="object 1795"/>
          <p:cNvSpPr/>
          <p:nvPr/>
        </p:nvSpPr>
        <p:spPr>
          <a:xfrm>
            <a:off x="8538971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6" name="object 1796"/>
          <p:cNvSpPr/>
          <p:nvPr/>
        </p:nvSpPr>
        <p:spPr>
          <a:xfrm>
            <a:off x="8538971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7" name="object 1797"/>
          <p:cNvSpPr/>
          <p:nvPr/>
        </p:nvSpPr>
        <p:spPr>
          <a:xfrm>
            <a:off x="8538971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8" name="object 1798"/>
          <p:cNvSpPr/>
          <p:nvPr/>
        </p:nvSpPr>
        <p:spPr>
          <a:xfrm>
            <a:off x="8538971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9" name="object 1799"/>
          <p:cNvSpPr/>
          <p:nvPr/>
        </p:nvSpPr>
        <p:spPr>
          <a:xfrm>
            <a:off x="8538971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0" name="object 1800"/>
          <p:cNvSpPr/>
          <p:nvPr/>
        </p:nvSpPr>
        <p:spPr>
          <a:xfrm>
            <a:off x="8538971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1" name="object 1801"/>
          <p:cNvSpPr/>
          <p:nvPr/>
        </p:nvSpPr>
        <p:spPr>
          <a:xfrm>
            <a:off x="8538971" y="38922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2" name="object 1802"/>
          <p:cNvSpPr/>
          <p:nvPr/>
        </p:nvSpPr>
        <p:spPr>
          <a:xfrm>
            <a:off x="8538971" y="39303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3" name="object 1803"/>
          <p:cNvSpPr/>
          <p:nvPr/>
        </p:nvSpPr>
        <p:spPr>
          <a:xfrm>
            <a:off x="8538971" y="39684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4" name="object 1804"/>
          <p:cNvSpPr/>
          <p:nvPr/>
        </p:nvSpPr>
        <p:spPr>
          <a:xfrm>
            <a:off x="8538971" y="40081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5" name="object 1805"/>
          <p:cNvSpPr/>
          <p:nvPr/>
        </p:nvSpPr>
        <p:spPr>
          <a:xfrm>
            <a:off x="8538971" y="40462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6" name="object 1806"/>
          <p:cNvSpPr/>
          <p:nvPr/>
        </p:nvSpPr>
        <p:spPr>
          <a:xfrm>
            <a:off x="8538971" y="40843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7" name="object 1807"/>
          <p:cNvSpPr/>
          <p:nvPr/>
        </p:nvSpPr>
        <p:spPr>
          <a:xfrm>
            <a:off x="8538971" y="41239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8" name="object 1808"/>
          <p:cNvSpPr/>
          <p:nvPr/>
        </p:nvSpPr>
        <p:spPr>
          <a:xfrm>
            <a:off x="8538971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9" name="object 1809"/>
          <p:cNvSpPr/>
          <p:nvPr/>
        </p:nvSpPr>
        <p:spPr>
          <a:xfrm>
            <a:off x="8538971" y="4709160"/>
            <a:ext cx="10795" cy="5080"/>
          </a:xfrm>
          <a:custGeom>
            <a:avLst/>
            <a:gdLst/>
            <a:ahLst/>
            <a:cxnLst/>
            <a:rect l="l" t="t" r="r" b="b"/>
            <a:pathLst>
              <a:path w="10795" h="5079">
                <a:moveTo>
                  <a:pt x="0" y="4571"/>
                </a:moveTo>
                <a:lnTo>
                  <a:pt x="10668" y="4571"/>
                </a:lnTo>
                <a:lnTo>
                  <a:pt x="10668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0" name="object 1810"/>
          <p:cNvSpPr/>
          <p:nvPr/>
        </p:nvSpPr>
        <p:spPr>
          <a:xfrm>
            <a:off x="8538971" y="52837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1" name="object 1811"/>
          <p:cNvSpPr/>
          <p:nvPr/>
        </p:nvSpPr>
        <p:spPr>
          <a:xfrm>
            <a:off x="8538971" y="5323332"/>
            <a:ext cx="10795" cy="1905"/>
          </a:xfrm>
          <a:custGeom>
            <a:avLst/>
            <a:gdLst/>
            <a:ahLst/>
            <a:cxnLst/>
            <a:rect l="l" t="t" r="r" b="b"/>
            <a:pathLst>
              <a:path w="10795" h="1904">
                <a:moveTo>
                  <a:pt x="0" y="1524"/>
                </a:moveTo>
                <a:lnTo>
                  <a:pt x="10668" y="1524"/>
                </a:lnTo>
                <a:lnTo>
                  <a:pt x="10668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2" name="object 1812"/>
          <p:cNvSpPr/>
          <p:nvPr/>
        </p:nvSpPr>
        <p:spPr>
          <a:xfrm>
            <a:off x="8538971" y="5832348"/>
            <a:ext cx="10795" cy="3175"/>
          </a:xfrm>
          <a:custGeom>
            <a:avLst/>
            <a:gdLst/>
            <a:ahLst/>
            <a:cxnLst/>
            <a:rect l="l" t="t" r="r" b="b"/>
            <a:pathLst>
              <a:path w="10795" h="3175">
                <a:moveTo>
                  <a:pt x="0" y="3047"/>
                </a:moveTo>
                <a:lnTo>
                  <a:pt x="10668" y="3047"/>
                </a:lnTo>
                <a:lnTo>
                  <a:pt x="10668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3" name="object 1813"/>
          <p:cNvSpPr/>
          <p:nvPr/>
        </p:nvSpPr>
        <p:spPr>
          <a:xfrm>
            <a:off x="8538971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4" name="object 1814"/>
          <p:cNvSpPr/>
          <p:nvPr/>
        </p:nvSpPr>
        <p:spPr>
          <a:xfrm>
            <a:off x="8538971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5" name="object 1815"/>
          <p:cNvSpPr/>
          <p:nvPr/>
        </p:nvSpPr>
        <p:spPr>
          <a:xfrm>
            <a:off x="8538971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6" name="object 1816"/>
          <p:cNvSpPr/>
          <p:nvPr/>
        </p:nvSpPr>
        <p:spPr>
          <a:xfrm>
            <a:off x="8538971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7" name="object 1817"/>
          <p:cNvSpPr/>
          <p:nvPr/>
        </p:nvSpPr>
        <p:spPr>
          <a:xfrm>
            <a:off x="8538971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8" name="object 1818"/>
          <p:cNvSpPr/>
          <p:nvPr/>
        </p:nvSpPr>
        <p:spPr>
          <a:xfrm>
            <a:off x="8752331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9" name="object 1819"/>
          <p:cNvSpPr/>
          <p:nvPr/>
        </p:nvSpPr>
        <p:spPr>
          <a:xfrm>
            <a:off x="8752331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0" name="object 1820"/>
          <p:cNvSpPr/>
          <p:nvPr/>
        </p:nvSpPr>
        <p:spPr>
          <a:xfrm>
            <a:off x="8752331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1" name="object 1821"/>
          <p:cNvSpPr/>
          <p:nvPr/>
        </p:nvSpPr>
        <p:spPr>
          <a:xfrm>
            <a:off x="8752331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2" name="object 1822"/>
          <p:cNvSpPr/>
          <p:nvPr/>
        </p:nvSpPr>
        <p:spPr>
          <a:xfrm>
            <a:off x="8752331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3" name="object 1823"/>
          <p:cNvSpPr/>
          <p:nvPr/>
        </p:nvSpPr>
        <p:spPr>
          <a:xfrm>
            <a:off x="8752331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4" name="object 1824"/>
          <p:cNvSpPr/>
          <p:nvPr/>
        </p:nvSpPr>
        <p:spPr>
          <a:xfrm>
            <a:off x="8752331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5" name="object 1825"/>
          <p:cNvSpPr/>
          <p:nvPr/>
        </p:nvSpPr>
        <p:spPr>
          <a:xfrm>
            <a:off x="8752331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6" name="object 1826"/>
          <p:cNvSpPr/>
          <p:nvPr/>
        </p:nvSpPr>
        <p:spPr>
          <a:xfrm>
            <a:off x="8752331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7" name="object 1827"/>
          <p:cNvSpPr/>
          <p:nvPr/>
        </p:nvSpPr>
        <p:spPr>
          <a:xfrm>
            <a:off x="8752331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8" name="object 1828"/>
          <p:cNvSpPr/>
          <p:nvPr/>
        </p:nvSpPr>
        <p:spPr>
          <a:xfrm>
            <a:off x="8752331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9" name="object 1829"/>
          <p:cNvSpPr/>
          <p:nvPr/>
        </p:nvSpPr>
        <p:spPr>
          <a:xfrm>
            <a:off x="8752331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0" name="object 1830"/>
          <p:cNvSpPr/>
          <p:nvPr/>
        </p:nvSpPr>
        <p:spPr>
          <a:xfrm>
            <a:off x="8752331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1" name="object 1831"/>
          <p:cNvSpPr/>
          <p:nvPr/>
        </p:nvSpPr>
        <p:spPr>
          <a:xfrm>
            <a:off x="8752331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2" name="object 1832"/>
          <p:cNvSpPr/>
          <p:nvPr/>
        </p:nvSpPr>
        <p:spPr>
          <a:xfrm>
            <a:off x="8752331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3" name="object 1833"/>
          <p:cNvSpPr/>
          <p:nvPr/>
        </p:nvSpPr>
        <p:spPr>
          <a:xfrm>
            <a:off x="8752331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4" name="object 1834"/>
          <p:cNvSpPr/>
          <p:nvPr/>
        </p:nvSpPr>
        <p:spPr>
          <a:xfrm>
            <a:off x="8752331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5" name="object 1835"/>
          <p:cNvSpPr/>
          <p:nvPr/>
        </p:nvSpPr>
        <p:spPr>
          <a:xfrm>
            <a:off x="8752331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6" name="object 1836"/>
          <p:cNvSpPr/>
          <p:nvPr/>
        </p:nvSpPr>
        <p:spPr>
          <a:xfrm>
            <a:off x="8752331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7" name="object 1837"/>
          <p:cNvSpPr/>
          <p:nvPr/>
        </p:nvSpPr>
        <p:spPr>
          <a:xfrm>
            <a:off x="8752331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8" name="object 1838"/>
          <p:cNvSpPr/>
          <p:nvPr/>
        </p:nvSpPr>
        <p:spPr>
          <a:xfrm>
            <a:off x="8752331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9" name="object 1839"/>
          <p:cNvSpPr/>
          <p:nvPr/>
        </p:nvSpPr>
        <p:spPr>
          <a:xfrm>
            <a:off x="8752331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0" name="object 1840"/>
          <p:cNvSpPr/>
          <p:nvPr/>
        </p:nvSpPr>
        <p:spPr>
          <a:xfrm>
            <a:off x="8752331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1" name="object 1841"/>
          <p:cNvSpPr/>
          <p:nvPr/>
        </p:nvSpPr>
        <p:spPr>
          <a:xfrm>
            <a:off x="8752331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2" name="object 1842"/>
          <p:cNvSpPr/>
          <p:nvPr/>
        </p:nvSpPr>
        <p:spPr>
          <a:xfrm>
            <a:off x="8752331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3" name="object 1843"/>
          <p:cNvSpPr/>
          <p:nvPr/>
        </p:nvSpPr>
        <p:spPr>
          <a:xfrm>
            <a:off x="8752331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4" name="object 1844"/>
          <p:cNvSpPr/>
          <p:nvPr/>
        </p:nvSpPr>
        <p:spPr>
          <a:xfrm>
            <a:off x="8752331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5" name="object 1845"/>
          <p:cNvSpPr/>
          <p:nvPr/>
        </p:nvSpPr>
        <p:spPr>
          <a:xfrm>
            <a:off x="8752331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6" name="object 1846"/>
          <p:cNvSpPr/>
          <p:nvPr/>
        </p:nvSpPr>
        <p:spPr>
          <a:xfrm>
            <a:off x="8752331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7" name="object 1847"/>
          <p:cNvSpPr/>
          <p:nvPr/>
        </p:nvSpPr>
        <p:spPr>
          <a:xfrm>
            <a:off x="8752331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8" name="object 1848"/>
          <p:cNvSpPr/>
          <p:nvPr/>
        </p:nvSpPr>
        <p:spPr>
          <a:xfrm>
            <a:off x="8752331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9" name="object 1849"/>
          <p:cNvSpPr/>
          <p:nvPr/>
        </p:nvSpPr>
        <p:spPr>
          <a:xfrm>
            <a:off x="8752331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0" name="object 1850"/>
          <p:cNvSpPr/>
          <p:nvPr/>
        </p:nvSpPr>
        <p:spPr>
          <a:xfrm>
            <a:off x="8752331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1" name="object 1851"/>
          <p:cNvSpPr/>
          <p:nvPr/>
        </p:nvSpPr>
        <p:spPr>
          <a:xfrm>
            <a:off x="8752331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2" name="object 1852"/>
          <p:cNvSpPr/>
          <p:nvPr/>
        </p:nvSpPr>
        <p:spPr>
          <a:xfrm>
            <a:off x="8752331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3" name="object 1853"/>
          <p:cNvSpPr/>
          <p:nvPr/>
        </p:nvSpPr>
        <p:spPr>
          <a:xfrm>
            <a:off x="8752331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4" name="object 1854"/>
          <p:cNvSpPr/>
          <p:nvPr/>
        </p:nvSpPr>
        <p:spPr>
          <a:xfrm>
            <a:off x="8752331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5" name="object 1855"/>
          <p:cNvSpPr/>
          <p:nvPr/>
        </p:nvSpPr>
        <p:spPr>
          <a:xfrm>
            <a:off x="8752331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6" name="object 1856"/>
          <p:cNvSpPr/>
          <p:nvPr/>
        </p:nvSpPr>
        <p:spPr>
          <a:xfrm>
            <a:off x="8752331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7" name="object 1857"/>
          <p:cNvSpPr/>
          <p:nvPr/>
        </p:nvSpPr>
        <p:spPr>
          <a:xfrm>
            <a:off x="8752331" y="4709160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4571"/>
                </a:moveTo>
                <a:lnTo>
                  <a:pt x="9144" y="4571"/>
                </a:lnTo>
                <a:lnTo>
                  <a:pt x="9144" y="0"/>
                </a:lnTo>
                <a:lnTo>
                  <a:pt x="0" y="0"/>
                </a:lnTo>
                <a:lnTo>
                  <a:pt x="0" y="457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8" name="object 1858"/>
          <p:cNvSpPr/>
          <p:nvPr/>
        </p:nvSpPr>
        <p:spPr>
          <a:xfrm>
            <a:off x="8752331" y="52837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9" name="object 1859"/>
          <p:cNvSpPr/>
          <p:nvPr/>
        </p:nvSpPr>
        <p:spPr>
          <a:xfrm>
            <a:off x="8752331" y="5323332"/>
            <a:ext cx="9525" cy="1905"/>
          </a:xfrm>
          <a:custGeom>
            <a:avLst/>
            <a:gdLst/>
            <a:ahLst/>
            <a:cxnLst/>
            <a:rect l="l" t="t" r="r" b="b"/>
            <a:pathLst>
              <a:path w="9525" h="1904">
                <a:moveTo>
                  <a:pt x="0" y="1524"/>
                </a:moveTo>
                <a:lnTo>
                  <a:pt x="9144" y="1524"/>
                </a:lnTo>
                <a:lnTo>
                  <a:pt x="9144" y="0"/>
                </a:lnTo>
                <a:lnTo>
                  <a:pt x="0" y="0"/>
                </a:lnTo>
                <a:lnTo>
                  <a:pt x="0" y="152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0" name="object 1860"/>
          <p:cNvSpPr/>
          <p:nvPr/>
        </p:nvSpPr>
        <p:spPr>
          <a:xfrm>
            <a:off x="8752331" y="5832348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0" y="3047"/>
                </a:moveTo>
                <a:lnTo>
                  <a:pt x="9144" y="3047"/>
                </a:lnTo>
                <a:lnTo>
                  <a:pt x="9144" y="0"/>
                </a:lnTo>
                <a:lnTo>
                  <a:pt x="0" y="0"/>
                </a:lnTo>
                <a:lnTo>
                  <a:pt x="0" y="304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1" name="object 1861"/>
          <p:cNvSpPr/>
          <p:nvPr/>
        </p:nvSpPr>
        <p:spPr>
          <a:xfrm>
            <a:off x="8752331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2" name="object 1862"/>
          <p:cNvSpPr/>
          <p:nvPr/>
        </p:nvSpPr>
        <p:spPr>
          <a:xfrm>
            <a:off x="8752331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3" name="object 1863"/>
          <p:cNvSpPr/>
          <p:nvPr/>
        </p:nvSpPr>
        <p:spPr>
          <a:xfrm>
            <a:off x="8752331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4" name="object 1864"/>
          <p:cNvSpPr/>
          <p:nvPr/>
        </p:nvSpPr>
        <p:spPr>
          <a:xfrm>
            <a:off x="8752331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5" name="object 1865"/>
          <p:cNvSpPr/>
          <p:nvPr/>
        </p:nvSpPr>
        <p:spPr>
          <a:xfrm>
            <a:off x="8752331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6" name="object 1866"/>
          <p:cNvSpPr/>
          <p:nvPr/>
        </p:nvSpPr>
        <p:spPr>
          <a:xfrm>
            <a:off x="8964168" y="23576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7" name="object 1867"/>
          <p:cNvSpPr/>
          <p:nvPr/>
        </p:nvSpPr>
        <p:spPr>
          <a:xfrm>
            <a:off x="8964168" y="23957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8" name="object 1868"/>
          <p:cNvSpPr/>
          <p:nvPr/>
        </p:nvSpPr>
        <p:spPr>
          <a:xfrm>
            <a:off x="8964168" y="243382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9" name="object 1869"/>
          <p:cNvSpPr/>
          <p:nvPr/>
        </p:nvSpPr>
        <p:spPr>
          <a:xfrm>
            <a:off x="8964168" y="247345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0" name="object 1870"/>
          <p:cNvSpPr/>
          <p:nvPr/>
        </p:nvSpPr>
        <p:spPr>
          <a:xfrm>
            <a:off x="8964168" y="251155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1" name="object 1871"/>
          <p:cNvSpPr/>
          <p:nvPr/>
        </p:nvSpPr>
        <p:spPr>
          <a:xfrm>
            <a:off x="8964168" y="25511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2" name="object 1872"/>
          <p:cNvSpPr/>
          <p:nvPr/>
        </p:nvSpPr>
        <p:spPr>
          <a:xfrm>
            <a:off x="8964168" y="25892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3" name="object 1873"/>
          <p:cNvSpPr/>
          <p:nvPr/>
        </p:nvSpPr>
        <p:spPr>
          <a:xfrm>
            <a:off x="8964168" y="26273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4" name="object 1874"/>
          <p:cNvSpPr/>
          <p:nvPr/>
        </p:nvSpPr>
        <p:spPr>
          <a:xfrm>
            <a:off x="8964168" y="26670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5" name="object 1875"/>
          <p:cNvSpPr/>
          <p:nvPr/>
        </p:nvSpPr>
        <p:spPr>
          <a:xfrm>
            <a:off x="8964168" y="27051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6" name="object 1876"/>
          <p:cNvSpPr/>
          <p:nvPr/>
        </p:nvSpPr>
        <p:spPr>
          <a:xfrm>
            <a:off x="8964168" y="27432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7" name="object 1877"/>
          <p:cNvSpPr/>
          <p:nvPr/>
        </p:nvSpPr>
        <p:spPr>
          <a:xfrm>
            <a:off x="8964168" y="27828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8" name="object 1878"/>
          <p:cNvSpPr/>
          <p:nvPr/>
        </p:nvSpPr>
        <p:spPr>
          <a:xfrm>
            <a:off x="8964168" y="28209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9" name="object 1879"/>
          <p:cNvSpPr/>
          <p:nvPr/>
        </p:nvSpPr>
        <p:spPr>
          <a:xfrm>
            <a:off x="8964168" y="28605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0" name="object 1880"/>
          <p:cNvSpPr/>
          <p:nvPr/>
        </p:nvSpPr>
        <p:spPr>
          <a:xfrm>
            <a:off x="8964168" y="289864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1" name="object 1881"/>
          <p:cNvSpPr/>
          <p:nvPr/>
        </p:nvSpPr>
        <p:spPr>
          <a:xfrm>
            <a:off x="8964168" y="293674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2" name="object 1882"/>
          <p:cNvSpPr/>
          <p:nvPr/>
        </p:nvSpPr>
        <p:spPr>
          <a:xfrm>
            <a:off x="8964168" y="29763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3" name="object 1883"/>
          <p:cNvSpPr/>
          <p:nvPr/>
        </p:nvSpPr>
        <p:spPr>
          <a:xfrm>
            <a:off x="8964168" y="30144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4" name="object 1884"/>
          <p:cNvSpPr/>
          <p:nvPr/>
        </p:nvSpPr>
        <p:spPr>
          <a:xfrm>
            <a:off x="8964168" y="305409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5" name="object 1885"/>
          <p:cNvSpPr/>
          <p:nvPr/>
        </p:nvSpPr>
        <p:spPr>
          <a:xfrm>
            <a:off x="8964168" y="309219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6" name="object 1886"/>
          <p:cNvSpPr/>
          <p:nvPr/>
        </p:nvSpPr>
        <p:spPr>
          <a:xfrm>
            <a:off x="8964168" y="313029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7" name="object 1887"/>
          <p:cNvSpPr/>
          <p:nvPr/>
        </p:nvSpPr>
        <p:spPr>
          <a:xfrm>
            <a:off x="8964168" y="31699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8" name="object 1888"/>
          <p:cNvSpPr/>
          <p:nvPr/>
        </p:nvSpPr>
        <p:spPr>
          <a:xfrm>
            <a:off x="8964168" y="32080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9" name="object 1889"/>
          <p:cNvSpPr/>
          <p:nvPr/>
        </p:nvSpPr>
        <p:spPr>
          <a:xfrm>
            <a:off x="8964168" y="32461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0" name="object 1890"/>
          <p:cNvSpPr/>
          <p:nvPr/>
        </p:nvSpPr>
        <p:spPr>
          <a:xfrm>
            <a:off x="8964168" y="32857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1" name="object 1891"/>
          <p:cNvSpPr/>
          <p:nvPr/>
        </p:nvSpPr>
        <p:spPr>
          <a:xfrm>
            <a:off x="8964168" y="33238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2" name="object 1892"/>
          <p:cNvSpPr/>
          <p:nvPr/>
        </p:nvSpPr>
        <p:spPr>
          <a:xfrm>
            <a:off x="8964168" y="33634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3" name="object 1893"/>
          <p:cNvSpPr/>
          <p:nvPr/>
        </p:nvSpPr>
        <p:spPr>
          <a:xfrm>
            <a:off x="8964168" y="34015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4" name="object 1894"/>
          <p:cNvSpPr/>
          <p:nvPr/>
        </p:nvSpPr>
        <p:spPr>
          <a:xfrm>
            <a:off x="8964168" y="343966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5" name="object 1895"/>
          <p:cNvSpPr/>
          <p:nvPr/>
        </p:nvSpPr>
        <p:spPr>
          <a:xfrm>
            <a:off x="8964168" y="34792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6" name="object 1896"/>
          <p:cNvSpPr/>
          <p:nvPr/>
        </p:nvSpPr>
        <p:spPr>
          <a:xfrm>
            <a:off x="8964168" y="351739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7" name="object 1897"/>
          <p:cNvSpPr/>
          <p:nvPr/>
        </p:nvSpPr>
        <p:spPr>
          <a:xfrm>
            <a:off x="8964168" y="35570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8" name="object 1898"/>
          <p:cNvSpPr/>
          <p:nvPr/>
        </p:nvSpPr>
        <p:spPr>
          <a:xfrm>
            <a:off x="8964168" y="35951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9" name="object 1899"/>
          <p:cNvSpPr/>
          <p:nvPr/>
        </p:nvSpPr>
        <p:spPr>
          <a:xfrm>
            <a:off x="8964168" y="363321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0" name="object 1900"/>
          <p:cNvSpPr/>
          <p:nvPr/>
        </p:nvSpPr>
        <p:spPr>
          <a:xfrm>
            <a:off x="8964168" y="36728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1" name="object 1901"/>
          <p:cNvSpPr/>
          <p:nvPr/>
        </p:nvSpPr>
        <p:spPr>
          <a:xfrm>
            <a:off x="8964168" y="37109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2" name="object 1902"/>
          <p:cNvSpPr/>
          <p:nvPr/>
        </p:nvSpPr>
        <p:spPr>
          <a:xfrm>
            <a:off x="8964168" y="37490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3" name="object 1903"/>
          <p:cNvSpPr/>
          <p:nvPr/>
        </p:nvSpPr>
        <p:spPr>
          <a:xfrm>
            <a:off x="8964168" y="378866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4" name="object 1904"/>
          <p:cNvSpPr/>
          <p:nvPr/>
        </p:nvSpPr>
        <p:spPr>
          <a:xfrm>
            <a:off x="8964168" y="382676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5" name="object 1905"/>
          <p:cNvSpPr/>
          <p:nvPr/>
        </p:nvSpPr>
        <p:spPr>
          <a:xfrm>
            <a:off x="8964168" y="38663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6" name="object 1906"/>
          <p:cNvSpPr/>
          <p:nvPr/>
        </p:nvSpPr>
        <p:spPr>
          <a:xfrm>
            <a:off x="8964168" y="39044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7" name="object 1907"/>
          <p:cNvSpPr/>
          <p:nvPr/>
        </p:nvSpPr>
        <p:spPr>
          <a:xfrm>
            <a:off x="8964168" y="39425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8" name="object 1908"/>
          <p:cNvSpPr/>
          <p:nvPr/>
        </p:nvSpPr>
        <p:spPr>
          <a:xfrm>
            <a:off x="8964168" y="39822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9" name="object 1909"/>
          <p:cNvSpPr/>
          <p:nvPr/>
        </p:nvSpPr>
        <p:spPr>
          <a:xfrm>
            <a:off x="8964168" y="40203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0" name="object 1910"/>
          <p:cNvSpPr/>
          <p:nvPr/>
        </p:nvSpPr>
        <p:spPr>
          <a:xfrm>
            <a:off x="8964168" y="40599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1" name="object 1911"/>
          <p:cNvSpPr/>
          <p:nvPr/>
        </p:nvSpPr>
        <p:spPr>
          <a:xfrm>
            <a:off x="8964168" y="40980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2" name="object 1912"/>
          <p:cNvSpPr/>
          <p:nvPr/>
        </p:nvSpPr>
        <p:spPr>
          <a:xfrm>
            <a:off x="8964168" y="41361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3" name="object 1913"/>
          <p:cNvSpPr/>
          <p:nvPr/>
        </p:nvSpPr>
        <p:spPr>
          <a:xfrm>
            <a:off x="8964168" y="41757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4" name="object 1914"/>
          <p:cNvSpPr/>
          <p:nvPr/>
        </p:nvSpPr>
        <p:spPr>
          <a:xfrm>
            <a:off x="8964168" y="42138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5" name="object 1915"/>
          <p:cNvSpPr/>
          <p:nvPr/>
        </p:nvSpPr>
        <p:spPr>
          <a:xfrm>
            <a:off x="8964168" y="425195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6" name="object 1916"/>
          <p:cNvSpPr/>
          <p:nvPr/>
        </p:nvSpPr>
        <p:spPr>
          <a:xfrm>
            <a:off x="8964168" y="429158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7" name="object 1917"/>
          <p:cNvSpPr/>
          <p:nvPr/>
        </p:nvSpPr>
        <p:spPr>
          <a:xfrm>
            <a:off x="8964168" y="432968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8" name="object 1918"/>
          <p:cNvSpPr/>
          <p:nvPr/>
        </p:nvSpPr>
        <p:spPr>
          <a:xfrm>
            <a:off x="8964168" y="43693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9" name="object 1919"/>
          <p:cNvSpPr/>
          <p:nvPr/>
        </p:nvSpPr>
        <p:spPr>
          <a:xfrm>
            <a:off x="8964168" y="44074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0" name="object 1920"/>
          <p:cNvSpPr/>
          <p:nvPr/>
        </p:nvSpPr>
        <p:spPr>
          <a:xfrm>
            <a:off x="8964168" y="44455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1" name="object 1921"/>
          <p:cNvSpPr/>
          <p:nvPr/>
        </p:nvSpPr>
        <p:spPr>
          <a:xfrm>
            <a:off x="8964168" y="44851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2" name="object 1922"/>
          <p:cNvSpPr/>
          <p:nvPr/>
        </p:nvSpPr>
        <p:spPr>
          <a:xfrm>
            <a:off x="8964168" y="45232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3" name="object 1923"/>
          <p:cNvSpPr/>
          <p:nvPr/>
        </p:nvSpPr>
        <p:spPr>
          <a:xfrm>
            <a:off x="8964168" y="45628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4" name="object 1924"/>
          <p:cNvSpPr/>
          <p:nvPr/>
        </p:nvSpPr>
        <p:spPr>
          <a:xfrm>
            <a:off x="8964168" y="46009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5" name="object 1925"/>
          <p:cNvSpPr/>
          <p:nvPr/>
        </p:nvSpPr>
        <p:spPr>
          <a:xfrm>
            <a:off x="8964168" y="463905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6" name="object 1926"/>
          <p:cNvSpPr/>
          <p:nvPr/>
        </p:nvSpPr>
        <p:spPr>
          <a:xfrm>
            <a:off x="8964168" y="46786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7" name="object 1927"/>
          <p:cNvSpPr/>
          <p:nvPr/>
        </p:nvSpPr>
        <p:spPr>
          <a:xfrm>
            <a:off x="8964168" y="47167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8" name="object 1928"/>
          <p:cNvSpPr/>
          <p:nvPr/>
        </p:nvSpPr>
        <p:spPr>
          <a:xfrm>
            <a:off x="8964168" y="475487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9" name="object 1929"/>
          <p:cNvSpPr/>
          <p:nvPr/>
        </p:nvSpPr>
        <p:spPr>
          <a:xfrm>
            <a:off x="8964168" y="47945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0" name="object 1930"/>
          <p:cNvSpPr/>
          <p:nvPr/>
        </p:nvSpPr>
        <p:spPr>
          <a:xfrm>
            <a:off x="8964168" y="483260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1" name="object 1931"/>
          <p:cNvSpPr/>
          <p:nvPr/>
        </p:nvSpPr>
        <p:spPr>
          <a:xfrm>
            <a:off x="8964168" y="48722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2" name="object 1932"/>
          <p:cNvSpPr/>
          <p:nvPr/>
        </p:nvSpPr>
        <p:spPr>
          <a:xfrm>
            <a:off x="8964168" y="49103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3" name="object 1933"/>
          <p:cNvSpPr/>
          <p:nvPr/>
        </p:nvSpPr>
        <p:spPr>
          <a:xfrm>
            <a:off x="8964168" y="49484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4" name="object 1934"/>
          <p:cNvSpPr/>
          <p:nvPr/>
        </p:nvSpPr>
        <p:spPr>
          <a:xfrm>
            <a:off x="8964168" y="49880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5" name="object 1935"/>
          <p:cNvSpPr/>
          <p:nvPr/>
        </p:nvSpPr>
        <p:spPr>
          <a:xfrm>
            <a:off x="8964168" y="50261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6" name="object 1936"/>
          <p:cNvSpPr/>
          <p:nvPr/>
        </p:nvSpPr>
        <p:spPr>
          <a:xfrm>
            <a:off x="8964168" y="50657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7" name="object 1937"/>
          <p:cNvSpPr/>
          <p:nvPr/>
        </p:nvSpPr>
        <p:spPr>
          <a:xfrm>
            <a:off x="8964168" y="51038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8" name="object 1938"/>
          <p:cNvSpPr/>
          <p:nvPr/>
        </p:nvSpPr>
        <p:spPr>
          <a:xfrm>
            <a:off x="8964168" y="51419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9" name="object 1939"/>
          <p:cNvSpPr/>
          <p:nvPr/>
        </p:nvSpPr>
        <p:spPr>
          <a:xfrm>
            <a:off x="8964168" y="51816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0" name="object 1940"/>
          <p:cNvSpPr/>
          <p:nvPr/>
        </p:nvSpPr>
        <p:spPr>
          <a:xfrm>
            <a:off x="8964168" y="52197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1" name="object 1941"/>
          <p:cNvSpPr/>
          <p:nvPr/>
        </p:nvSpPr>
        <p:spPr>
          <a:xfrm>
            <a:off x="8964168" y="52578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2" name="object 1942"/>
          <p:cNvSpPr/>
          <p:nvPr/>
        </p:nvSpPr>
        <p:spPr>
          <a:xfrm>
            <a:off x="8964168" y="52974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3" name="object 1943"/>
          <p:cNvSpPr/>
          <p:nvPr/>
        </p:nvSpPr>
        <p:spPr>
          <a:xfrm>
            <a:off x="8964168" y="53355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4" name="object 1944"/>
          <p:cNvSpPr/>
          <p:nvPr/>
        </p:nvSpPr>
        <p:spPr>
          <a:xfrm>
            <a:off x="8964168" y="53751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5" name="object 1945"/>
          <p:cNvSpPr/>
          <p:nvPr/>
        </p:nvSpPr>
        <p:spPr>
          <a:xfrm>
            <a:off x="8964168" y="54132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6" name="object 1946"/>
          <p:cNvSpPr/>
          <p:nvPr/>
        </p:nvSpPr>
        <p:spPr>
          <a:xfrm>
            <a:off x="8964168" y="54513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7" name="object 1947"/>
          <p:cNvSpPr/>
          <p:nvPr/>
        </p:nvSpPr>
        <p:spPr>
          <a:xfrm>
            <a:off x="8964168" y="54909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8" name="object 1948"/>
          <p:cNvSpPr/>
          <p:nvPr/>
        </p:nvSpPr>
        <p:spPr>
          <a:xfrm>
            <a:off x="8964168" y="55290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9" name="object 1949"/>
          <p:cNvSpPr/>
          <p:nvPr/>
        </p:nvSpPr>
        <p:spPr>
          <a:xfrm>
            <a:off x="8964168" y="55686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0" name="object 1950"/>
          <p:cNvSpPr/>
          <p:nvPr/>
        </p:nvSpPr>
        <p:spPr>
          <a:xfrm>
            <a:off x="8964168" y="56067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1" name="object 1951"/>
          <p:cNvSpPr/>
          <p:nvPr/>
        </p:nvSpPr>
        <p:spPr>
          <a:xfrm>
            <a:off x="8964168" y="56448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2" name="object 1952"/>
          <p:cNvSpPr/>
          <p:nvPr/>
        </p:nvSpPr>
        <p:spPr>
          <a:xfrm>
            <a:off x="8964168" y="56845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3" name="object 1953"/>
          <p:cNvSpPr/>
          <p:nvPr/>
        </p:nvSpPr>
        <p:spPr>
          <a:xfrm>
            <a:off x="8964168" y="57226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4" name="object 1954"/>
          <p:cNvSpPr/>
          <p:nvPr/>
        </p:nvSpPr>
        <p:spPr>
          <a:xfrm>
            <a:off x="8964168" y="57607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5" name="object 1955"/>
          <p:cNvSpPr/>
          <p:nvPr/>
        </p:nvSpPr>
        <p:spPr>
          <a:xfrm>
            <a:off x="8964168" y="58003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6" name="object 1956"/>
          <p:cNvSpPr/>
          <p:nvPr/>
        </p:nvSpPr>
        <p:spPr>
          <a:xfrm>
            <a:off x="8964168" y="58384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7" name="object 1957"/>
          <p:cNvSpPr/>
          <p:nvPr/>
        </p:nvSpPr>
        <p:spPr>
          <a:xfrm>
            <a:off x="8964168" y="58780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8" name="object 1958"/>
          <p:cNvSpPr/>
          <p:nvPr/>
        </p:nvSpPr>
        <p:spPr>
          <a:xfrm>
            <a:off x="8964168" y="59161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9" name="object 1959"/>
          <p:cNvSpPr/>
          <p:nvPr/>
        </p:nvSpPr>
        <p:spPr>
          <a:xfrm>
            <a:off x="8964168" y="595426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0" name="object 1960"/>
          <p:cNvSpPr/>
          <p:nvPr/>
        </p:nvSpPr>
        <p:spPr>
          <a:xfrm>
            <a:off x="8964168" y="59938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1" name="object 1961"/>
          <p:cNvSpPr/>
          <p:nvPr/>
        </p:nvSpPr>
        <p:spPr>
          <a:xfrm>
            <a:off x="8964168" y="603199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2" name="object 1962"/>
          <p:cNvSpPr/>
          <p:nvPr/>
        </p:nvSpPr>
        <p:spPr>
          <a:xfrm>
            <a:off x="8964168" y="60716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3" name="object 1963"/>
          <p:cNvSpPr/>
          <p:nvPr/>
        </p:nvSpPr>
        <p:spPr>
          <a:xfrm>
            <a:off x="8964168" y="61097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4" name="object 1964"/>
          <p:cNvSpPr/>
          <p:nvPr/>
        </p:nvSpPr>
        <p:spPr>
          <a:xfrm>
            <a:off x="8964168" y="614781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5" name="object 1965"/>
          <p:cNvSpPr/>
          <p:nvPr/>
        </p:nvSpPr>
        <p:spPr>
          <a:xfrm>
            <a:off x="8964168" y="61874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6" name="object 1966"/>
          <p:cNvSpPr/>
          <p:nvPr/>
        </p:nvSpPr>
        <p:spPr>
          <a:xfrm>
            <a:off x="8964168" y="62255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7" name="object 1967"/>
          <p:cNvSpPr/>
          <p:nvPr/>
        </p:nvSpPr>
        <p:spPr>
          <a:xfrm>
            <a:off x="8964168" y="62636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8" name="object 1968"/>
          <p:cNvSpPr/>
          <p:nvPr/>
        </p:nvSpPr>
        <p:spPr>
          <a:xfrm>
            <a:off x="8964168" y="630326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9" name="object 1969"/>
          <p:cNvSpPr/>
          <p:nvPr/>
        </p:nvSpPr>
        <p:spPr>
          <a:xfrm>
            <a:off x="8964168" y="634136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0" name="object 1970"/>
          <p:cNvSpPr/>
          <p:nvPr/>
        </p:nvSpPr>
        <p:spPr>
          <a:xfrm>
            <a:off x="8964168" y="63809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1" name="object 1971"/>
          <p:cNvSpPr/>
          <p:nvPr/>
        </p:nvSpPr>
        <p:spPr>
          <a:xfrm>
            <a:off x="8964168" y="64190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2" name="object 1972"/>
          <p:cNvSpPr/>
          <p:nvPr/>
        </p:nvSpPr>
        <p:spPr>
          <a:xfrm>
            <a:off x="8964168" y="64571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3" name="object 1973"/>
          <p:cNvSpPr/>
          <p:nvPr/>
        </p:nvSpPr>
        <p:spPr>
          <a:xfrm>
            <a:off x="8964168" y="64968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4" name="object 1974"/>
          <p:cNvSpPr/>
          <p:nvPr/>
        </p:nvSpPr>
        <p:spPr>
          <a:xfrm>
            <a:off x="8964168" y="6534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5" name="object 1975"/>
          <p:cNvSpPr/>
          <p:nvPr/>
        </p:nvSpPr>
        <p:spPr>
          <a:xfrm>
            <a:off x="8964168" y="6574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6" name="object 1976"/>
          <p:cNvSpPr/>
          <p:nvPr/>
        </p:nvSpPr>
        <p:spPr>
          <a:xfrm>
            <a:off x="8964168" y="6612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7" name="object 1977"/>
          <p:cNvSpPr/>
          <p:nvPr/>
        </p:nvSpPr>
        <p:spPr>
          <a:xfrm>
            <a:off x="8964168" y="66507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8" name="object 1978"/>
          <p:cNvSpPr/>
          <p:nvPr/>
        </p:nvSpPr>
        <p:spPr>
          <a:xfrm>
            <a:off x="8964168" y="66903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9" name="object 1979"/>
          <p:cNvSpPr/>
          <p:nvPr/>
        </p:nvSpPr>
        <p:spPr>
          <a:xfrm>
            <a:off x="8964168" y="67284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0" name="object 1980"/>
          <p:cNvSpPr/>
          <p:nvPr/>
        </p:nvSpPr>
        <p:spPr>
          <a:xfrm>
            <a:off x="8964168" y="676655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1" name="object 1981"/>
          <p:cNvSpPr/>
          <p:nvPr/>
        </p:nvSpPr>
        <p:spPr>
          <a:xfrm>
            <a:off x="8964168" y="6806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2" name="object 1982"/>
          <p:cNvSpPr/>
          <p:nvPr/>
        </p:nvSpPr>
        <p:spPr>
          <a:xfrm>
            <a:off x="8964168" y="6844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3" name="object 1983"/>
          <p:cNvSpPr/>
          <p:nvPr/>
        </p:nvSpPr>
        <p:spPr>
          <a:xfrm>
            <a:off x="8964168" y="6883907"/>
            <a:ext cx="9525" cy="7620"/>
          </a:xfrm>
          <a:custGeom>
            <a:avLst/>
            <a:gdLst/>
            <a:ahLst/>
            <a:cxnLst/>
            <a:rect l="l" t="t" r="r" b="b"/>
            <a:pathLst>
              <a:path w="9525" h="7620">
                <a:moveTo>
                  <a:pt x="9144" y="7620"/>
                </a:moveTo>
                <a:lnTo>
                  <a:pt x="0" y="7620"/>
                </a:lnTo>
                <a:lnTo>
                  <a:pt x="0" y="0"/>
                </a:lnTo>
                <a:lnTo>
                  <a:pt x="9144" y="0"/>
                </a:lnTo>
                <a:lnTo>
                  <a:pt x="9144" y="762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4" name="object 1984"/>
          <p:cNvSpPr/>
          <p:nvPr/>
        </p:nvSpPr>
        <p:spPr>
          <a:xfrm>
            <a:off x="9176004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5" name="object 1985"/>
          <p:cNvSpPr/>
          <p:nvPr/>
        </p:nvSpPr>
        <p:spPr>
          <a:xfrm>
            <a:off x="9176004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6" name="object 1986"/>
          <p:cNvSpPr/>
          <p:nvPr/>
        </p:nvSpPr>
        <p:spPr>
          <a:xfrm>
            <a:off x="9176004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7" name="object 1987"/>
          <p:cNvSpPr/>
          <p:nvPr/>
        </p:nvSpPr>
        <p:spPr>
          <a:xfrm>
            <a:off x="9176004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8" name="object 1988"/>
          <p:cNvSpPr/>
          <p:nvPr/>
        </p:nvSpPr>
        <p:spPr>
          <a:xfrm>
            <a:off x="9176004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9" name="object 1989"/>
          <p:cNvSpPr/>
          <p:nvPr/>
        </p:nvSpPr>
        <p:spPr>
          <a:xfrm>
            <a:off x="9176004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0" name="object 1990"/>
          <p:cNvSpPr/>
          <p:nvPr/>
        </p:nvSpPr>
        <p:spPr>
          <a:xfrm>
            <a:off x="9176004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1" name="object 1991"/>
          <p:cNvSpPr/>
          <p:nvPr/>
        </p:nvSpPr>
        <p:spPr>
          <a:xfrm>
            <a:off x="9176004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2" name="object 1992"/>
          <p:cNvSpPr/>
          <p:nvPr/>
        </p:nvSpPr>
        <p:spPr>
          <a:xfrm>
            <a:off x="9176004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3" name="object 1993"/>
          <p:cNvSpPr/>
          <p:nvPr/>
        </p:nvSpPr>
        <p:spPr>
          <a:xfrm>
            <a:off x="9176004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4" name="object 1994"/>
          <p:cNvSpPr/>
          <p:nvPr/>
        </p:nvSpPr>
        <p:spPr>
          <a:xfrm>
            <a:off x="9176004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5" name="object 1995"/>
          <p:cNvSpPr/>
          <p:nvPr/>
        </p:nvSpPr>
        <p:spPr>
          <a:xfrm>
            <a:off x="9176004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6" name="object 1996"/>
          <p:cNvSpPr/>
          <p:nvPr/>
        </p:nvSpPr>
        <p:spPr>
          <a:xfrm>
            <a:off x="9176004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7" name="object 1997"/>
          <p:cNvSpPr/>
          <p:nvPr/>
        </p:nvSpPr>
        <p:spPr>
          <a:xfrm>
            <a:off x="9176004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8" name="object 1998"/>
          <p:cNvSpPr/>
          <p:nvPr/>
        </p:nvSpPr>
        <p:spPr>
          <a:xfrm>
            <a:off x="9176004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9" name="object 1999"/>
          <p:cNvSpPr/>
          <p:nvPr/>
        </p:nvSpPr>
        <p:spPr>
          <a:xfrm>
            <a:off x="9176004" y="29245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0" name="object 2000"/>
          <p:cNvSpPr/>
          <p:nvPr/>
        </p:nvSpPr>
        <p:spPr>
          <a:xfrm>
            <a:off x="9176004" y="296265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1" name="object 2001"/>
          <p:cNvSpPr/>
          <p:nvPr/>
        </p:nvSpPr>
        <p:spPr>
          <a:xfrm>
            <a:off x="9176004" y="30022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2" name="object 2002"/>
          <p:cNvSpPr/>
          <p:nvPr/>
        </p:nvSpPr>
        <p:spPr>
          <a:xfrm>
            <a:off x="9176004" y="30403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3" name="object 2003"/>
          <p:cNvSpPr/>
          <p:nvPr/>
        </p:nvSpPr>
        <p:spPr>
          <a:xfrm>
            <a:off x="9176004" y="30784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4" name="object 2004"/>
          <p:cNvSpPr/>
          <p:nvPr/>
        </p:nvSpPr>
        <p:spPr>
          <a:xfrm>
            <a:off x="9176004" y="311810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5" name="object 2005"/>
          <p:cNvSpPr/>
          <p:nvPr/>
        </p:nvSpPr>
        <p:spPr>
          <a:xfrm>
            <a:off x="9176004" y="315620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6" name="object 2006"/>
          <p:cNvSpPr/>
          <p:nvPr/>
        </p:nvSpPr>
        <p:spPr>
          <a:xfrm>
            <a:off x="9176004" y="31958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7" name="object 2007"/>
          <p:cNvSpPr/>
          <p:nvPr/>
        </p:nvSpPr>
        <p:spPr>
          <a:xfrm>
            <a:off x="9176004" y="32339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8" name="object 2008"/>
          <p:cNvSpPr/>
          <p:nvPr/>
        </p:nvSpPr>
        <p:spPr>
          <a:xfrm>
            <a:off x="9176004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9" name="object 2009"/>
          <p:cNvSpPr/>
          <p:nvPr/>
        </p:nvSpPr>
        <p:spPr>
          <a:xfrm>
            <a:off x="9176004" y="33116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0" name="object 2010"/>
          <p:cNvSpPr/>
          <p:nvPr/>
        </p:nvSpPr>
        <p:spPr>
          <a:xfrm>
            <a:off x="9176004" y="33497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1" name="object 2011"/>
          <p:cNvSpPr/>
          <p:nvPr/>
        </p:nvSpPr>
        <p:spPr>
          <a:xfrm>
            <a:off x="9176004" y="33893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2" name="object 2012"/>
          <p:cNvSpPr/>
          <p:nvPr/>
        </p:nvSpPr>
        <p:spPr>
          <a:xfrm>
            <a:off x="9176004" y="34274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3" name="object 2013"/>
          <p:cNvSpPr/>
          <p:nvPr/>
        </p:nvSpPr>
        <p:spPr>
          <a:xfrm>
            <a:off x="9176004" y="34655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4" name="object 2014"/>
          <p:cNvSpPr/>
          <p:nvPr/>
        </p:nvSpPr>
        <p:spPr>
          <a:xfrm>
            <a:off x="9176004" y="35052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5" name="object 2015"/>
          <p:cNvSpPr/>
          <p:nvPr/>
        </p:nvSpPr>
        <p:spPr>
          <a:xfrm>
            <a:off x="9176004" y="35433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6" name="object 2016"/>
          <p:cNvSpPr/>
          <p:nvPr/>
        </p:nvSpPr>
        <p:spPr>
          <a:xfrm>
            <a:off x="9176004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7" name="object 2017"/>
          <p:cNvSpPr/>
          <p:nvPr/>
        </p:nvSpPr>
        <p:spPr>
          <a:xfrm>
            <a:off x="9176004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8" name="object 2018"/>
          <p:cNvSpPr/>
          <p:nvPr/>
        </p:nvSpPr>
        <p:spPr>
          <a:xfrm>
            <a:off x="9176004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9" name="object 2019"/>
          <p:cNvSpPr/>
          <p:nvPr/>
        </p:nvSpPr>
        <p:spPr>
          <a:xfrm>
            <a:off x="9176004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0" name="object 2020"/>
          <p:cNvSpPr/>
          <p:nvPr/>
        </p:nvSpPr>
        <p:spPr>
          <a:xfrm>
            <a:off x="9176004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1" name="object 2021"/>
          <p:cNvSpPr/>
          <p:nvPr/>
        </p:nvSpPr>
        <p:spPr>
          <a:xfrm>
            <a:off x="9176004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2" name="object 2022"/>
          <p:cNvSpPr/>
          <p:nvPr/>
        </p:nvSpPr>
        <p:spPr>
          <a:xfrm>
            <a:off x="9176004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3" name="object 2023"/>
          <p:cNvSpPr/>
          <p:nvPr/>
        </p:nvSpPr>
        <p:spPr>
          <a:xfrm>
            <a:off x="9176004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4" name="object 2024"/>
          <p:cNvSpPr/>
          <p:nvPr/>
        </p:nvSpPr>
        <p:spPr>
          <a:xfrm>
            <a:off x="9176004" y="38922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5" name="object 2025"/>
          <p:cNvSpPr/>
          <p:nvPr/>
        </p:nvSpPr>
        <p:spPr>
          <a:xfrm>
            <a:off x="9176004" y="39303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6" name="object 2026"/>
          <p:cNvSpPr/>
          <p:nvPr/>
        </p:nvSpPr>
        <p:spPr>
          <a:xfrm>
            <a:off x="9176004" y="39684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7" name="object 2027"/>
          <p:cNvSpPr/>
          <p:nvPr/>
        </p:nvSpPr>
        <p:spPr>
          <a:xfrm>
            <a:off x="9176004" y="40081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8" name="object 2028"/>
          <p:cNvSpPr/>
          <p:nvPr/>
        </p:nvSpPr>
        <p:spPr>
          <a:xfrm>
            <a:off x="9176004" y="40462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9" name="object 2029"/>
          <p:cNvSpPr/>
          <p:nvPr/>
        </p:nvSpPr>
        <p:spPr>
          <a:xfrm>
            <a:off x="9176004" y="40843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0" name="object 2030"/>
          <p:cNvSpPr/>
          <p:nvPr/>
        </p:nvSpPr>
        <p:spPr>
          <a:xfrm>
            <a:off x="9176004" y="41239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1" name="object 2031"/>
          <p:cNvSpPr/>
          <p:nvPr/>
        </p:nvSpPr>
        <p:spPr>
          <a:xfrm>
            <a:off x="9176004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2" name="object 2032"/>
          <p:cNvSpPr/>
          <p:nvPr/>
        </p:nvSpPr>
        <p:spPr>
          <a:xfrm>
            <a:off x="9176004" y="42016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3" name="object 2033"/>
          <p:cNvSpPr/>
          <p:nvPr/>
        </p:nvSpPr>
        <p:spPr>
          <a:xfrm>
            <a:off x="9176004" y="42397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4" name="object 2034"/>
          <p:cNvSpPr/>
          <p:nvPr/>
        </p:nvSpPr>
        <p:spPr>
          <a:xfrm>
            <a:off x="9176004" y="42778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5" name="object 2035"/>
          <p:cNvSpPr/>
          <p:nvPr/>
        </p:nvSpPr>
        <p:spPr>
          <a:xfrm>
            <a:off x="9176004" y="431749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6" name="object 2036"/>
          <p:cNvSpPr/>
          <p:nvPr/>
        </p:nvSpPr>
        <p:spPr>
          <a:xfrm>
            <a:off x="9176004" y="435559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7" name="object 2037"/>
          <p:cNvSpPr/>
          <p:nvPr/>
        </p:nvSpPr>
        <p:spPr>
          <a:xfrm>
            <a:off x="9176004" y="43952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8" name="object 2038"/>
          <p:cNvSpPr/>
          <p:nvPr/>
        </p:nvSpPr>
        <p:spPr>
          <a:xfrm>
            <a:off x="9176004" y="44333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9" name="object 2039"/>
          <p:cNvSpPr/>
          <p:nvPr/>
        </p:nvSpPr>
        <p:spPr>
          <a:xfrm>
            <a:off x="9176004" y="44714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0" name="object 2040"/>
          <p:cNvSpPr/>
          <p:nvPr/>
        </p:nvSpPr>
        <p:spPr>
          <a:xfrm>
            <a:off x="9176004" y="45110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1" name="object 2041"/>
          <p:cNvSpPr/>
          <p:nvPr/>
        </p:nvSpPr>
        <p:spPr>
          <a:xfrm>
            <a:off x="9176004" y="45491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2" name="object 2042"/>
          <p:cNvSpPr/>
          <p:nvPr/>
        </p:nvSpPr>
        <p:spPr>
          <a:xfrm>
            <a:off x="9176004" y="45872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3" name="object 2043"/>
          <p:cNvSpPr/>
          <p:nvPr/>
        </p:nvSpPr>
        <p:spPr>
          <a:xfrm>
            <a:off x="9176004" y="462686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4" name="object 2044"/>
          <p:cNvSpPr/>
          <p:nvPr/>
        </p:nvSpPr>
        <p:spPr>
          <a:xfrm>
            <a:off x="9176004" y="46649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5" name="object 2045"/>
          <p:cNvSpPr/>
          <p:nvPr/>
        </p:nvSpPr>
        <p:spPr>
          <a:xfrm>
            <a:off x="9176004" y="47045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6" name="object 2046"/>
          <p:cNvSpPr/>
          <p:nvPr/>
        </p:nvSpPr>
        <p:spPr>
          <a:xfrm>
            <a:off x="9176004" y="47426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7" name="object 2047"/>
          <p:cNvSpPr/>
          <p:nvPr/>
        </p:nvSpPr>
        <p:spPr>
          <a:xfrm>
            <a:off x="9176004" y="478078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8" name="object 2048"/>
          <p:cNvSpPr/>
          <p:nvPr/>
        </p:nvSpPr>
        <p:spPr>
          <a:xfrm>
            <a:off x="9176004" y="482041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9" name="object 2049"/>
          <p:cNvSpPr/>
          <p:nvPr/>
        </p:nvSpPr>
        <p:spPr>
          <a:xfrm>
            <a:off x="9176004" y="4858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0" name="object 2050"/>
          <p:cNvSpPr/>
          <p:nvPr/>
        </p:nvSpPr>
        <p:spPr>
          <a:xfrm>
            <a:off x="9176004" y="48981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1" name="object 2051"/>
          <p:cNvSpPr/>
          <p:nvPr/>
        </p:nvSpPr>
        <p:spPr>
          <a:xfrm>
            <a:off x="9176004" y="49362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2" name="object 2052"/>
          <p:cNvSpPr/>
          <p:nvPr/>
        </p:nvSpPr>
        <p:spPr>
          <a:xfrm>
            <a:off x="9176004" y="497433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3" name="object 2053"/>
          <p:cNvSpPr/>
          <p:nvPr/>
        </p:nvSpPr>
        <p:spPr>
          <a:xfrm>
            <a:off x="9176004" y="50139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4" name="object 2054"/>
          <p:cNvSpPr/>
          <p:nvPr/>
        </p:nvSpPr>
        <p:spPr>
          <a:xfrm>
            <a:off x="9176004" y="50520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5" name="object 2055"/>
          <p:cNvSpPr/>
          <p:nvPr/>
        </p:nvSpPr>
        <p:spPr>
          <a:xfrm>
            <a:off x="9176004" y="509015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6" name="object 2056"/>
          <p:cNvSpPr/>
          <p:nvPr/>
        </p:nvSpPr>
        <p:spPr>
          <a:xfrm>
            <a:off x="9176004" y="512978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7" name="object 2057"/>
          <p:cNvSpPr/>
          <p:nvPr/>
        </p:nvSpPr>
        <p:spPr>
          <a:xfrm>
            <a:off x="9176004" y="51678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8" name="object 2058"/>
          <p:cNvSpPr/>
          <p:nvPr/>
        </p:nvSpPr>
        <p:spPr>
          <a:xfrm>
            <a:off x="9176004" y="52075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9" name="object 2059"/>
          <p:cNvSpPr/>
          <p:nvPr/>
        </p:nvSpPr>
        <p:spPr>
          <a:xfrm>
            <a:off x="9176004" y="52456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0" name="object 2060"/>
          <p:cNvSpPr/>
          <p:nvPr/>
        </p:nvSpPr>
        <p:spPr>
          <a:xfrm>
            <a:off x="9176004" y="52837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1" name="object 2061"/>
          <p:cNvSpPr/>
          <p:nvPr/>
        </p:nvSpPr>
        <p:spPr>
          <a:xfrm>
            <a:off x="9176004" y="53233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2" name="object 2062"/>
          <p:cNvSpPr/>
          <p:nvPr/>
        </p:nvSpPr>
        <p:spPr>
          <a:xfrm>
            <a:off x="9176004" y="53614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3" name="object 2063"/>
          <p:cNvSpPr/>
          <p:nvPr/>
        </p:nvSpPr>
        <p:spPr>
          <a:xfrm>
            <a:off x="9176004" y="54010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4" name="object 2064"/>
          <p:cNvSpPr/>
          <p:nvPr/>
        </p:nvSpPr>
        <p:spPr>
          <a:xfrm>
            <a:off x="9176004" y="54391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5" name="object 2065"/>
          <p:cNvSpPr/>
          <p:nvPr/>
        </p:nvSpPr>
        <p:spPr>
          <a:xfrm>
            <a:off x="9176004" y="547725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6" name="object 2066"/>
          <p:cNvSpPr/>
          <p:nvPr/>
        </p:nvSpPr>
        <p:spPr>
          <a:xfrm>
            <a:off x="9176004" y="55168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7" name="object 2067"/>
          <p:cNvSpPr/>
          <p:nvPr/>
        </p:nvSpPr>
        <p:spPr>
          <a:xfrm>
            <a:off x="9176004" y="55549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8" name="object 2068"/>
          <p:cNvSpPr/>
          <p:nvPr/>
        </p:nvSpPr>
        <p:spPr>
          <a:xfrm>
            <a:off x="9176004" y="55930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9" name="object 2069"/>
          <p:cNvSpPr/>
          <p:nvPr/>
        </p:nvSpPr>
        <p:spPr>
          <a:xfrm>
            <a:off x="9176004" y="563270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0" name="object 2070"/>
          <p:cNvSpPr/>
          <p:nvPr/>
        </p:nvSpPr>
        <p:spPr>
          <a:xfrm>
            <a:off x="9176004" y="567080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1" name="object 2071"/>
          <p:cNvSpPr/>
          <p:nvPr/>
        </p:nvSpPr>
        <p:spPr>
          <a:xfrm>
            <a:off x="9176004" y="57104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2" name="object 2072"/>
          <p:cNvSpPr/>
          <p:nvPr/>
        </p:nvSpPr>
        <p:spPr>
          <a:xfrm>
            <a:off x="9176004" y="57485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3" name="object 2073"/>
          <p:cNvSpPr/>
          <p:nvPr/>
        </p:nvSpPr>
        <p:spPr>
          <a:xfrm>
            <a:off x="9176004" y="57866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4" name="object 2074"/>
          <p:cNvSpPr/>
          <p:nvPr/>
        </p:nvSpPr>
        <p:spPr>
          <a:xfrm>
            <a:off x="9176004" y="58262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5" name="object 2075"/>
          <p:cNvSpPr/>
          <p:nvPr/>
        </p:nvSpPr>
        <p:spPr>
          <a:xfrm>
            <a:off x="9176004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6" name="object 2076"/>
          <p:cNvSpPr/>
          <p:nvPr/>
        </p:nvSpPr>
        <p:spPr>
          <a:xfrm>
            <a:off x="9176004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7" name="object 2077"/>
          <p:cNvSpPr/>
          <p:nvPr/>
        </p:nvSpPr>
        <p:spPr>
          <a:xfrm>
            <a:off x="9176004" y="59420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8" name="object 2078"/>
          <p:cNvSpPr/>
          <p:nvPr/>
        </p:nvSpPr>
        <p:spPr>
          <a:xfrm>
            <a:off x="9176004" y="59801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9" name="object 2079"/>
          <p:cNvSpPr/>
          <p:nvPr/>
        </p:nvSpPr>
        <p:spPr>
          <a:xfrm>
            <a:off x="9176004" y="60198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0" name="object 2080"/>
          <p:cNvSpPr/>
          <p:nvPr/>
        </p:nvSpPr>
        <p:spPr>
          <a:xfrm>
            <a:off x="9176004" y="60579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1" name="object 2081"/>
          <p:cNvSpPr/>
          <p:nvPr/>
        </p:nvSpPr>
        <p:spPr>
          <a:xfrm>
            <a:off x="9176004" y="60960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2" name="object 2082"/>
          <p:cNvSpPr/>
          <p:nvPr/>
        </p:nvSpPr>
        <p:spPr>
          <a:xfrm>
            <a:off x="9176004" y="61356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3" name="object 2083"/>
          <p:cNvSpPr/>
          <p:nvPr/>
        </p:nvSpPr>
        <p:spPr>
          <a:xfrm>
            <a:off x="9176004" y="61737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4" name="object 2084"/>
          <p:cNvSpPr/>
          <p:nvPr/>
        </p:nvSpPr>
        <p:spPr>
          <a:xfrm>
            <a:off x="9176004" y="62133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5" name="object 2085"/>
          <p:cNvSpPr/>
          <p:nvPr/>
        </p:nvSpPr>
        <p:spPr>
          <a:xfrm>
            <a:off x="9176004" y="62514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6" name="object 2086"/>
          <p:cNvSpPr/>
          <p:nvPr/>
        </p:nvSpPr>
        <p:spPr>
          <a:xfrm>
            <a:off x="9176004" y="62895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7" name="object 2087"/>
          <p:cNvSpPr/>
          <p:nvPr/>
        </p:nvSpPr>
        <p:spPr>
          <a:xfrm>
            <a:off x="9176004" y="632917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8" name="object 2088"/>
          <p:cNvSpPr/>
          <p:nvPr/>
        </p:nvSpPr>
        <p:spPr>
          <a:xfrm>
            <a:off x="9176004" y="63672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9" name="object 2089"/>
          <p:cNvSpPr/>
          <p:nvPr/>
        </p:nvSpPr>
        <p:spPr>
          <a:xfrm>
            <a:off x="9176004" y="64068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0" name="object 2090"/>
          <p:cNvSpPr/>
          <p:nvPr/>
        </p:nvSpPr>
        <p:spPr>
          <a:xfrm>
            <a:off x="9176004" y="64449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1" name="object 2091"/>
          <p:cNvSpPr/>
          <p:nvPr/>
        </p:nvSpPr>
        <p:spPr>
          <a:xfrm>
            <a:off x="9176004" y="64830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2" name="object 2092"/>
          <p:cNvSpPr/>
          <p:nvPr/>
        </p:nvSpPr>
        <p:spPr>
          <a:xfrm>
            <a:off x="9176004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3" name="object 2093"/>
          <p:cNvSpPr/>
          <p:nvPr/>
        </p:nvSpPr>
        <p:spPr>
          <a:xfrm>
            <a:off x="9176004" y="65608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4" name="object 2094"/>
          <p:cNvSpPr/>
          <p:nvPr/>
        </p:nvSpPr>
        <p:spPr>
          <a:xfrm>
            <a:off x="9176004" y="659891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5" name="object 2095"/>
          <p:cNvSpPr/>
          <p:nvPr/>
        </p:nvSpPr>
        <p:spPr>
          <a:xfrm>
            <a:off x="9176004" y="66385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6" name="object 2096"/>
          <p:cNvSpPr/>
          <p:nvPr/>
        </p:nvSpPr>
        <p:spPr>
          <a:xfrm>
            <a:off x="9176004" y="66766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7" name="object 2097"/>
          <p:cNvSpPr/>
          <p:nvPr/>
        </p:nvSpPr>
        <p:spPr>
          <a:xfrm>
            <a:off x="9176004" y="671626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8" name="object 2098"/>
          <p:cNvSpPr/>
          <p:nvPr/>
        </p:nvSpPr>
        <p:spPr>
          <a:xfrm>
            <a:off x="9176004" y="675436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9" name="object 2099"/>
          <p:cNvSpPr/>
          <p:nvPr/>
        </p:nvSpPr>
        <p:spPr>
          <a:xfrm>
            <a:off x="9176004" y="679246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0" name="object 2100"/>
          <p:cNvSpPr/>
          <p:nvPr/>
        </p:nvSpPr>
        <p:spPr>
          <a:xfrm>
            <a:off x="9176004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1" name="object 2101"/>
          <p:cNvSpPr/>
          <p:nvPr/>
        </p:nvSpPr>
        <p:spPr>
          <a:xfrm>
            <a:off x="9176004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2" name="object 2102"/>
          <p:cNvSpPr/>
          <p:nvPr/>
        </p:nvSpPr>
        <p:spPr>
          <a:xfrm>
            <a:off x="9389364" y="23439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3" name="object 2103"/>
          <p:cNvSpPr/>
          <p:nvPr/>
        </p:nvSpPr>
        <p:spPr>
          <a:xfrm>
            <a:off x="9389364" y="23835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4" name="object 2104"/>
          <p:cNvSpPr/>
          <p:nvPr/>
        </p:nvSpPr>
        <p:spPr>
          <a:xfrm>
            <a:off x="9389364" y="24216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5" name="object 2105"/>
          <p:cNvSpPr/>
          <p:nvPr/>
        </p:nvSpPr>
        <p:spPr>
          <a:xfrm>
            <a:off x="9389364" y="245973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6" name="object 2106"/>
          <p:cNvSpPr/>
          <p:nvPr/>
        </p:nvSpPr>
        <p:spPr>
          <a:xfrm>
            <a:off x="9389364" y="24993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7" name="object 2107"/>
          <p:cNvSpPr/>
          <p:nvPr/>
        </p:nvSpPr>
        <p:spPr>
          <a:xfrm>
            <a:off x="9389364" y="253746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8" name="object 2108"/>
          <p:cNvSpPr/>
          <p:nvPr/>
        </p:nvSpPr>
        <p:spPr>
          <a:xfrm>
            <a:off x="9389364" y="257556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9" name="object 2109"/>
          <p:cNvSpPr/>
          <p:nvPr/>
        </p:nvSpPr>
        <p:spPr>
          <a:xfrm>
            <a:off x="9389364" y="261518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0" name="object 2110"/>
          <p:cNvSpPr/>
          <p:nvPr/>
        </p:nvSpPr>
        <p:spPr>
          <a:xfrm>
            <a:off x="9389364" y="265328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1" name="object 2111"/>
          <p:cNvSpPr/>
          <p:nvPr/>
        </p:nvSpPr>
        <p:spPr>
          <a:xfrm>
            <a:off x="9389364" y="269290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2" name="object 2112"/>
          <p:cNvSpPr/>
          <p:nvPr/>
        </p:nvSpPr>
        <p:spPr>
          <a:xfrm>
            <a:off x="9389364" y="27310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3" name="object 2113"/>
          <p:cNvSpPr/>
          <p:nvPr/>
        </p:nvSpPr>
        <p:spPr>
          <a:xfrm>
            <a:off x="9389364" y="27691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4" name="object 2114"/>
          <p:cNvSpPr/>
          <p:nvPr/>
        </p:nvSpPr>
        <p:spPr>
          <a:xfrm>
            <a:off x="9389364" y="28087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5" name="object 2115"/>
          <p:cNvSpPr/>
          <p:nvPr/>
        </p:nvSpPr>
        <p:spPr>
          <a:xfrm>
            <a:off x="9389364" y="28468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6" name="object 2116"/>
          <p:cNvSpPr/>
          <p:nvPr/>
        </p:nvSpPr>
        <p:spPr>
          <a:xfrm>
            <a:off x="9389364" y="28864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7" name="object 2117"/>
          <p:cNvSpPr/>
          <p:nvPr/>
        </p:nvSpPr>
        <p:spPr>
          <a:xfrm>
            <a:off x="9389364" y="29245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8" name="object 2118"/>
          <p:cNvSpPr/>
          <p:nvPr/>
        </p:nvSpPr>
        <p:spPr>
          <a:xfrm>
            <a:off x="9389364" y="296265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9" name="object 2119"/>
          <p:cNvSpPr/>
          <p:nvPr/>
        </p:nvSpPr>
        <p:spPr>
          <a:xfrm>
            <a:off x="9389364" y="30022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0" name="object 2120"/>
          <p:cNvSpPr/>
          <p:nvPr/>
        </p:nvSpPr>
        <p:spPr>
          <a:xfrm>
            <a:off x="9389364" y="30403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1" name="object 2121"/>
          <p:cNvSpPr/>
          <p:nvPr/>
        </p:nvSpPr>
        <p:spPr>
          <a:xfrm>
            <a:off x="9389364" y="307847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2" name="object 2122"/>
          <p:cNvSpPr/>
          <p:nvPr/>
        </p:nvSpPr>
        <p:spPr>
          <a:xfrm>
            <a:off x="9389364" y="311810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3" name="object 2123"/>
          <p:cNvSpPr/>
          <p:nvPr/>
        </p:nvSpPr>
        <p:spPr>
          <a:xfrm>
            <a:off x="9389364" y="315620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4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4" name="object 2124"/>
          <p:cNvSpPr/>
          <p:nvPr/>
        </p:nvSpPr>
        <p:spPr>
          <a:xfrm>
            <a:off x="9389364" y="31958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5" name="object 2125"/>
          <p:cNvSpPr/>
          <p:nvPr/>
        </p:nvSpPr>
        <p:spPr>
          <a:xfrm>
            <a:off x="9389364" y="323392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6" name="object 2126"/>
          <p:cNvSpPr/>
          <p:nvPr/>
        </p:nvSpPr>
        <p:spPr>
          <a:xfrm>
            <a:off x="9389364" y="32720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7" name="object 2127"/>
          <p:cNvSpPr/>
          <p:nvPr/>
        </p:nvSpPr>
        <p:spPr>
          <a:xfrm>
            <a:off x="9389364" y="33116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8" name="object 2128"/>
          <p:cNvSpPr/>
          <p:nvPr/>
        </p:nvSpPr>
        <p:spPr>
          <a:xfrm>
            <a:off x="9389364" y="33497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9" name="object 2129"/>
          <p:cNvSpPr/>
          <p:nvPr/>
        </p:nvSpPr>
        <p:spPr>
          <a:xfrm>
            <a:off x="9389364" y="33893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0" name="object 2130"/>
          <p:cNvSpPr/>
          <p:nvPr/>
        </p:nvSpPr>
        <p:spPr>
          <a:xfrm>
            <a:off x="9389364" y="34274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1" name="object 2131"/>
          <p:cNvSpPr/>
          <p:nvPr/>
        </p:nvSpPr>
        <p:spPr>
          <a:xfrm>
            <a:off x="9389364" y="34655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2" name="object 2132"/>
          <p:cNvSpPr/>
          <p:nvPr/>
        </p:nvSpPr>
        <p:spPr>
          <a:xfrm>
            <a:off x="9389364" y="35052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3" name="object 2133"/>
          <p:cNvSpPr/>
          <p:nvPr/>
        </p:nvSpPr>
        <p:spPr>
          <a:xfrm>
            <a:off x="9389364" y="35433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4" name="object 2134"/>
          <p:cNvSpPr/>
          <p:nvPr/>
        </p:nvSpPr>
        <p:spPr>
          <a:xfrm>
            <a:off x="9389364" y="35814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5" name="object 2135"/>
          <p:cNvSpPr/>
          <p:nvPr/>
        </p:nvSpPr>
        <p:spPr>
          <a:xfrm>
            <a:off x="9389364" y="36210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6" name="object 2136"/>
          <p:cNvSpPr/>
          <p:nvPr/>
        </p:nvSpPr>
        <p:spPr>
          <a:xfrm>
            <a:off x="9389364" y="36591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7" name="object 2137"/>
          <p:cNvSpPr/>
          <p:nvPr/>
        </p:nvSpPr>
        <p:spPr>
          <a:xfrm>
            <a:off x="9389364" y="36987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8" name="object 2138"/>
          <p:cNvSpPr/>
          <p:nvPr/>
        </p:nvSpPr>
        <p:spPr>
          <a:xfrm>
            <a:off x="9389364" y="37368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9" name="object 2139"/>
          <p:cNvSpPr/>
          <p:nvPr/>
        </p:nvSpPr>
        <p:spPr>
          <a:xfrm>
            <a:off x="9389364" y="37749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0" name="object 2140"/>
          <p:cNvSpPr/>
          <p:nvPr/>
        </p:nvSpPr>
        <p:spPr>
          <a:xfrm>
            <a:off x="9389364" y="381457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1" name="object 2141"/>
          <p:cNvSpPr/>
          <p:nvPr/>
        </p:nvSpPr>
        <p:spPr>
          <a:xfrm>
            <a:off x="9389364" y="38526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2" name="object 2142"/>
          <p:cNvSpPr/>
          <p:nvPr/>
        </p:nvSpPr>
        <p:spPr>
          <a:xfrm>
            <a:off x="9389364" y="38922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3" name="object 2143"/>
          <p:cNvSpPr/>
          <p:nvPr/>
        </p:nvSpPr>
        <p:spPr>
          <a:xfrm>
            <a:off x="9389364" y="39303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4" name="object 2144"/>
          <p:cNvSpPr/>
          <p:nvPr/>
        </p:nvSpPr>
        <p:spPr>
          <a:xfrm>
            <a:off x="9389364" y="39684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5" name="object 2145"/>
          <p:cNvSpPr/>
          <p:nvPr/>
        </p:nvSpPr>
        <p:spPr>
          <a:xfrm>
            <a:off x="9389364" y="40081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6" name="object 2146"/>
          <p:cNvSpPr/>
          <p:nvPr/>
        </p:nvSpPr>
        <p:spPr>
          <a:xfrm>
            <a:off x="9389364" y="404622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7" name="object 2147"/>
          <p:cNvSpPr/>
          <p:nvPr/>
        </p:nvSpPr>
        <p:spPr>
          <a:xfrm>
            <a:off x="9389364" y="408432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8" name="object 2148"/>
          <p:cNvSpPr/>
          <p:nvPr/>
        </p:nvSpPr>
        <p:spPr>
          <a:xfrm>
            <a:off x="9389364" y="41239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9" name="object 2149"/>
          <p:cNvSpPr/>
          <p:nvPr/>
        </p:nvSpPr>
        <p:spPr>
          <a:xfrm>
            <a:off x="9389364" y="41620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0" name="object 2150"/>
          <p:cNvSpPr/>
          <p:nvPr/>
        </p:nvSpPr>
        <p:spPr>
          <a:xfrm>
            <a:off x="9389364" y="42016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1" name="object 2151"/>
          <p:cNvSpPr/>
          <p:nvPr/>
        </p:nvSpPr>
        <p:spPr>
          <a:xfrm>
            <a:off x="9389364" y="423976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2" name="object 2152"/>
          <p:cNvSpPr/>
          <p:nvPr/>
        </p:nvSpPr>
        <p:spPr>
          <a:xfrm>
            <a:off x="9389364" y="427786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3" name="object 2153"/>
          <p:cNvSpPr/>
          <p:nvPr/>
        </p:nvSpPr>
        <p:spPr>
          <a:xfrm>
            <a:off x="9389364" y="431749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4" name="object 2154"/>
          <p:cNvSpPr/>
          <p:nvPr/>
        </p:nvSpPr>
        <p:spPr>
          <a:xfrm>
            <a:off x="9389364" y="435559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5" name="object 2155"/>
          <p:cNvSpPr/>
          <p:nvPr/>
        </p:nvSpPr>
        <p:spPr>
          <a:xfrm>
            <a:off x="9389364" y="43952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6" name="object 2156"/>
          <p:cNvSpPr/>
          <p:nvPr/>
        </p:nvSpPr>
        <p:spPr>
          <a:xfrm>
            <a:off x="9389364" y="443331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7" name="object 2157"/>
          <p:cNvSpPr/>
          <p:nvPr/>
        </p:nvSpPr>
        <p:spPr>
          <a:xfrm>
            <a:off x="9389364" y="447141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8" name="object 2158"/>
          <p:cNvSpPr/>
          <p:nvPr/>
        </p:nvSpPr>
        <p:spPr>
          <a:xfrm>
            <a:off x="9389364" y="45110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9" name="object 2159"/>
          <p:cNvSpPr/>
          <p:nvPr/>
        </p:nvSpPr>
        <p:spPr>
          <a:xfrm>
            <a:off x="9389364" y="454914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0" name="object 2160"/>
          <p:cNvSpPr/>
          <p:nvPr/>
        </p:nvSpPr>
        <p:spPr>
          <a:xfrm>
            <a:off x="9389364" y="458724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1" name="object 2161"/>
          <p:cNvSpPr/>
          <p:nvPr/>
        </p:nvSpPr>
        <p:spPr>
          <a:xfrm>
            <a:off x="9389364" y="462686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2" name="object 2162"/>
          <p:cNvSpPr/>
          <p:nvPr/>
        </p:nvSpPr>
        <p:spPr>
          <a:xfrm>
            <a:off x="9389364" y="466496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3" name="object 2163"/>
          <p:cNvSpPr/>
          <p:nvPr/>
        </p:nvSpPr>
        <p:spPr>
          <a:xfrm>
            <a:off x="9389364" y="47045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4" name="object 2164"/>
          <p:cNvSpPr/>
          <p:nvPr/>
        </p:nvSpPr>
        <p:spPr>
          <a:xfrm>
            <a:off x="9389364" y="474268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5" name="object 2165"/>
          <p:cNvSpPr/>
          <p:nvPr/>
        </p:nvSpPr>
        <p:spPr>
          <a:xfrm>
            <a:off x="9389364" y="478078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6" name="object 2166"/>
          <p:cNvSpPr/>
          <p:nvPr/>
        </p:nvSpPr>
        <p:spPr>
          <a:xfrm>
            <a:off x="9389364" y="482041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7" name="object 2167"/>
          <p:cNvSpPr/>
          <p:nvPr/>
        </p:nvSpPr>
        <p:spPr>
          <a:xfrm>
            <a:off x="9389364" y="4858511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8" name="object 2168"/>
          <p:cNvSpPr/>
          <p:nvPr/>
        </p:nvSpPr>
        <p:spPr>
          <a:xfrm>
            <a:off x="9389364" y="48981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9" name="object 2169"/>
          <p:cNvSpPr/>
          <p:nvPr/>
        </p:nvSpPr>
        <p:spPr>
          <a:xfrm>
            <a:off x="9389364" y="493623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0" name="object 2170"/>
          <p:cNvSpPr/>
          <p:nvPr/>
        </p:nvSpPr>
        <p:spPr>
          <a:xfrm>
            <a:off x="9389364" y="497433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1" name="object 2171"/>
          <p:cNvSpPr/>
          <p:nvPr/>
        </p:nvSpPr>
        <p:spPr>
          <a:xfrm>
            <a:off x="9389364" y="50139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2" name="object 2172"/>
          <p:cNvSpPr/>
          <p:nvPr/>
        </p:nvSpPr>
        <p:spPr>
          <a:xfrm>
            <a:off x="9389364" y="505205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3" name="object 2173"/>
          <p:cNvSpPr/>
          <p:nvPr/>
        </p:nvSpPr>
        <p:spPr>
          <a:xfrm>
            <a:off x="9389364" y="509015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4" name="object 2174"/>
          <p:cNvSpPr/>
          <p:nvPr/>
        </p:nvSpPr>
        <p:spPr>
          <a:xfrm>
            <a:off x="9389364" y="512978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5" name="object 2175"/>
          <p:cNvSpPr/>
          <p:nvPr/>
        </p:nvSpPr>
        <p:spPr>
          <a:xfrm>
            <a:off x="9389364" y="516788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6" name="object 2176"/>
          <p:cNvSpPr/>
          <p:nvPr/>
        </p:nvSpPr>
        <p:spPr>
          <a:xfrm>
            <a:off x="9389364" y="52075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7" name="object 2177"/>
          <p:cNvSpPr/>
          <p:nvPr/>
        </p:nvSpPr>
        <p:spPr>
          <a:xfrm>
            <a:off x="9389364" y="524560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8" name="object 2178"/>
          <p:cNvSpPr/>
          <p:nvPr/>
        </p:nvSpPr>
        <p:spPr>
          <a:xfrm>
            <a:off x="9389364" y="528370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9" name="object 2179"/>
          <p:cNvSpPr/>
          <p:nvPr/>
        </p:nvSpPr>
        <p:spPr>
          <a:xfrm>
            <a:off x="9389364" y="532333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0" name="object 2180"/>
          <p:cNvSpPr/>
          <p:nvPr/>
        </p:nvSpPr>
        <p:spPr>
          <a:xfrm>
            <a:off x="9389364" y="536143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1" name="object 2181"/>
          <p:cNvSpPr/>
          <p:nvPr/>
        </p:nvSpPr>
        <p:spPr>
          <a:xfrm>
            <a:off x="9389364" y="54010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2" name="object 2182"/>
          <p:cNvSpPr/>
          <p:nvPr/>
        </p:nvSpPr>
        <p:spPr>
          <a:xfrm>
            <a:off x="9389364" y="5439155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3" name="object 2183"/>
          <p:cNvSpPr/>
          <p:nvPr/>
        </p:nvSpPr>
        <p:spPr>
          <a:xfrm>
            <a:off x="9389364" y="5477255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4" name="object 2184"/>
          <p:cNvSpPr/>
          <p:nvPr/>
        </p:nvSpPr>
        <p:spPr>
          <a:xfrm>
            <a:off x="9389364" y="55168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5" name="object 2185"/>
          <p:cNvSpPr/>
          <p:nvPr/>
        </p:nvSpPr>
        <p:spPr>
          <a:xfrm>
            <a:off x="9389364" y="555497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6" name="object 2186"/>
          <p:cNvSpPr/>
          <p:nvPr/>
        </p:nvSpPr>
        <p:spPr>
          <a:xfrm>
            <a:off x="9389364" y="559307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7" name="object 2187"/>
          <p:cNvSpPr/>
          <p:nvPr/>
        </p:nvSpPr>
        <p:spPr>
          <a:xfrm>
            <a:off x="9389364" y="563270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8" name="object 2188"/>
          <p:cNvSpPr/>
          <p:nvPr/>
        </p:nvSpPr>
        <p:spPr>
          <a:xfrm>
            <a:off x="9389364" y="567080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9" name="object 2189"/>
          <p:cNvSpPr/>
          <p:nvPr/>
        </p:nvSpPr>
        <p:spPr>
          <a:xfrm>
            <a:off x="9389364" y="57104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0" name="object 2190"/>
          <p:cNvSpPr/>
          <p:nvPr/>
        </p:nvSpPr>
        <p:spPr>
          <a:xfrm>
            <a:off x="9389364" y="574852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1" name="object 2191"/>
          <p:cNvSpPr/>
          <p:nvPr/>
        </p:nvSpPr>
        <p:spPr>
          <a:xfrm>
            <a:off x="9389364" y="578662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2" name="object 2192"/>
          <p:cNvSpPr/>
          <p:nvPr/>
        </p:nvSpPr>
        <p:spPr>
          <a:xfrm>
            <a:off x="9389364" y="582625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3" name="object 2193"/>
          <p:cNvSpPr/>
          <p:nvPr/>
        </p:nvSpPr>
        <p:spPr>
          <a:xfrm>
            <a:off x="9389364" y="586435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4" name="object 2194"/>
          <p:cNvSpPr/>
          <p:nvPr/>
        </p:nvSpPr>
        <p:spPr>
          <a:xfrm>
            <a:off x="9389364" y="59039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5" name="object 2195"/>
          <p:cNvSpPr/>
          <p:nvPr/>
        </p:nvSpPr>
        <p:spPr>
          <a:xfrm>
            <a:off x="9389364" y="594207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6" name="object 2196"/>
          <p:cNvSpPr/>
          <p:nvPr/>
        </p:nvSpPr>
        <p:spPr>
          <a:xfrm>
            <a:off x="9389364" y="598017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7" name="object 2197"/>
          <p:cNvSpPr/>
          <p:nvPr/>
        </p:nvSpPr>
        <p:spPr>
          <a:xfrm>
            <a:off x="9389364" y="60198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8" name="object 2198"/>
          <p:cNvSpPr/>
          <p:nvPr/>
        </p:nvSpPr>
        <p:spPr>
          <a:xfrm>
            <a:off x="9389364" y="6057900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9" name="object 2199"/>
          <p:cNvSpPr/>
          <p:nvPr/>
        </p:nvSpPr>
        <p:spPr>
          <a:xfrm>
            <a:off x="9389364" y="6096000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0" name="object 2200"/>
          <p:cNvSpPr/>
          <p:nvPr/>
        </p:nvSpPr>
        <p:spPr>
          <a:xfrm>
            <a:off x="9389364" y="6135623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1" name="object 2201"/>
          <p:cNvSpPr/>
          <p:nvPr/>
        </p:nvSpPr>
        <p:spPr>
          <a:xfrm>
            <a:off x="9389364" y="6173723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2" name="object 2202"/>
          <p:cNvSpPr/>
          <p:nvPr/>
        </p:nvSpPr>
        <p:spPr>
          <a:xfrm>
            <a:off x="9389364" y="62133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3" name="object 2203"/>
          <p:cNvSpPr/>
          <p:nvPr/>
        </p:nvSpPr>
        <p:spPr>
          <a:xfrm>
            <a:off x="9389364" y="6251447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4" name="object 2204"/>
          <p:cNvSpPr/>
          <p:nvPr/>
        </p:nvSpPr>
        <p:spPr>
          <a:xfrm>
            <a:off x="9389364" y="6289547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5" name="object 2205"/>
          <p:cNvSpPr/>
          <p:nvPr/>
        </p:nvSpPr>
        <p:spPr>
          <a:xfrm>
            <a:off x="9389364" y="6329171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6" name="object 2206"/>
          <p:cNvSpPr/>
          <p:nvPr/>
        </p:nvSpPr>
        <p:spPr>
          <a:xfrm>
            <a:off x="9389364" y="636727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7" name="object 2207"/>
          <p:cNvSpPr/>
          <p:nvPr/>
        </p:nvSpPr>
        <p:spPr>
          <a:xfrm>
            <a:off x="9389364" y="64068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8" name="object 2208"/>
          <p:cNvSpPr/>
          <p:nvPr/>
        </p:nvSpPr>
        <p:spPr>
          <a:xfrm>
            <a:off x="9389364" y="6444996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9" name="object 2209"/>
          <p:cNvSpPr/>
          <p:nvPr/>
        </p:nvSpPr>
        <p:spPr>
          <a:xfrm>
            <a:off x="9389364" y="6483096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0" name="object 2210"/>
          <p:cNvSpPr/>
          <p:nvPr/>
        </p:nvSpPr>
        <p:spPr>
          <a:xfrm>
            <a:off x="9389364" y="65227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1" name="object 2211"/>
          <p:cNvSpPr/>
          <p:nvPr/>
        </p:nvSpPr>
        <p:spPr>
          <a:xfrm>
            <a:off x="9389364" y="6560819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2" name="object 2212"/>
          <p:cNvSpPr/>
          <p:nvPr/>
        </p:nvSpPr>
        <p:spPr>
          <a:xfrm>
            <a:off x="9389364" y="6598919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3" name="object 2213"/>
          <p:cNvSpPr/>
          <p:nvPr/>
        </p:nvSpPr>
        <p:spPr>
          <a:xfrm>
            <a:off x="9389364" y="66385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4" name="object 2214"/>
          <p:cNvSpPr/>
          <p:nvPr/>
        </p:nvSpPr>
        <p:spPr>
          <a:xfrm>
            <a:off x="9389364" y="6676644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5" name="object 2215"/>
          <p:cNvSpPr/>
          <p:nvPr/>
        </p:nvSpPr>
        <p:spPr>
          <a:xfrm>
            <a:off x="9389364" y="671626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6" name="object 2216"/>
          <p:cNvSpPr/>
          <p:nvPr/>
        </p:nvSpPr>
        <p:spPr>
          <a:xfrm>
            <a:off x="9389364" y="6754368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7" name="object 2217"/>
          <p:cNvSpPr/>
          <p:nvPr/>
        </p:nvSpPr>
        <p:spPr>
          <a:xfrm>
            <a:off x="9389364" y="6792468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8" name="object 2218"/>
          <p:cNvSpPr/>
          <p:nvPr/>
        </p:nvSpPr>
        <p:spPr>
          <a:xfrm>
            <a:off x="9389364" y="6832092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9" name="object 2219"/>
          <p:cNvSpPr/>
          <p:nvPr/>
        </p:nvSpPr>
        <p:spPr>
          <a:xfrm>
            <a:off x="9389364" y="6870192"/>
            <a:ext cx="9525" cy="10795"/>
          </a:xfrm>
          <a:custGeom>
            <a:avLst/>
            <a:gdLst/>
            <a:ahLst/>
            <a:cxnLst/>
            <a:rect l="l" t="t" r="r" b="b"/>
            <a:pathLst>
              <a:path w="9525" h="10795">
                <a:moveTo>
                  <a:pt x="9144" y="10668"/>
                </a:moveTo>
                <a:lnTo>
                  <a:pt x="0" y="10668"/>
                </a:lnTo>
                <a:lnTo>
                  <a:pt x="0" y="0"/>
                </a:lnTo>
                <a:lnTo>
                  <a:pt x="9144" y="0"/>
                </a:lnTo>
                <a:lnTo>
                  <a:pt x="9144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0" name="object 2220"/>
          <p:cNvSpPr/>
          <p:nvPr/>
        </p:nvSpPr>
        <p:spPr>
          <a:xfrm>
            <a:off x="9601200" y="23439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1" name="object 2221"/>
          <p:cNvSpPr/>
          <p:nvPr/>
        </p:nvSpPr>
        <p:spPr>
          <a:xfrm>
            <a:off x="9601200" y="23835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2" name="object 2222"/>
          <p:cNvSpPr/>
          <p:nvPr/>
        </p:nvSpPr>
        <p:spPr>
          <a:xfrm>
            <a:off x="9601200" y="24216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3" name="object 2223"/>
          <p:cNvSpPr/>
          <p:nvPr/>
        </p:nvSpPr>
        <p:spPr>
          <a:xfrm>
            <a:off x="9601200" y="245973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4" name="object 2224"/>
          <p:cNvSpPr/>
          <p:nvPr/>
        </p:nvSpPr>
        <p:spPr>
          <a:xfrm>
            <a:off x="9601200" y="24993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5" name="object 2225"/>
          <p:cNvSpPr/>
          <p:nvPr/>
        </p:nvSpPr>
        <p:spPr>
          <a:xfrm>
            <a:off x="9601200" y="253746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6" name="object 2226"/>
          <p:cNvSpPr/>
          <p:nvPr/>
        </p:nvSpPr>
        <p:spPr>
          <a:xfrm>
            <a:off x="9601200" y="257556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7" name="object 2227"/>
          <p:cNvSpPr/>
          <p:nvPr/>
        </p:nvSpPr>
        <p:spPr>
          <a:xfrm>
            <a:off x="9601200" y="261518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8" name="object 2228"/>
          <p:cNvSpPr/>
          <p:nvPr/>
        </p:nvSpPr>
        <p:spPr>
          <a:xfrm>
            <a:off x="9601200" y="265328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9" name="object 2229"/>
          <p:cNvSpPr/>
          <p:nvPr/>
        </p:nvSpPr>
        <p:spPr>
          <a:xfrm>
            <a:off x="9601200" y="269290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0" name="object 2230"/>
          <p:cNvSpPr/>
          <p:nvPr/>
        </p:nvSpPr>
        <p:spPr>
          <a:xfrm>
            <a:off x="9601200" y="27310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1" name="object 2231"/>
          <p:cNvSpPr/>
          <p:nvPr/>
        </p:nvSpPr>
        <p:spPr>
          <a:xfrm>
            <a:off x="9601200" y="27691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2" name="object 2232"/>
          <p:cNvSpPr/>
          <p:nvPr/>
        </p:nvSpPr>
        <p:spPr>
          <a:xfrm>
            <a:off x="9601200" y="28087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3" name="object 2233"/>
          <p:cNvSpPr/>
          <p:nvPr/>
        </p:nvSpPr>
        <p:spPr>
          <a:xfrm>
            <a:off x="9601200" y="28468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4" name="object 2234"/>
          <p:cNvSpPr/>
          <p:nvPr/>
        </p:nvSpPr>
        <p:spPr>
          <a:xfrm>
            <a:off x="9601200" y="28864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5" name="object 2235"/>
          <p:cNvSpPr/>
          <p:nvPr/>
        </p:nvSpPr>
        <p:spPr>
          <a:xfrm>
            <a:off x="9601200" y="29245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6" name="object 2236"/>
          <p:cNvSpPr/>
          <p:nvPr/>
        </p:nvSpPr>
        <p:spPr>
          <a:xfrm>
            <a:off x="9601200" y="296265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7" name="object 2237"/>
          <p:cNvSpPr/>
          <p:nvPr/>
        </p:nvSpPr>
        <p:spPr>
          <a:xfrm>
            <a:off x="9601200" y="30022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8" name="object 2238"/>
          <p:cNvSpPr/>
          <p:nvPr/>
        </p:nvSpPr>
        <p:spPr>
          <a:xfrm>
            <a:off x="9601200" y="30403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9" name="object 2239"/>
          <p:cNvSpPr/>
          <p:nvPr/>
        </p:nvSpPr>
        <p:spPr>
          <a:xfrm>
            <a:off x="9601200" y="30784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0" name="object 2240"/>
          <p:cNvSpPr/>
          <p:nvPr/>
        </p:nvSpPr>
        <p:spPr>
          <a:xfrm>
            <a:off x="9601200" y="311810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1" name="object 2241"/>
          <p:cNvSpPr/>
          <p:nvPr/>
        </p:nvSpPr>
        <p:spPr>
          <a:xfrm>
            <a:off x="9601200" y="315620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4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2" name="object 2242"/>
          <p:cNvSpPr/>
          <p:nvPr/>
        </p:nvSpPr>
        <p:spPr>
          <a:xfrm>
            <a:off x="9601200" y="31958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3" name="object 2243"/>
          <p:cNvSpPr/>
          <p:nvPr/>
        </p:nvSpPr>
        <p:spPr>
          <a:xfrm>
            <a:off x="9601200" y="323392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4" name="object 2244"/>
          <p:cNvSpPr/>
          <p:nvPr/>
        </p:nvSpPr>
        <p:spPr>
          <a:xfrm>
            <a:off x="9601200" y="32720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5" name="object 2245"/>
          <p:cNvSpPr/>
          <p:nvPr/>
        </p:nvSpPr>
        <p:spPr>
          <a:xfrm>
            <a:off x="9601200" y="33116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6" name="object 2246"/>
          <p:cNvSpPr/>
          <p:nvPr/>
        </p:nvSpPr>
        <p:spPr>
          <a:xfrm>
            <a:off x="9601200" y="33497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7" name="object 2247"/>
          <p:cNvSpPr/>
          <p:nvPr/>
        </p:nvSpPr>
        <p:spPr>
          <a:xfrm>
            <a:off x="9601200" y="33893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8" name="object 2248"/>
          <p:cNvSpPr/>
          <p:nvPr/>
        </p:nvSpPr>
        <p:spPr>
          <a:xfrm>
            <a:off x="9601200" y="34274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9" name="object 2249"/>
          <p:cNvSpPr/>
          <p:nvPr/>
        </p:nvSpPr>
        <p:spPr>
          <a:xfrm>
            <a:off x="9601200" y="34655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0" name="object 2250"/>
          <p:cNvSpPr/>
          <p:nvPr/>
        </p:nvSpPr>
        <p:spPr>
          <a:xfrm>
            <a:off x="9601200" y="35052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1" name="object 2251"/>
          <p:cNvSpPr/>
          <p:nvPr/>
        </p:nvSpPr>
        <p:spPr>
          <a:xfrm>
            <a:off x="9601200" y="35433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2" name="object 2252"/>
          <p:cNvSpPr/>
          <p:nvPr/>
        </p:nvSpPr>
        <p:spPr>
          <a:xfrm>
            <a:off x="9601200" y="35814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3" name="object 2253"/>
          <p:cNvSpPr/>
          <p:nvPr/>
        </p:nvSpPr>
        <p:spPr>
          <a:xfrm>
            <a:off x="9601200" y="36210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4" name="object 2254"/>
          <p:cNvSpPr/>
          <p:nvPr/>
        </p:nvSpPr>
        <p:spPr>
          <a:xfrm>
            <a:off x="9601200" y="36591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5" name="object 2255"/>
          <p:cNvSpPr/>
          <p:nvPr/>
        </p:nvSpPr>
        <p:spPr>
          <a:xfrm>
            <a:off x="9601200" y="36987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6" name="object 2256"/>
          <p:cNvSpPr/>
          <p:nvPr/>
        </p:nvSpPr>
        <p:spPr>
          <a:xfrm>
            <a:off x="9601200" y="37368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7" name="object 2257"/>
          <p:cNvSpPr/>
          <p:nvPr/>
        </p:nvSpPr>
        <p:spPr>
          <a:xfrm>
            <a:off x="9601200" y="37749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8" name="object 2258"/>
          <p:cNvSpPr/>
          <p:nvPr/>
        </p:nvSpPr>
        <p:spPr>
          <a:xfrm>
            <a:off x="9601200" y="381457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9" name="object 2259"/>
          <p:cNvSpPr/>
          <p:nvPr/>
        </p:nvSpPr>
        <p:spPr>
          <a:xfrm>
            <a:off x="9601200" y="38526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0" name="object 2260"/>
          <p:cNvSpPr/>
          <p:nvPr/>
        </p:nvSpPr>
        <p:spPr>
          <a:xfrm>
            <a:off x="9601200" y="38922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1" name="object 2261"/>
          <p:cNvSpPr/>
          <p:nvPr/>
        </p:nvSpPr>
        <p:spPr>
          <a:xfrm>
            <a:off x="9601200" y="39303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2" name="object 2262"/>
          <p:cNvSpPr/>
          <p:nvPr/>
        </p:nvSpPr>
        <p:spPr>
          <a:xfrm>
            <a:off x="9601200" y="39684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3" name="object 2263"/>
          <p:cNvSpPr/>
          <p:nvPr/>
        </p:nvSpPr>
        <p:spPr>
          <a:xfrm>
            <a:off x="9601200" y="40081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4" name="object 2264"/>
          <p:cNvSpPr/>
          <p:nvPr/>
        </p:nvSpPr>
        <p:spPr>
          <a:xfrm>
            <a:off x="9601200" y="404622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5" name="object 2265"/>
          <p:cNvSpPr/>
          <p:nvPr/>
        </p:nvSpPr>
        <p:spPr>
          <a:xfrm>
            <a:off x="9601200" y="408432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6" name="object 2266"/>
          <p:cNvSpPr/>
          <p:nvPr/>
        </p:nvSpPr>
        <p:spPr>
          <a:xfrm>
            <a:off x="9601200" y="41239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7" name="object 2267"/>
          <p:cNvSpPr/>
          <p:nvPr/>
        </p:nvSpPr>
        <p:spPr>
          <a:xfrm>
            <a:off x="9601200" y="41620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8" name="object 2268"/>
          <p:cNvSpPr/>
          <p:nvPr/>
        </p:nvSpPr>
        <p:spPr>
          <a:xfrm>
            <a:off x="9601200" y="42016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9" name="object 2269"/>
          <p:cNvSpPr/>
          <p:nvPr/>
        </p:nvSpPr>
        <p:spPr>
          <a:xfrm>
            <a:off x="9601200" y="423976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0" name="object 2270"/>
          <p:cNvSpPr/>
          <p:nvPr/>
        </p:nvSpPr>
        <p:spPr>
          <a:xfrm>
            <a:off x="9601200" y="427786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1" name="object 2271"/>
          <p:cNvSpPr/>
          <p:nvPr/>
        </p:nvSpPr>
        <p:spPr>
          <a:xfrm>
            <a:off x="9601200" y="431749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2" name="object 2272"/>
          <p:cNvSpPr/>
          <p:nvPr/>
        </p:nvSpPr>
        <p:spPr>
          <a:xfrm>
            <a:off x="9601200" y="435559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3" name="object 2273"/>
          <p:cNvSpPr/>
          <p:nvPr/>
        </p:nvSpPr>
        <p:spPr>
          <a:xfrm>
            <a:off x="9601200" y="43952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4" name="object 2274"/>
          <p:cNvSpPr/>
          <p:nvPr/>
        </p:nvSpPr>
        <p:spPr>
          <a:xfrm>
            <a:off x="9601200" y="443331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5" name="object 2275"/>
          <p:cNvSpPr/>
          <p:nvPr/>
        </p:nvSpPr>
        <p:spPr>
          <a:xfrm>
            <a:off x="9601200" y="447141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6" name="object 2276"/>
          <p:cNvSpPr/>
          <p:nvPr/>
        </p:nvSpPr>
        <p:spPr>
          <a:xfrm>
            <a:off x="9601200" y="45110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7" name="object 2277"/>
          <p:cNvSpPr/>
          <p:nvPr/>
        </p:nvSpPr>
        <p:spPr>
          <a:xfrm>
            <a:off x="9601200" y="454914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8" name="object 2278"/>
          <p:cNvSpPr/>
          <p:nvPr/>
        </p:nvSpPr>
        <p:spPr>
          <a:xfrm>
            <a:off x="9601200" y="458724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9" name="object 2279"/>
          <p:cNvSpPr/>
          <p:nvPr/>
        </p:nvSpPr>
        <p:spPr>
          <a:xfrm>
            <a:off x="9601200" y="462686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0" name="object 2280"/>
          <p:cNvSpPr/>
          <p:nvPr/>
        </p:nvSpPr>
        <p:spPr>
          <a:xfrm>
            <a:off x="9601200" y="466496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1" name="object 2281"/>
          <p:cNvSpPr/>
          <p:nvPr/>
        </p:nvSpPr>
        <p:spPr>
          <a:xfrm>
            <a:off x="9601200" y="47045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2" name="object 2282"/>
          <p:cNvSpPr/>
          <p:nvPr/>
        </p:nvSpPr>
        <p:spPr>
          <a:xfrm>
            <a:off x="9601200" y="474268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3" name="object 2283"/>
          <p:cNvSpPr/>
          <p:nvPr/>
        </p:nvSpPr>
        <p:spPr>
          <a:xfrm>
            <a:off x="9601200" y="478078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4" name="object 2284"/>
          <p:cNvSpPr/>
          <p:nvPr/>
        </p:nvSpPr>
        <p:spPr>
          <a:xfrm>
            <a:off x="9601200" y="482041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5" name="object 2285"/>
          <p:cNvSpPr/>
          <p:nvPr/>
        </p:nvSpPr>
        <p:spPr>
          <a:xfrm>
            <a:off x="9601200" y="4858511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6" name="object 2286"/>
          <p:cNvSpPr/>
          <p:nvPr/>
        </p:nvSpPr>
        <p:spPr>
          <a:xfrm>
            <a:off x="9601200" y="48981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7" name="object 2287"/>
          <p:cNvSpPr/>
          <p:nvPr/>
        </p:nvSpPr>
        <p:spPr>
          <a:xfrm>
            <a:off x="9601200" y="493623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8" name="object 2288"/>
          <p:cNvSpPr/>
          <p:nvPr/>
        </p:nvSpPr>
        <p:spPr>
          <a:xfrm>
            <a:off x="9601200" y="497433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9" name="object 2289"/>
          <p:cNvSpPr/>
          <p:nvPr/>
        </p:nvSpPr>
        <p:spPr>
          <a:xfrm>
            <a:off x="9601200" y="50139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0" name="object 2290"/>
          <p:cNvSpPr/>
          <p:nvPr/>
        </p:nvSpPr>
        <p:spPr>
          <a:xfrm>
            <a:off x="9601200" y="505205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1" name="object 2291"/>
          <p:cNvSpPr/>
          <p:nvPr/>
        </p:nvSpPr>
        <p:spPr>
          <a:xfrm>
            <a:off x="9601200" y="509015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2" name="object 2292"/>
          <p:cNvSpPr/>
          <p:nvPr/>
        </p:nvSpPr>
        <p:spPr>
          <a:xfrm>
            <a:off x="9601200" y="512978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3" name="object 2293"/>
          <p:cNvSpPr/>
          <p:nvPr/>
        </p:nvSpPr>
        <p:spPr>
          <a:xfrm>
            <a:off x="9601200" y="516788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4" name="object 2294"/>
          <p:cNvSpPr/>
          <p:nvPr/>
        </p:nvSpPr>
        <p:spPr>
          <a:xfrm>
            <a:off x="9601200" y="52075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5" name="object 2295"/>
          <p:cNvSpPr/>
          <p:nvPr/>
        </p:nvSpPr>
        <p:spPr>
          <a:xfrm>
            <a:off x="9601200" y="524560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6" name="object 2296"/>
          <p:cNvSpPr/>
          <p:nvPr/>
        </p:nvSpPr>
        <p:spPr>
          <a:xfrm>
            <a:off x="9601200" y="528370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7" name="object 2297"/>
          <p:cNvSpPr/>
          <p:nvPr/>
        </p:nvSpPr>
        <p:spPr>
          <a:xfrm>
            <a:off x="9601200" y="532333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8" name="object 2298"/>
          <p:cNvSpPr/>
          <p:nvPr/>
        </p:nvSpPr>
        <p:spPr>
          <a:xfrm>
            <a:off x="9601200" y="536143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9" name="object 2299"/>
          <p:cNvSpPr/>
          <p:nvPr/>
        </p:nvSpPr>
        <p:spPr>
          <a:xfrm>
            <a:off x="9601200" y="54010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0" name="object 2300"/>
          <p:cNvSpPr/>
          <p:nvPr/>
        </p:nvSpPr>
        <p:spPr>
          <a:xfrm>
            <a:off x="9601200" y="5439155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1" name="object 2301"/>
          <p:cNvSpPr/>
          <p:nvPr/>
        </p:nvSpPr>
        <p:spPr>
          <a:xfrm>
            <a:off x="9601200" y="5477255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2" name="object 2302"/>
          <p:cNvSpPr/>
          <p:nvPr/>
        </p:nvSpPr>
        <p:spPr>
          <a:xfrm>
            <a:off x="9601200" y="55168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3" name="object 2303"/>
          <p:cNvSpPr/>
          <p:nvPr/>
        </p:nvSpPr>
        <p:spPr>
          <a:xfrm>
            <a:off x="9601200" y="555497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4" name="object 2304"/>
          <p:cNvSpPr/>
          <p:nvPr/>
        </p:nvSpPr>
        <p:spPr>
          <a:xfrm>
            <a:off x="9601200" y="559307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5" name="object 2305"/>
          <p:cNvSpPr/>
          <p:nvPr/>
        </p:nvSpPr>
        <p:spPr>
          <a:xfrm>
            <a:off x="9601200" y="563270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6" name="object 2306"/>
          <p:cNvSpPr/>
          <p:nvPr/>
        </p:nvSpPr>
        <p:spPr>
          <a:xfrm>
            <a:off x="9601200" y="567080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7" name="object 2307"/>
          <p:cNvSpPr/>
          <p:nvPr/>
        </p:nvSpPr>
        <p:spPr>
          <a:xfrm>
            <a:off x="9601200" y="57104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8" name="object 2308"/>
          <p:cNvSpPr/>
          <p:nvPr/>
        </p:nvSpPr>
        <p:spPr>
          <a:xfrm>
            <a:off x="9601200" y="574852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9" name="object 2309"/>
          <p:cNvSpPr/>
          <p:nvPr/>
        </p:nvSpPr>
        <p:spPr>
          <a:xfrm>
            <a:off x="9601200" y="578662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0" name="object 2310"/>
          <p:cNvSpPr/>
          <p:nvPr/>
        </p:nvSpPr>
        <p:spPr>
          <a:xfrm>
            <a:off x="9601200" y="582625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1" name="object 2311"/>
          <p:cNvSpPr/>
          <p:nvPr/>
        </p:nvSpPr>
        <p:spPr>
          <a:xfrm>
            <a:off x="9601200" y="586435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2" name="object 2312"/>
          <p:cNvSpPr/>
          <p:nvPr/>
        </p:nvSpPr>
        <p:spPr>
          <a:xfrm>
            <a:off x="9601200" y="59039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3" name="object 2313"/>
          <p:cNvSpPr/>
          <p:nvPr/>
        </p:nvSpPr>
        <p:spPr>
          <a:xfrm>
            <a:off x="9601200" y="594207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4" name="object 2314"/>
          <p:cNvSpPr/>
          <p:nvPr/>
        </p:nvSpPr>
        <p:spPr>
          <a:xfrm>
            <a:off x="9601200" y="598017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5" name="object 2315"/>
          <p:cNvSpPr/>
          <p:nvPr/>
        </p:nvSpPr>
        <p:spPr>
          <a:xfrm>
            <a:off x="9601200" y="60198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6" name="object 2316"/>
          <p:cNvSpPr/>
          <p:nvPr/>
        </p:nvSpPr>
        <p:spPr>
          <a:xfrm>
            <a:off x="9601200" y="6057900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7" name="object 2317"/>
          <p:cNvSpPr/>
          <p:nvPr/>
        </p:nvSpPr>
        <p:spPr>
          <a:xfrm>
            <a:off x="9601200" y="6096000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8" name="object 2318"/>
          <p:cNvSpPr/>
          <p:nvPr/>
        </p:nvSpPr>
        <p:spPr>
          <a:xfrm>
            <a:off x="9601200" y="6135623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9" name="object 2319"/>
          <p:cNvSpPr/>
          <p:nvPr/>
        </p:nvSpPr>
        <p:spPr>
          <a:xfrm>
            <a:off x="9601200" y="6173723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0" name="object 2320"/>
          <p:cNvSpPr/>
          <p:nvPr/>
        </p:nvSpPr>
        <p:spPr>
          <a:xfrm>
            <a:off x="9601200" y="62133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1" name="object 2321"/>
          <p:cNvSpPr/>
          <p:nvPr/>
        </p:nvSpPr>
        <p:spPr>
          <a:xfrm>
            <a:off x="9601200" y="6251447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2" name="object 2322"/>
          <p:cNvSpPr/>
          <p:nvPr/>
        </p:nvSpPr>
        <p:spPr>
          <a:xfrm>
            <a:off x="9601200" y="6289547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3" name="object 2323"/>
          <p:cNvSpPr/>
          <p:nvPr/>
        </p:nvSpPr>
        <p:spPr>
          <a:xfrm>
            <a:off x="9601200" y="6329171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4" name="object 2324"/>
          <p:cNvSpPr/>
          <p:nvPr/>
        </p:nvSpPr>
        <p:spPr>
          <a:xfrm>
            <a:off x="9601200" y="636727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5" name="object 2325"/>
          <p:cNvSpPr/>
          <p:nvPr/>
        </p:nvSpPr>
        <p:spPr>
          <a:xfrm>
            <a:off x="9601200" y="64068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6" name="object 2326"/>
          <p:cNvSpPr/>
          <p:nvPr/>
        </p:nvSpPr>
        <p:spPr>
          <a:xfrm>
            <a:off x="9601200" y="6444996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7" name="object 2327"/>
          <p:cNvSpPr/>
          <p:nvPr/>
        </p:nvSpPr>
        <p:spPr>
          <a:xfrm>
            <a:off x="9601200" y="6483096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8" name="object 2328"/>
          <p:cNvSpPr/>
          <p:nvPr/>
        </p:nvSpPr>
        <p:spPr>
          <a:xfrm>
            <a:off x="9601200" y="65227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9" name="object 2329"/>
          <p:cNvSpPr/>
          <p:nvPr/>
        </p:nvSpPr>
        <p:spPr>
          <a:xfrm>
            <a:off x="9601200" y="6560819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0" name="object 2330"/>
          <p:cNvSpPr/>
          <p:nvPr/>
        </p:nvSpPr>
        <p:spPr>
          <a:xfrm>
            <a:off x="9601200" y="6598919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1" name="object 2331"/>
          <p:cNvSpPr/>
          <p:nvPr/>
        </p:nvSpPr>
        <p:spPr>
          <a:xfrm>
            <a:off x="9601200" y="66385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2" name="object 2332"/>
          <p:cNvSpPr/>
          <p:nvPr/>
        </p:nvSpPr>
        <p:spPr>
          <a:xfrm>
            <a:off x="9601200" y="6676644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3" name="object 2333"/>
          <p:cNvSpPr/>
          <p:nvPr/>
        </p:nvSpPr>
        <p:spPr>
          <a:xfrm>
            <a:off x="9601200" y="671626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4" name="object 2334"/>
          <p:cNvSpPr/>
          <p:nvPr/>
        </p:nvSpPr>
        <p:spPr>
          <a:xfrm>
            <a:off x="9601200" y="6754368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5" name="object 2335"/>
          <p:cNvSpPr/>
          <p:nvPr/>
        </p:nvSpPr>
        <p:spPr>
          <a:xfrm>
            <a:off x="9601200" y="6792468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6" name="object 2336"/>
          <p:cNvSpPr/>
          <p:nvPr/>
        </p:nvSpPr>
        <p:spPr>
          <a:xfrm>
            <a:off x="9601200" y="6832092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7" name="object 2337"/>
          <p:cNvSpPr/>
          <p:nvPr/>
        </p:nvSpPr>
        <p:spPr>
          <a:xfrm>
            <a:off x="9601200" y="6870192"/>
            <a:ext cx="10795" cy="10795"/>
          </a:xfrm>
          <a:custGeom>
            <a:avLst/>
            <a:gdLst/>
            <a:ahLst/>
            <a:cxnLst/>
            <a:rect l="l" t="t" r="r" b="b"/>
            <a:pathLst>
              <a:path w="10795" h="10795">
                <a:moveTo>
                  <a:pt x="10668" y="10668"/>
                </a:moveTo>
                <a:lnTo>
                  <a:pt x="0" y="10668"/>
                </a:lnTo>
                <a:lnTo>
                  <a:pt x="0" y="0"/>
                </a:lnTo>
                <a:lnTo>
                  <a:pt x="10668" y="0"/>
                </a:lnTo>
                <a:lnTo>
                  <a:pt x="10668" y="106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8" name="object 2338"/>
          <p:cNvSpPr/>
          <p:nvPr/>
        </p:nvSpPr>
        <p:spPr>
          <a:xfrm>
            <a:off x="131673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9" name="object 2339"/>
          <p:cNvSpPr/>
          <p:nvPr/>
        </p:nvSpPr>
        <p:spPr>
          <a:xfrm>
            <a:off x="135483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0" name="object 2340"/>
          <p:cNvSpPr/>
          <p:nvPr/>
        </p:nvSpPr>
        <p:spPr>
          <a:xfrm>
            <a:off x="1392936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1" name="object 2341"/>
          <p:cNvSpPr/>
          <p:nvPr/>
        </p:nvSpPr>
        <p:spPr>
          <a:xfrm>
            <a:off x="143256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2" name="object 2342"/>
          <p:cNvSpPr/>
          <p:nvPr/>
        </p:nvSpPr>
        <p:spPr>
          <a:xfrm>
            <a:off x="147066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3" name="object 2343"/>
          <p:cNvSpPr/>
          <p:nvPr/>
        </p:nvSpPr>
        <p:spPr>
          <a:xfrm>
            <a:off x="151028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4" name="object 2344"/>
          <p:cNvSpPr/>
          <p:nvPr/>
        </p:nvSpPr>
        <p:spPr>
          <a:xfrm>
            <a:off x="154838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5" name="object 2345"/>
          <p:cNvSpPr/>
          <p:nvPr/>
        </p:nvSpPr>
        <p:spPr>
          <a:xfrm>
            <a:off x="1586483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6" name="object 2346"/>
          <p:cNvSpPr/>
          <p:nvPr/>
        </p:nvSpPr>
        <p:spPr>
          <a:xfrm>
            <a:off x="162610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7" name="object 2347"/>
          <p:cNvSpPr/>
          <p:nvPr/>
        </p:nvSpPr>
        <p:spPr>
          <a:xfrm>
            <a:off x="166420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8" name="object 2348"/>
          <p:cNvSpPr/>
          <p:nvPr/>
        </p:nvSpPr>
        <p:spPr>
          <a:xfrm>
            <a:off x="1702307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9" name="object 2349"/>
          <p:cNvSpPr/>
          <p:nvPr/>
        </p:nvSpPr>
        <p:spPr>
          <a:xfrm>
            <a:off x="174193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0" name="object 2350"/>
          <p:cNvSpPr/>
          <p:nvPr/>
        </p:nvSpPr>
        <p:spPr>
          <a:xfrm>
            <a:off x="1780032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1" name="object 2351"/>
          <p:cNvSpPr/>
          <p:nvPr/>
        </p:nvSpPr>
        <p:spPr>
          <a:xfrm>
            <a:off x="181965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2" name="object 2352"/>
          <p:cNvSpPr/>
          <p:nvPr/>
        </p:nvSpPr>
        <p:spPr>
          <a:xfrm>
            <a:off x="185775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3" name="object 2353"/>
          <p:cNvSpPr/>
          <p:nvPr/>
        </p:nvSpPr>
        <p:spPr>
          <a:xfrm>
            <a:off x="1895855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4" name="object 2354"/>
          <p:cNvSpPr/>
          <p:nvPr/>
        </p:nvSpPr>
        <p:spPr>
          <a:xfrm>
            <a:off x="1935479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5" name="object 2355"/>
          <p:cNvSpPr/>
          <p:nvPr/>
        </p:nvSpPr>
        <p:spPr>
          <a:xfrm>
            <a:off x="197358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6" name="object 2356"/>
          <p:cNvSpPr/>
          <p:nvPr/>
        </p:nvSpPr>
        <p:spPr>
          <a:xfrm>
            <a:off x="201320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7" name="object 2357"/>
          <p:cNvSpPr/>
          <p:nvPr/>
        </p:nvSpPr>
        <p:spPr>
          <a:xfrm>
            <a:off x="205130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8" name="object 2358"/>
          <p:cNvSpPr/>
          <p:nvPr/>
        </p:nvSpPr>
        <p:spPr>
          <a:xfrm>
            <a:off x="208940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9" name="object 2359"/>
          <p:cNvSpPr/>
          <p:nvPr/>
        </p:nvSpPr>
        <p:spPr>
          <a:xfrm>
            <a:off x="212902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0" name="object 2360"/>
          <p:cNvSpPr/>
          <p:nvPr/>
        </p:nvSpPr>
        <p:spPr>
          <a:xfrm>
            <a:off x="216712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1" name="object 2361"/>
          <p:cNvSpPr/>
          <p:nvPr/>
        </p:nvSpPr>
        <p:spPr>
          <a:xfrm>
            <a:off x="2205227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2" name="object 2362"/>
          <p:cNvSpPr/>
          <p:nvPr/>
        </p:nvSpPr>
        <p:spPr>
          <a:xfrm>
            <a:off x="224485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3" name="object 2363"/>
          <p:cNvSpPr/>
          <p:nvPr/>
        </p:nvSpPr>
        <p:spPr>
          <a:xfrm>
            <a:off x="2282952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4" name="object 2364"/>
          <p:cNvSpPr/>
          <p:nvPr/>
        </p:nvSpPr>
        <p:spPr>
          <a:xfrm>
            <a:off x="232257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5" name="object 2365"/>
          <p:cNvSpPr/>
          <p:nvPr/>
        </p:nvSpPr>
        <p:spPr>
          <a:xfrm>
            <a:off x="236067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6" name="object 2366"/>
          <p:cNvSpPr/>
          <p:nvPr/>
        </p:nvSpPr>
        <p:spPr>
          <a:xfrm>
            <a:off x="2398776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7" name="object 2367"/>
          <p:cNvSpPr/>
          <p:nvPr/>
        </p:nvSpPr>
        <p:spPr>
          <a:xfrm>
            <a:off x="243840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8" name="object 2368"/>
          <p:cNvSpPr/>
          <p:nvPr/>
        </p:nvSpPr>
        <p:spPr>
          <a:xfrm>
            <a:off x="247650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9" name="object 2369"/>
          <p:cNvSpPr/>
          <p:nvPr/>
        </p:nvSpPr>
        <p:spPr>
          <a:xfrm>
            <a:off x="251612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0" name="object 2370"/>
          <p:cNvSpPr/>
          <p:nvPr/>
        </p:nvSpPr>
        <p:spPr>
          <a:xfrm>
            <a:off x="255422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1" name="object 2371"/>
          <p:cNvSpPr/>
          <p:nvPr/>
        </p:nvSpPr>
        <p:spPr>
          <a:xfrm>
            <a:off x="2592323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2" name="object 2372"/>
          <p:cNvSpPr/>
          <p:nvPr/>
        </p:nvSpPr>
        <p:spPr>
          <a:xfrm>
            <a:off x="263194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3" name="object 2373"/>
          <p:cNvSpPr/>
          <p:nvPr/>
        </p:nvSpPr>
        <p:spPr>
          <a:xfrm>
            <a:off x="267004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4" name="object 2374"/>
          <p:cNvSpPr/>
          <p:nvPr/>
        </p:nvSpPr>
        <p:spPr>
          <a:xfrm>
            <a:off x="2708148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5" name="object 2375"/>
          <p:cNvSpPr/>
          <p:nvPr/>
        </p:nvSpPr>
        <p:spPr>
          <a:xfrm>
            <a:off x="274777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6" name="object 2376"/>
          <p:cNvSpPr/>
          <p:nvPr/>
        </p:nvSpPr>
        <p:spPr>
          <a:xfrm>
            <a:off x="2785872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7" name="object 2377"/>
          <p:cNvSpPr/>
          <p:nvPr/>
        </p:nvSpPr>
        <p:spPr>
          <a:xfrm>
            <a:off x="282549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8" name="object 2378"/>
          <p:cNvSpPr/>
          <p:nvPr/>
        </p:nvSpPr>
        <p:spPr>
          <a:xfrm>
            <a:off x="286359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9" name="object 2379"/>
          <p:cNvSpPr/>
          <p:nvPr/>
        </p:nvSpPr>
        <p:spPr>
          <a:xfrm>
            <a:off x="2901695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0" name="object 2380"/>
          <p:cNvSpPr/>
          <p:nvPr/>
        </p:nvSpPr>
        <p:spPr>
          <a:xfrm>
            <a:off x="294132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1" name="object 2381"/>
          <p:cNvSpPr/>
          <p:nvPr/>
        </p:nvSpPr>
        <p:spPr>
          <a:xfrm>
            <a:off x="297942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2" name="object 2382"/>
          <p:cNvSpPr/>
          <p:nvPr/>
        </p:nvSpPr>
        <p:spPr>
          <a:xfrm>
            <a:off x="301904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3" name="object 2383"/>
          <p:cNvSpPr/>
          <p:nvPr/>
        </p:nvSpPr>
        <p:spPr>
          <a:xfrm>
            <a:off x="305714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4" name="object 2384"/>
          <p:cNvSpPr/>
          <p:nvPr/>
        </p:nvSpPr>
        <p:spPr>
          <a:xfrm>
            <a:off x="309524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5" name="object 2385"/>
          <p:cNvSpPr/>
          <p:nvPr/>
        </p:nvSpPr>
        <p:spPr>
          <a:xfrm>
            <a:off x="313486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6" name="object 2386"/>
          <p:cNvSpPr/>
          <p:nvPr/>
        </p:nvSpPr>
        <p:spPr>
          <a:xfrm>
            <a:off x="317296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7" name="object 2387"/>
          <p:cNvSpPr/>
          <p:nvPr/>
        </p:nvSpPr>
        <p:spPr>
          <a:xfrm>
            <a:off x="3211067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4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8" name="object 2388"/>
          <p:cNvSpPr/>
          <p:nvPr/>
        </p:nvSpPr>
        <p:spPr>
          <a:xfrm>
            <a:off x="325069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9" name="object 2389"/>
          <p:cNvSpPr/>
          <p:nvPr/>
        </p:nvSpPr>
        <p:spPr>
          <a:xfrm>
            <a:off x="3288791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0" name="object 2390"/>
          <p:cNvSpPr/>
          <p:nvPr/>
        </p:nvSpPr>
        <p:spPr>
          <a:xfrm>
            <a:off x="332841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1" name="object 2391"/>
          <p:cNvSpPr/>
          <p:nvPr/>
        </p:nvSpPr>
        <p:spPr>
          <a:xfrm>
            <a:off x="336651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2" name="object 2392"/>
          <p:cNvSpPr/>
          <p:nvPr/>
        </p:nvSpPr>
        <p:spPr>
          <a:xfrm>
            <a:off x="3404615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3" name="object 2393"/>
          <p:cNvSpPr/>
          <p:nvPr/>
        </p:nvSpPr>
        <p:spPr>
          <a:xfrm>
            <a:off x="344424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4" name="object 2394"/>
          <p:cNvSpPr/>
          <p:nvPr/>
        </p:nvSpPr>
        <p:spPr>
          <a:xfrm>
            <a:off x="348234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5" name="object 2395"/>
          <p:cNvSpPr/>
          <p:nvPr/>
        </p:nvSpPr>
        <p:spPr>
          <a:xfrm>
            <a:off x="352196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6" name="object 2396"/>
          <p:cNvSpPr/>
          <p:nvPr/>
        </p:nvSpPr>
        <p:spPr>
          <a:xfrm>
            <a:off x="356006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7" name="object 2397"/>
          <p:cNvSpPr/>
          <p:nvPr/>
        </p:nvSpPr>
        <p:spPr>
          <a:xfrm>
            <a:off x="359816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8" name="object 2398"/>
          <p:cNvSpPr/>
          <p:nvPr/>
        </p:nvSpPr>
        <p:spPr>
          <a:xfrm>
            <a:off x="363778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9" name="object 2399"/>
          <p:cNvSpPr/>
          <p:nvPr/>
        </p:nvSpPr>
        <p:spPr>
          <a:xfrm>
            <a:off x="367588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0" name="object 2400"/>
          <p:cNvSpPr/>
          <p:nvPr/>
        </p:nvSpPr>
        <p:spPr>
          <a:xfrm>
            <a:off x="3713988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1" name="object 2401"/>
          <p:cNvSpPr/>
          <p:nvPr/>
        </p:nvSpPr>
        <p:spPr>
          <a:xfrm>
            <a:off x="3753611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2" name="object 2402"/>
          <p:cNvSpPr/>
          <p:nvPr/>
        </p:nvSpPr>
        <p:spPr>
          <a:xfrm>
            <a:off x="3791711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3" name="object 2403"/>
          <p:cNvSpPr/>
          <p:nvPr/>
        </p:nvSpPr>
        <p:spPr>
          <a:xfrm>
            <a:off x="383133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4" name="object 2404"/>
          <p:cNvSpPr/>
          <p:nvPr/>
        </p:nvSpPr>
        <p:spPr>
          <a:xfrm>
            <a:off x="386943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5" name="object 2405"/>
          <p:cNvSpPr/>
          <p:nvPr/>
        </p:nvSpPr>
        <p:spPr>
          <a:xfrm>
            <a:off x="3907535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6" name="object 2406"/>
          <p:cNvSpPr/>
          <p:nvPr/>
        </p:nvSpPr>
        <p:spPr>
          <a:xfrm>
            <a:off x="3947159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7" name="object 2407"/>
          <p:cNvSpPr/>
          <p:nvPr/>
        </p:nvSpPr>
        <p:spPr>
          <a:xfrm>
            <a:off x="3985259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8" name="object 2408"/>
          <p:cNvSpPr/>
          <p:nvPr/>
        </p:nvSpPr>
        <p:spPr>
          <a:xfrm>
            <a:off x="402488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9" name="object 2409"/>
          <p:cNvSpPr/>
          <p:nvPr/>
        </p:nvSpPr>
        <p:spPr>
          <a:xfrm>
            <a:off x="406298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0" name="object 2410"/>
          <p:cNvSpPr/>
          <p:nvPr/>
        </p:nvSpPr>
        <p:spPr>
          <a:xfrm>
            <a:off x="410108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1" name="object 2411"/>
          <p:cNvSpPr/>
          <p:nvPr/>
        </p:nvSpPr>
        <p:spPr>
          <a:xfrm>
            <a:off x="414070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2" name="object 2412"/>
          <p:cNvSpPr/>
          <p:nvPr/>
        </p:nvSpPr>
        <p:spPr>
          <a:xfrm>
            <a:off x="417880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3" name="object 2413"/>
          <p:cNvSpPr/>
          <p:nvPr/>
        </p:nvSpPr>
        <p:spPr>
          <a:xfrm>
            <a:off x="4216908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4" name="object 2414"/>
          <p:cNvSpPr/>
          <p:nvPr/>
        </p:nvSpPr>
        <p:spPr>
          <a:xfrm>
            <a:off x="425653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5" name="object 2415"/>
          <p:cNvSpPr/>
          <p:nvPr/>
        </p:nvSpPr>
        <p:spPr>
          <a:xfrm>
            <a:off x="4294632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6" name="object 2416"/>
          <p:cNvSpPr/>
          <p:nvPr/>
        </p:nvSpPr>
        <p:spPr>
          <a:xfrm>
            <a:off x="433425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7" name="object 2417"/>
          <p:cNvSpPr/>
          <p:nvPr/>
        </p:nvSpPr>
        <p:spPr>
          <a:xfrm>
            <a:off x="437235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8" name="object 2418"/>
          <p:cNvSpPr/>
          <p:nvPr/>
        </p:nvSpPr>
        <p:spPr>
          <a:xfrm>
            <a:off x="4410455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9" name="object 2419"/>
          <p:cNvSpPr/>
          <p:nvPr/>
        </p:nvSpPr>
        <p:spPr>
          <a:xfrm>
            <a:off x="4450079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0" name="object 2420"/>
          <p:cNvSpPr/>
          <p:nvPr/>
        </p:nvSpPr>
        <p:spPr>
          <a:xfrm>
            <a:off x="4488179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1" name="object 2421"/>
          <p:cNvSpPr/>
          <p:nvPr/>
        </p:nvSpPr>
        <p:spPr>
          <a:xfrm>
            <a:off x="452780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2" name="object 2422"/>
          <p:cNvSpPr/>
          <p:nvPr/>
        </p:nvSpPr>
        <p:spPr>
          <a:xfrm>
            <a:off x="456590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3" name="object 2423"/>
          <p:cNvSpPr/>
          <p:nvPr/>
        </p:nvSpPr>
        <p:spPr>
          <a:xfrm>
            <a:off x="4604003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4" name="object 2424"/>
          <p:cNvSpPr/>
          <p:nvPr/>
        </p:nvSpPr>
        <p:spPr>
          <a:xfrm>
            <a:off x="464362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5" name="object 2425"/>
          <p:cNvSpPr/>
          <p:nvPr/>
        </p:nvSpPr>
        <p:spPr>
          <a:xfrm>
            <a:off x="468172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6" name="object 2426"/>
          <p:cNvSpPr/>
          <p:nvPr/>
        </p:nvSpPr>
        <p:spPr>
          <a:xfrm>
            <a:off x="4719828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7" name="object 2427"/>
          <p:cNvSpPr/>
          <p:nvPr/>
        </p:nvSpPr>
        <p:spPr>
          <a:xfrm>
            <a:off x="475945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8" name="object 2428"/>
          <p:cNvSpPr/>
          <p:nvPr/>
        </p:nvSpPr>
        <p:spPr>
          <a:xfrm>
            <a:off x="4797552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9" name="object 2429"/>
          <p:cNvSpPr/>
          <p:nvPr/>
        </p:nvSpPr>
        <p:spPr>
          <a:xfrm>
            <a:off x="483717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0" name="object 2430"/>
          <p:cNvSpPr/>
          <p:nvPr/>
        </p:nvSpPr>
        <p:spPr>
          <a:xfrm>
            <a:off x="487527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1" name="object 2431"/>
          <p:cNvSpPr/>
          <p:nvPr/>
        </p:nvSpPr>
        <p:spPr>
          <a:xfrm>
            <a:off x="4913376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2" name="object 2432"/>
          <p:cNvSpPr/>
          <p:nvPr/>
        </p:nvSpPr>
        <p:spPr>
          <a:xfrm>
            <a:off x="495300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3" name="object 2433"/>
          <p:cNvSpPr/>
          <p:nvPr/>
        </p:nvSpPr>
        <p:spPr>
          <a:xfrm>
            <a:off x="499110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4" name="object 2434"/>
          <p:cNvSpPr/>
          <p:nvPr/>
        </p:nvSpPr>
        <p:spPr>
          <a:xfrm>
            <a:off x="503072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5" name="object 2435"/>
          <p:cNvSpPr/>
          <p:nvPr/>
        </p:nvSpPr>
        <p:spPr>
          <a:xfrm>
            <a:off x="506882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6" name="object 2436"/>
          <p:cNvSpPr/>
          <p:nvPr/>
        </p:nvSpPr>
        <p:spPr>
          <a:xfrm>
            <a:off x="5106923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7" name="object 2437"/>
          <p:cNvSpPr/>
          <p:nvPr/>
        </p:nvSpPr>
        <p:spPr>
          <a:xfrm>
            <a:off x="514654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8" name="object 2438"/>
          <p:cNvSpPr/>
          <p:nvPr/>
        </p:nvSpPr>
        <p:spPr>
          <a:xfrm>
            <a:off x="518464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9" name="object 2439"/>
          <p:cNvSpPr/>
          <p:nvPr/>
        </p:nvSpPr>
        <p:spPr>
          <a:xfrm>
            <a:off x="5222747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0" name="object 2440"/>
          <p:cNvSpPr/>
          <p:nvPr/>
        </p:nvSpPr>
        <p:spPr>
          <a:xfrm>
            <a:off x="526237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1" name="object 2441"/>
          <p:cNvSpPr/>
          <p:nvPr/>
        </p:nvSpPr>
        <p:spPr>
          <a:xfrm>
            <a:off x="5300472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2" name="object 2442"/>
          <p:cNvSpPr/>
          <p:nvPr/>
        </p:nvSpPr>
        <p:spPr>
          <a:xfrm>
            <a:off x="534009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3" name="object 2443"/>
          <p:cNvSpPr/>
          <p:nvPr/>
        </p:nvSpPr>
        <p:spPr>
          <a:xfrm>
            <a:off x="537819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4" name="object 2444"/>
          <p:cNvSpPr/>
          <p:nvPr/>
        </p:nvSpPr>
        <p:spPr>
          <a:xfrm>
            <a:off x="5416296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5" name="object 2445"/>
          <p:cNvSpPr/>
          <p:nvPr/>
        </p:nvSpPr>
        <p:spPr>
          <a:xfrm>
            <a:off x="545592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6" name="object 2446"/>
          <p:cNvSpPr/>
          <p:nvPr/>
        </p:nvSpPr>
        <p:spPr>
          <a:xfrm>
            <a:off x="549402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7" name="object 2447"/>
          <p:cNvSpPr/>
          <p:nvPr/>
        </p:nvSpPr>
        <p:spPr>
          <a:xfrm>
            <a:off x="553364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8" name="object 2448"/>
          <p:cNvSpPr/>
          <p:nvPr/>
        </p:nvSpPr>
        <p:spPr>
          <a:xfrm>
            <a:off x="557174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9" name="object 2449"/>
          <p:cNvSpPr/>
          <p:nvPr/>
        </p:nvSpPr>
        <p:spPr>
          <a:xfrm>
            <a:off x="560984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0" name="object 2450"/>
          <p:cNvSpPr/>
          <p:nvPr/>
        </p:nvSpPr>
        <p:spPr>
          <a:xfrm>
            <a:off x="564946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1" name="object 2451"/>
          <p:cNvSpPr/>
          <p:nvPr/>
        </p:nvSpPr>
        <p:spPr>
          <a:xfrm>
            <a:off x="568756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2" name="object 2452"/>
          <p:cNvSpPr/>
          <p:nvPr/>
        </p:nvSpPr>
        <p:spPr>
          <a:xfrm>
            <a:off x="5725667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3" name="object 2453"/>
          <p:cNvSpPr/>
          <p:nvPr/>
        </p:nvSpPr>
        <p:spPr>
          <a:xfrm>
            <a:off x="5765291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4" name="object 2454"/>
          <p:cNvSpPr/>
          <p:nvPr/>
        </p:nvSpPr>
        <p:spPr>
          <a:xfrm>
            <a:off x="5803391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5" name="object 2455"/>
          <p:cNvSpPr/>
          <p:nvPr/>
        </p:nvSpPr>
        <p:spPr>
          <a:xfrm>
            <a:off x="584301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6" name="object 2456"/>
          <p:cNvSpPr/>
          <p:nvPr/>
        </p:nvSpPr>
        <p:spPr>
          <a:xfrm>
            <a:off x="588111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7" name="object 2457"/>
          <p:cNvSpPr/>
          <p:nvPr/>
        </p:nvSpPr>
        <p:spPr>
          <a:xfrm>
            <a:off x="5919215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8" name="object 2458"/>
          <p:cNvSpPr/>
          <p:nvPr/>
        </p:nvSpPr>
        <p:spPr>
          <a:xfrm>
            <a:off x="595884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9" name="object 2459"/>
          <p:cNvSpPr/>
          <p:nvPr/>
        </p:nvSpPr>
        <p:spPr>
          <a:xfrm>
            <a:off x="599694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0" name="object 2460"/>
          <p:cNvSpPr/>
          <p:nvPr/>
        </p:nvSpPr>
        <p:spPr>
          <a:xfrm>
            <a:off x="603656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1" name="object 2461"/>
          <p:cNvSpPr/>
          <p:nvPr/>
        </p:nvSpPr>
        <p:spPr>
          <a:xfrm>
            <a:off x="607466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2" name="object 2462"/>
          <p:cNvSpPr/>
          <p:nvPr/>
        </p:nvSpPr>
        <p:spPr>
          <a:xfrm>
            <a:off x="611276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3" name="object 2463"/>
          <p:cNvSpPr/>
          <p:nvPr/>
        </p:nvSpPr>
        <p:spPr>
          <a:xfrm>
            <a:off x="615238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4" name="object 2464"/>
          <p:cNvSpPr/>
          <p:nvPr/>
        </p:nvSpPr>
        <p:spPr>
          <a:xfrm>
            <a:off x="619048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5" name="object 2465"/>
          <p:cNvSpPr/>
          <p:nvPr/>
        </p:nvSpPr>
        <p:spPr>
          <a:xfrm>
            <a:off x="6228588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6" name="object 2466"/>
          <p:cNvSpPr/>
          <p:nvPr/>
        </p:nvSpPr>
        <p:spPr>
          <a:xfrm>
            <a:off x="6268211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7" name="object 2467"/>
          <p:cNvSpPr/>
          <p:nvPr/>
        </p:nvSpPr>
        <p:spPr>
          <a:xfrm>
            <a:off x="6306311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8" name="object 2468"/>
          <p:cNvSpPr/>
          <p:nvPr/>
        </p:nvSpPr>
        <p:spPr>
          <a:xfrm>
            <a:off x="634593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9" name="object 2469"/>
          <p:cNvSpPr/>
          <p:nvPr/>
        </p:nvSpPr>
        <p:spPr>
          <a:xfrm>
            <a:off x="638403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0" name="object 2470"/>
          <p:cNvSpPr/>
          <p:nvPr/>
        </p:nvSpPr>
        <p:spPr>
          <a:xfrm>
            <a:off x="6422135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1" name="object 2471"/>
          <p:cNvSpPr/>
          <p:nvPr/>
        </p:nvSpPr>
        <p:spPr>
          <a:xfrm>
            <a:off x="6461759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2" name="object 2472"/>
          <p:cNvSpPr/>
          <p:nvPr/>
        </p:nvSpPr>
        <p:spPr>
          <a:xfrm>
            <a:off x="6499859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3" name="object 2473"/>
          <p:cNvSpPr/>
          <p:nvPr/>
        </p:nvSpPr>
        <p:spPr>
          <a:xfrm>
            <a:off x="653948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4" name="object 2474"/>
          <p:cNvSpPr/>
          <p:nvPr/>
        </p:nvSpPr>
        <p:spPr>
          <a:xfrm>
            <a:off x="657758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5" name="object 2475"/>
          <p:cNvSpPr/>
          <p:nvPr/>
        </p:nvSpPr>
        <p:spPr>
          <a:xfrm>
            <a:off x="6615683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6" name="object 2476"/>
          <p:cNvSpPr/>
          <p:nvPr/>
        </p:nvSpPr>
        <p:spPr>
          <a:xfrm>
            <a:off x="665530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7" name="object 2477"/>
          <p:cNvSpPr/>
          <p:nvPr/>
        </p:nvSpPr>
        <p:spPr>
          <a:xfrm>
            <a:off x="669340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8" name="object 2478"/>
          <p:cNvSpPr/>
          <p:nvPr/>
        </p:nvSpPr>
        <p:spPr>
          <a:xfrm>
            <a:off x="6731507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9" name="object 2479"/>
          <p:cNvSpPr/>
          <p:nvPr/>
        </p:nvSpPr>
        <p:spPr>
          <a:xfrm>
            <a:off x="6771131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0" name="object 2480"/>
          <p:cNvSpPr/>
          <p:nvPr/>
        </p:nvSpPr>
        <p:spPr>
          <a:xfrm>
            <a:off x="6809231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1" name="object 2481"/>
          <p:cNvSpPr/>
          <p:nvPr/>
        </p:nvSpPr>
        <p:spPr>
          <a:xfrm>
            <a:off x="684885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2" name="object 2482"/>
          <p:cNvSpPr/>
          <p:nvPr/>
        </p:nvSpPr>
        <p:spPr>
          <a:xfrm>
            <a:off x="688695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3" name="object 2483"/>
          <p:cNvSpPr/>
          <p:nvPr/>
        </p:nvSpPr>
        <p:spPr>
          <a:xfrm>
            <a:off x="6925056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4" name="object 2484"/>
          <p:cNvSpPr/>
          <p:nvPr/>
        </p:nvSpPr>
        <p:spPr>
          <a:xfrm>
            <a:off x="696468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5" name="object 2485"/>
          <p:cNvSpPr/>
          <p:nvPr/>
        </p:nvSpPr>
        <p:spPr>
          <a:xfrm>
            <a:off x="700278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6" name="object 2486"/>
          <p:cNvSpPr/>
          <p:nvPr/>
        </p:nvSpPr>
        <p:spPr>
          <a:xfrm>
            <a:off x="704240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7" name="object 2487"/>
          <p:cNvSpPr/>
          <p:nvPr/>
        </p:nvSpPr>
        <p:spPr>
          <a:xfrm>
            <a:off x="708050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8" name="object 2488"/>
          <p:cNvSpPr/>
          <p:nvPr/>
        </p:nvSpPr>
        <p:spPr>
          <a:xfrm>
            <a:off x="711860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9" name="object 2489"/>
          <p:cNvSpPr/>
          <p:nvPr/>
        </p:nvSpPr>
        <p:spPr>
          <a:xfrm>
            <a:off x="715822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0" name="object 2490"/>
          <p:cNvSpPr/>
          <p:nvPr/>
        </p:nvSpPr>
        <p:spPr>
          <a:xfrm>
            <a:off x="719632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1" name="object 2491"/>
          <p:cNvSpPr/>
          <p:nvPr/>
        </p:nvSpPr>
        <p:spPr>
          <a:xfrm>
            <a:off x="7234428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2" name="object 2492"/>
          <p:cNvSpPr/>
          <p:nvPr/>
        </p:nvSpPr>
        <p:spPr>
          <a:xfrm>
            <a:off x="727405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3" name="object 2493"/>
          <p:cNvSpPr/>
          <p:nvPr/>
        </p:nvSpPr>
        <p:spPr>
          <a:xfrm>
            <a:off x="7312152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4" name="object 2494"/>
          <p:cNvSpPr/>
          <p:nvPr/>
        </p:nvSpPr>
        <p:spPr>
          <a:xfrm>
            <a:off x="735177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5" name="object 2495"/>
          <p:cNvSpPr/>
          <p:nvPr/>
        </p:nvSpPr>
        <p:spPr>
          <a:xfrm>
            <a:off x="738987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6" name="object 2496"/>
          <p:cNvSpPr/>
          <p:nvPr/>
        </p:nvSpPr>
        <p:spPr>
          <a:xfrm>
            <a:off x="7427976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7" name="object 2497"/>
          <p:cNvSpPr/>
          <p:nvPr/>
        </p:nvSpPr>
        <p:spPr>
          <a:xfrm>
            <a:off x="746760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8" name="object 2498"/>
          <p:cNvSpPr/>
          <p:nvPr/>
        </p:nvSpPr>
        <p:spPr>
          <a:xfrm>
            <a:off x="750570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9" name="object 2499"/>
          <p:cNvSpPr/>
          <p:nvPr/>
        </p:nvSpPr>
        <p:spPr>
          <a:xfrm>
            <a:off x="754532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0" name="object 2500"/>
          <p:cNvSpPr/>
          <p:nvPr/>
        </p:nvSpPr>
        <p:spPr>
          <a:xfrm>
            <a:off x="758342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1" name="object 2501"/>
          <p:cNvSpPr/>
          <p:nvPr/>
        </p:nvSpPr>
        <p:spPr>
          <a:xfrm>
            <a:off x="7621523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2" name="object 2502"/>
          <p:cNvSpPr/>
          <p:nvPr/>
        </p:nvSpPr>
        <p:spPr>
          <a:xfrm>
            <a:off x="766114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3" name="object 2503"/>
          <p:cNvSpPr/>
          <p:nvPr/>
        </p:nvSpPr>
        <p:spPr>
          <a:xfrm>
            <a:off x="769924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4" name="object 2504"/>
          <p:cNvSpPr/>
          <p:nvPr/>
        </p:nvSpPr>
        <p:spPr>
          <a:xfrm>
            <a:off x="7737347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5" name="object 2505"/>
          <p:cNvSpPr/>
          <p:nvPr/>
        </p:nvSpPr>
        <p:spPr>
          <a:xfrm>
            <a:off x="7776971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6" name="object 2506"/>
          <p:cNvSpPr/>
          <p:nvPr/>
        </p:nvSpPr>
        <p:spPr>
          <a:xfrm>
            <a:off x="7815071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7" name="object 2507"/>
          <p:cNvSpPr/>
          <p:nvPr/>
        </p:nvSpPr>
        <p:spPr>
          <a:xfrm>
            <a:off x="785469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8" name="object 2508"/>
          <p:cNvSpPr/>
          <p:nvPr/>
        </p:nvSpPr>
        <p:spPr>
          <a:xfrm>
            <a:off x="789279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9" name="object 2509"/>
          <p:cNvSpPr/>
          <p:nvPr/>
        </p:nvSpPr>
        <p:spPr>
          <a:xfrm>
            <a:off x="7930895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0" name="object 2510"/>
          <p:cNvSpPr/>
          <p:nvPr/>
        </p:nvSpPr>
        <p:spPr>
          <a:xfrm>
            <a:off x="7970519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1" name="object 2511"/>
          <p:cNvSpPr/>
          <p:nvPr/>
        </p:nvSpPr>
        <p:spPr>
          <a:xfrm>
            <a:off x="8008619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2" name="object 2512"/>
          <p:cNvSpPr/>
          <p:nvPr/>
        </p:nvSpPr>
        <p:spPr>
          <a:xfrm>
            <a:off x="804824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3" name="object 2513"/>
          <p:cNvSpPr/>
          <p:nvPr/>
        </p:nvSpPr>
        <p:spPr>
          <a:xfrm>
            <a:off x="808634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4" name="object 2514"/>
          <p:cNvSpPr/>
          <p:nvPr/>
        </p:nvSpPr>
        <p:spPr>
          <a:xfrm>
            <a:off x="812444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5" name="object 2515"/>
          <p:cNvSpPr/>
          <p:nvPr/>
        </p:nvSpPr>
        <p:spPr>
          <a:xfrm>
            <a:off x="816406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6" name="object 2516"/>
          <p:cNvSpPr/>
          <p:nvPr/>
        </p:nvSpPr>
        <p:spPr>
          <a:xfrm>
            <a:off x="820216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7" name="object 2517"/>
          <p:cNvSpPr/>
          <p:nvPr/>
        </p:nvSpPr>
        <p:spPr>
          <a:xfrm>
            <a:off x="8240268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8" name="object 2518"/>
          <p:cNvSpPr/>
          <p:nvPr/>
        </p:nvSpPr>
        <p:spPr>
          <a:xfrm>
            <a:off x="827989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9" name="object 2519"/>
          <p:cNvSpPr/>
          <p:nvPr/>
        </p:nvSpPr>
        <p:spPr>
          <a:xfrm>
            <a:off x="8317992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0" name="object 2520"/>
          <p:cNvSpPr/>
          <p:nvPr/>
        </p:nvSpPr>
        <p:spPr>
          <a:xfrm>
            <a:off x="835761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1" name="object 2521"/>
          <p:cNvSpPr/>
          <p:nvPr/>
        </p:nvSpPr>
        <p:spPr>
          <a:xfrm>
            <a:off x="839571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2" name="object 2522"/>
          <p:cNvSpPr/>
          <p:nvPr/>
        </p:nvSpPr>
        <p:spPr>
          <a:xfrm>
            <a:off x="8433816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3" name="object 2523"/>
          <p:cNvSpPr/>
          <p:nvPr/>
        </p:nvSpPr>
        <p:spPr>
          <a:xfrm>
            <a:off x="847344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4" name="object 2524"/>
          <p:cNvSpPr/>
          <p:nvPr/>
        </p:nvSpPr>
        <p:spPr>
          <a:xfrm>
            <a:off x="851154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5" name="object 2525"/>
          <p:cNvSpPr/>
          <p:nvPr/>
        </p:nvSpPr>
        <p:spPr>
          <a:xfrm>
            <a:off x="855116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6" name="object 2526"/>
          <p:cNvSpPr/>
          <p:nvPr/>
        </p:nvSpPr>
        <p:spPr>
          <a:xfrm>
            <a:off x="858926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7" name="object 2527"/>
          <p:cNvSpPr/>
          <p:nvPr/>
        </p:nvSpPr>
        <p:spPr>
          <a:xfrm>
            <a:off x="862736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8" name="object 2528"/>
          <p:cNvSpPr/>
          <p:nvPr/>
        </p:nvSpPr>
        <p:spPr>
          <a:xfrm>
            <a:off x="866698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9" name="object 2529"/>
          <p:cNvSpPr/>
          <p:nvPr/>
        </p:nvSpPr>
        <p:spPr>
          <a:xfrm>
            <a:off x="870508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0" name="object 2530"/>
          <p:cNvSpPr/>
          <p:nvPr/>
        </p:nvSpPr>
        <p:spPr>
          <a:xfrm>
            <a:off x="8743188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1" name="object 2531"/>
          <p:cNvSpPr/>
          <p:nvPr/>
        </p:nvSpPr>
        <p:spPr>
          <a:xfrm>
            <a:off x="8782811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2" name="object 2532"/>
          <p:cNvSpPr/>
          <p:nvPr/>
        </p:nvSpPr>
        <p:spPr>
          <a:xfrm>
            <a:off x="8820911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3" name="object 2533"/>
          <p:cNvSpPr/>
          <p:nvPr/>
        </p:nvSpPr>
        <p:spPr>
          <a:xfrm>
            <a:off x="886053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4" name="object 2534"/>
          <p:cNvSpPr/>
          <p:nvPr/>
        </p:nvSpPr>
        <p:spPr>
          <a:xfrm>
            <a:off x="8898635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5" name="object 2535"/>
          <p:cNvSpPr/>
          <p:nvPr/>
        </p:nvSpPr>
        <p:spPr>
          <a:xfrm>
            <a:off x="8936735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6" name="object 2536"/>
          <p:cNvSpPr/>
          <p:nvPr/>
        </p:nvSpPr>
        <p:spPr>
          <a:xfrm>
            <a:off x="8976359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7" name="object 2537"/>
          <p:cNvSpPr/>
          <p:nvPr/>
        </p:nvSpPr>
        <p:spPr>
          <a:xfrm>
            <a:off x="9014459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8" name="object 2538"/>
          <p:cNvSpPr/>
          <p:nvPr/>
        </p:nvSpPr>
        <p:spPr>
          <a:xfrm>
            <a:off x="905408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9" name="object 2539"/>
          <p:cNvSpPr/>
          <p:nvPr/>
        </p:nvSpPr>
        <p:spPr>
          <a:xfrm>
            <a:off x="9092183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0" name="object 2540"/>
          <p:cNvSpPr/>
          <p:nvPr/>
        </p:nvSpPr>
        <p:spPr>
          <a:xfrm>
            <a:off x="9130283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1" name="object 2541"/>
          <p:cNvSpPr/>
          <p:nvPr/>
        </p:nvSpPr>
        <p:spPr>
          <a:xfrm>
            <a:off x="916990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2" name="object 2542"/>
          <p:cNvSpPr/>
          <p:nvPr/>
        </p:nvSpPr>
        <p:spPr>
          <a:xfrm>
            <a:off x="9208007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3" name="object 2543"/>
          <p:cNvSpPr/>
          <p:nvPr/>
        </p:nvSpPr>
        <p:spPr>
          <a:xfrm>
            <a:off x="9246107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4" name="object 2544"/>
          <p:cNvSpPr/>
          <p:nvPr/>
        </p:nvSpPr>
        <p:spPr>
          <a:xfrm>
            <a:off x="9285731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5" name="object 2545"/>
          <p:cNvSpPr/>
          <p:nvPr/>
        </p:nvSpPr>
        <p:spPr>
          <a:xfrm>
            <a:off x="9323831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6" name="object 2546"/>
          <p:cNvSpPr/>
          <p:nvPr/>
        </p:nvSpPr>
        <p:spPr>
          <a:xfrm>
            <a:off x="936345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7" name="object 2547"/>
          <p:cNvSpPr/>
          <p:nvPr/>
        </p:nvSpPr>
        <p:spPr>
          <a:xfrm>
            <a:off x="9401556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8" name="object 2548"/>
          <p:cNvSpPr/>
          <p:nvPr/>
        </p:nvSpPr>
        <p:spPr>
          <a:xfrm>
            <a:off x="9439656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9" name="object 2549"/>
          <p:cNvSpPr/>
          <p:nvPr/>
        </p:nvSpPr>
        <p:spPr>
          <a:xfrm>
            <a:off x="9479280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0" name="object 2550"/>
          <p:cNvSpPr/>
          <p:nvPr/>
        </p:nvSpPr>
        <p:spPr>
          <a:xfrm>
            <a:off x="9517380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1" name="object 2551"/>
          <p:cNvSpPr/>
          <p:nvPr/>
        </p:nvSpPr>
        <p:spPr>
          <a:xfrm>
            <a:off x="955700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2" name="object 2552"/>
          <p:cNvSpPr/>
          <p:nvPr/>
        </p:nvSpPr>
        <p:spPr>
          <a:xfrm>
            <a:off x="9595104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3" name="object 2553"/>
          <p:cNvSpPr/>
          <p:nvPr/>
        </p:nvSpPr>
        <p:spPr>
          <a:xfrm>
            <a:off x="9633204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4" name="object 2554"/>
          <p:cNvSpPr/>
          <p:nvPr/>
        </p:nvSpPr>
        <p:spPr>
          <a:xfrm>
            <a:off x="967282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5" name="object 2555"/>
          <p:cNvSpPr/>
          <p:nvPr/>
        </p:nvSpPr>
        <p:spPr>
          <a:xfrm>
            <a:off x="9710928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6" name="object 2556"/>
          <p:cNvSpPr/>
          <p:nvPr/>
        </p:nvSpPr>
        <p:spPr>
          <a:xfrm>
            <a:off x="9749028" y="2638044"/>
            <a:ext cx="10795" cy="9525"/>
          </a:xfrm>
          <a:custGeom>
            <a:avLst/>
            <a:gdLst/>
            <a:ahLst/>
            <a:cxnLst/>
            <a:rect l="l" t="t" r="r" b="b"/>
            <a:pathLst>
              <a:path w="10795" h="9525">
                <a:moveTo>
                  <a:pt x="10668" y="9144"/>
                </a:moveTo>
                <a:lnTo>
                  <a:pt x="0" y="9144"/>
                </a:lnTo>
                <a:lnTo>
                  <a:pt x="0" y="0"/>
                </a:lnTo>
                <a:lnTo>
                  <a:pt x="10668" y="0"/>
                </a:lnTo>
                <a:lnTo>
                  <a:pt x="10668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7" name="object 2557"/>
          <p:cNvSpPr/>
          <p:nvPr/>
        </p:nvSpPr>
        <p:spPr>
          <a:xfrm>
            <a:off x="9788652" y="2638044"/>
            <a:ext cx="9525" cy="9525"/>
          </a:xfrm>
          <a:custGeom>
            <a:avLst/>
            <a:gdLst/>
            <a:ahLst/>
            <a:cxnLst/>
            <a:rect l="l" t="t" r="r" b="b"/>
            <a:pathLst>
              <a:path w="9525" h="9525">
                <a:moveTo>
                  <a:pt x="9144" y="9144"/>
                </a:moveTo>
                <a:lnTo>
                  <a:pt x="0" y="9144"/>
                </a:lnTo>
                <a:lnTo>
                  <a:pt x="0" y="0"/>
                </a:lnTo>
                <a:lnTo>
                  <a:pt x="9144" y="0"/>
                </a:lnTo>
                <a:lnTo>
                  <a:pt x="9144" y="914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8" name="object 2558"/>
          <p:cNvSpPr/>
          <p:nvPr/>
        </p:nvSpPr>
        <p:spPr>
          <a:xfrm>
            <a:off x="1316736" y="6879335"/>
            <a:ext cx="8507095" cy="12700"/>
          </a:xfrm>
          <a:custGeom>
            <a:avLst/>
            <a:gdLst/>
            <a:ahLst/>
            <a:cxnLst/>
            <a:rect l="l" t="t" r="r" b="b"/>
            <a:pathLst>
              <a:path w="8507095" h="12700">
                <a:moveTo>
                  <a:pt x="0" y="0"/>
                </a:moveTo>
                <a:lnTo>
                  <a:pt x="8506967" y="0"/>
                </a:lnTo>
                <a:lnTo>
                  <a:pt x="8506967" y="12191"/>
                </a:lnTo>
                <a:lnTo>
                  <a:pt x="0" y="12191"/>
                </a:lnTo>
                <a:lnTo>
                  <a:pt x="0" y="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559" name="object 2559"/>
          <p:cNvGraphicFramePr>
            <a:graphicFrameLocks noGrp="1"/>
          </p:cNvGraphicFramePr>
          <p:nvPr/>
        </p:nvGraphicFramePr>
        <p:xfrm>
          <a:off x="1310639" y="2002535"/>
          <a:ext cx="8507091" cy="302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2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0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89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53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2895">
                <a:tc>
                  <a:txBody>
                    <a:bodyPr/>
                    <a:lstStyle/>
                    <a:p>
                      <a:pPr marL="64769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878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10" dirty="0">
                          <a:latin typeface="Times New Roman"/>
                          <a:cs typeface="Times New Roman"/>
                        </a:rPr>
                        <a:t>M4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13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1100" spc="35" dirty="0">
                          <a:latin typeface="Times New Roman"/>
                          <a:cs typeface="Times New Roman"/>
                        </a:rPr>
                        <a:t>M10 </a:t>
                      </a:r>
                      <a:r>
                        <a:rPr sz="1100" spc="55" dirty="0">
                          <a:latin typeface="Times New Roman"/>
                          <a:cs typeface="Times New Roman"/>
                        </a:rPr>
                        <a:t>~</a:t>
                      </a:r>
                      <a:r>
                        <a:rPr sz="1100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35" dirty="0">
                          <a:latin typeface="Times New Roman"/>
                          <a:cs typeface="Times New Roman"/>
                        </a:rPr>
                        <a:t>M13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59690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60" name="object 2560"/>
          <p:cNvSpPr/>
          <p:nvPr/>
        </p:nvSpPr>
        <p:spPr>
          <a:xfrm>
            <a:off x="1379219" y="2590800"/>
            <a:ext cx="259079" cy="230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1" name="object 2561"/>
          <p:cNvSpPr/>
          <p:nvPr/>
        </p:nvSpPr>
        <p:spPr>
          <a:xfrm>
            <a:off x="8827007" y="2590800"/>
            <a:ext cx="263651" cy="230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2" name="object 2562"/>
          <p:cNvSpPr/>
          <p:nvPr/>
        </p:nvSpPr>
        <p:spPr>
          <a:xfrm>
            <a:off x="3323844" y="2590800"/>
            <a:ext cx="259079" cy="230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3" name="object 2563"/>
          <p:cNvSpPr txBox="1"/>
          <p:nvPr/>
        </p:nvSpPr>
        <p:spPr>
          <a:xfrm>
            <a:off x="400287" y="2076752"/>
            <a:ext cx="8581390" cy="723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90" dirty="0">
                <a:latin typeface="Times New Roman"/>
                <a:cs typeface="Times New Roman"/>
              </a:rPr>
              <a:t>Milestone</a:t>
            </a:r>
            <a:endParaRPr sz="1200">
              <a:latin typeface="Times New Roman"/>
              <a:cs typeface="Times New Roman"/>
            </a:endParaRPr>
          </a:p>
          <a:p>
            <a:pPr marL="931544">
              <a:lnSpc>
                <a:spcPct val="100000"/>
              </a:lnSpc>
              <a:spcBef>
                <a:spcPts val="955"/>
              </a:spcBef>
            </a:pPr>
            <a:r>
              <a:rPr sz="1350" spc="75" baseline="6172" dirty="0">
                <a:latin typeface="Times New Roman"/>
                <a:cs typeface="Times New Roman"/>
              </a:rPr>
              <a:t>W1 W2 W3 </a:t>
            </a:r>
            <a:r>
              <a:rPr sz="1350" spc="67" baseline="6172" dirty="0">
                <a:latin typeface="Times New Roman"/>
                <a:cs typeface="Times New Roman"/>
              </a:rPr>
              <a:t>W4 </a:t>
            </a:r>
            <a:r>
              <a:rPr sz="1350" spc="75" baseline="6172" dirty="0">
                <a:latin typeface="Times New Roman"/>
                <a:cs typeface="Times New Roman"/>
              </a:rPr>
              <a:t>W1 W2 W3 W4 W1 </a:t>
            </a:r>
            <a:r>
              <a:rPr sz="1350" spc="67" baseline="6172" dirty="0">
                <a:latin typeface="Times New Roman"/>
                <a:cs typeface="Times New Roman"/>
              </a:rPr>
              <a:t>W2 </a:t>
            </a:r>
            <a:r>
              <a:rPr sz="1350" spc="75" baseline="6172" dirty="0">
                <a:latin typeface="Times New Roman"/>
                <a:cs typeface="Times New Roman"/>
              </a:rPr>
              <a:t>W3 </a:t>
            </a:r>
            <a:r>
              <a:rPr sz="1350" spc="67" baseline="6172" dirty="0">
                <a:latin typeface="Times New Roman"/>
                <a:cs typeface="Times New Roman"/>
              </a:rPr>
              <a:t>W4 </a:t>
            </a:r>
            <a:r>
              <a:rPr sz="1350" spc="75" baseline="6172" dirty="0">
                <a:latin typeface="Times New Roman"/>
                <a:cs typeface="Times New Roman"/>
              </a:rPr>
              <a:t>W1 W2 W3 </a:t>
            </a:r>
            <a:r>
              <a:rPr sz="1350" spc="67" baseline="6172" dirty="0">
                <a:latin typeface="Times New Roman"/>
                <a:cs typeface="Times New Roman"/>
              </a:rPr>
              <a:t>W4 </a:t>
            </a:r>
            <a:r>
              <a:rPr sz="1350" spc="75" baseline="6172" dirty="0">
                <a:latin typeface="Times New Roman"/>
                <a:cs typeface="Times New Roman"/>
              </a:rPr>
              <a:t>W1 </a:t>
            </a:r>
            <a:r>
              <a:rPr sz="1350" spc="67" baseline="6172" dirty="0">
                <a:latin typeface="Times New Roman"/>
                <a:cs typeface="Times New Roman"/>
              </a:rPr>
              <a:t>W2 </a:t>
            </a:r>
            <a:r>
              <a:rPr sz="1350" spc="75" baseline="6172" dirty="0">
                <a:latin typeface="Times New Roman"/>
                <a:cs typeface="Times New Roman"/>
              </a:rPr>
              <a:t>W3 W4 W1 </a:t>
            </a:r>
            <a:r>
              <a:rPr sz="1350" spc="67" baseline="6172" dirty="0">
                <a:latin typeface="Times New Roman"/>
                <a:cs typeface="Times New Roman"/>
              </a:rPr>
              <a:t>W2 </a:t>
            </a:r>
            <a:r>
              <a:rPr sz="1350" spc="75" baseline="6172" dirty="0">
                <a:latin typeface="Times New Roman"/>
                <a:cs typeface="Times New Roman"/>
              </a:rPr>
              <a:t>W3 </a:t>
            </a:r>
            <a:r>
              <a:rPr sz="1350" spc="67" baseline="6172" dirty="0">
                <a:latin typeface="Times New Roman"/>
                <a:cs typeface="Times New Roman"/>
              </a:rPr>
              <a:t>W4 </a:t>
            </a:r>
            <a:r>
              <a:rPr sz="900" spc="50" dirty="0">
                <a:latin typeface="Times New Roman"/>
                <a:cs typeface="Times New Roman"/>
              </a:rPr>
              <a:t>W1 W2 W3 </a:t>
            </a:r>
            <a:r>
              <a:rPr sz="900" spc="45" dirty="0">
                <a:latin typeface="Times New Roman"/>
                <a:cs typeface="Times New Roman"/>
              </a:rPr>
              <a:t>W4 W1 W2 </a:t>
            </a:r>
            <a:r>
              <a:rPr sz="900" spc="50" dirty="0">
                <a:latin typeface="Times New Roman"/>
                <a:cs typeface="Times New Roman"/>
              </a:rPr>
              <a:t>W3 W4 W1 W2 W3</a:t>
            </a:r>
            <a:r>
              <a:rPr sz="900" spc="10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W4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imes New Roman"/>
              <a:cs typeface="Times New Roman"/>
            </a:endParaRPr>
          </a:p>
          <a:p>
            <a:pPr marL="1243965">
              <a:lnSpc>
                <a:spcPct val="100000"/>
              </a:lnSpc>
              <a:tabLst>
                <a:tab pos="3169920" algn="l"/>
                <a:tab pos="6130925" algn="l"/>
              </a:tabLst>
            </a:pPr>
            <a:r>
              <a:rPr sz="800" spc="80" dirty="0">
                <a:latin typeface="Noto Sans CJK JP Regular"/>
                <a:cs typeface="Noto Sans CJK JP Regular"/>
              </a:rPr>
              <a:t>착수보고	설계</a:t>
            </a:r>
            <a:r>
              <a:rPr sz="800" spc="35" dirty="0">
                <a:latin typeface="Noto Sans CJK JP Regular"/>
                <a:cs typeface="Noto Sans CJK JP Regular"/>
              </a:rPr>
              <a:t> </a:t>
            </a:r>
            <a:r>
              <a:rPr sz="800" spc="55" dirty="0">
                <a:latin typeface="Times New Roman"/>
                <a:cs typeface="Times New Roman"/>
              </a:rPr>
              <a:t>Review	</a:t>
            </a:r>
            <a:r>
              <a:rPr sz="800" spc="80" dirty="0">
                <a:latin typeface="Noto Sans CJK JP Regular"/>
                <a:cs typeface="Noto Sans CJK JP Regular"/>
              </a:rPr>
              <a:t>개발완료</a:t>
            </a:r>
            <a:r>
              <a:rPr sz="800" spc="30" dirty="0">
                <a:latin typeface="Noto Sans CJK JP Regular"/>
                <a:cs typeface="Noto Sans CJK JP Regular"/>
              </a:rPr>
              <a:t> </a:t>
            </a:r>
            <a:r>
              <a:rPr sz="800" spc="80" dirty="0">
                <a:latin typeface="Noto Sans CJK JP Regular"/>
                <a:cs typeface="Noto Sans CJK JP Regular"/>
              </a:rPr>
              <a:t>보고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564" name="object 2564"/>
          <p:cNvSpPr/>
          <p:nvPr/>
        </p:nvSpPr>
        <p:spPr>
          <a:xfrm>
            <a:off x="6283452" y="2590800"/>
            <a:ext cx="263651" cy="2301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5" name="object 2565"/>
          <p:cNvSpPr/>
          <p:nvPr/>
        </p:nvSpPr>
        <p:spPr>
          <a:xfrm>
            <a:off x="1315211" y="4151376"/>
            <a:ext cx="8509000" cy="10795"/>
          </a:xfrm>
          <a:custGeom>
            <a:avLst/>
            <a:gdLst/>
            <a:ahLst/>
            <a:cxnLst/>
            <a:rect l="l" t="t" r="r" b="b"/>
            <a:pathLst>
              <a:path w="8509000" h="10795">
                <a:moveTo>
                  <a:pt x="4572" y="10668"/>
                </a:moveTo>
                <a:lnTo>
                  <a:pt x="3048" y="10668"/>
                </a:lnTo>
                <a:lnTo>
                  <a:pt x="0" y="7620"/>
                </a:lnTo>
                <a:lnTo>
                  <a:pt x="0" y="3048"/>
                </a:lnTo>
                <a:lnTo>
                  <a:pt x="3048" y="0"/>
                </a:lnTo>
                <a:lnTo>
                  <a:pt x="4572" y="0"/>
                </a:lnTo>
                <a:lnTo>
                  <a:pt x="9144" y="6096"/>
                </a:lnTo>
                <a:lnTo>
                  <a:pt x="4572" y="10668"/>
                </a:lnTo>
                <a:close/>
              </a:path>
              <a:path w="8509000" h="10795">
                <a:moveTo>
                  <a:pt x="8503920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4572" y="0"/>
                </a:lnTo>
                <a:lnTo>
                  <a:pt x="8503920" y="0"/>
                </a:lnTo>
                <a:lnTo>
                  <a:pt x="8499348" y="6096"/>
                </a:lnTo>
                <a:lnTo>
                  <a:pt x="8503920" y="10668"/>
                </a:lnTo>
                <a:close/>
              </a:path>
              <a:path w="8509000" h="10795">
                <a:moveTo>
                  <a:pt x="8506968" y="10668"/>
                </a:moveTo>
                <a:lnTo>
                  <a:pt x="8503920" y="10668"/>
                </a:lnTo>
                <a:lnTo>
                  <a:pt x="8499348" y="6096"/>
                </a:lnTo>
                <a:lnTo>
                  <a:pt x="8503920" y="0"/>
                </a:lnTo>
                <a:lnTo>
                  <a:pt x="8506968" y="0"/>
                </a:lnTo>
                <a:lnTo>
                  <a:pt x="8508492" y="3048"/>
                </a:lnTo>
                <a:lnTo>
                  <a:pt x="8508492" y="7620"/>
                </a:lnTo>
                <a:lnTo>
                  <a:pt x="8506968" y="106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6" name="object 2566"/>
          <p:cNvSpPr/>
          <p:nvPr/>
        </p:nvSpPr>
        <p:spPr>
          <a:xfrm>
            <a:off x="1315211" y="5885688"/>
            <a:ext cx="8509000" cy="9525"/>
          </a:xfrm>
          <a:custGeom>
            <a:avLst/>
            <a:gdLst/>
            <a:ahLst/>
            <a:cxnLst/>
            <a:rect l="l" t="t" r="r" b="b"/>
            <a:pathLst>
              <a:path w="8509000" h="9525">
                <a:moveTo>
                  <a:pt x="4572" y="9144"/>
                </a:moveTo>
                <a:lnTo>
                  <a:pt x="3048" y="9144"/>
                </a:lnTo>
                <a:lnTo>
                  <a:pt x="0" y="7620"/>
                </a:lnTo>
                <a:lnTo>
                  <a:pt x="0" y="1524"/>
                </a:lnTo>
                <a:lnTo>
                  <a:pt x="3048" y="0"/>
                </a:lnTo>
                <a:lnTo>
                  <a:pt x="4572" y="0"/>
                </a:lnTo>
                <a:lnTo>
                  <a:pt x="9144" y="4572"/>
                </a:lnTo>
                <a:lnTo>
                  <a:pt x="4572" y="9144"/>
                </a:lnTo>
                <a:close/>
              </a:path>
              <a:path w="8509000" h="9525">
                <a:moveTo>
                  <a:pt x="8503920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4572" y="0"/>
                </a:lnTo>
                <a:lnTo>
                  <a:pt x="8503920" y="0"/>
                </a:lnTo>
                <a:lnTo>
                  <a:pt x="8499348" y="4572"/>
                </a:lnTo>
                <a:lnTo>
                  <a:pt x="8503920" y="9144"/>
                </a:lnTo>
                <a:close/>
              </a:path>
              <a:path w="8509000" h="9525">
                <a:moveTo>
                  <a:pt x="8506968" y="9144"/>
                </a:moveTo>
                <a:lnTo>
                  <a:pt x="8503920" y="9144"/>
                </a:lnTo>
                <a:lnTo>
                  <a:pt x="8499348" y="4572"/>
                </a:lnTo>
                <a:lnTo>
                  <a:pt x="8503920" y="0"/>
                </a:lnTo>
                <a:lnTo>
                  <a:pt x="8506968" y="0"/>
                </a:lnTo>
                <a:lnTo>
                  <a:pt x="8508492" y="1524"/>
                </a:lnTo>
                <a:lnTo>
                  <a:pt x="8508492" y="7620"/>
                </a:lnTo>
                <a:lnTo>
                  <a:pt x="8506968" y="914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7" name="object 2567"/>
          <p:cNvSpPr/>
          <p:nvPr/>
        </p:nvSpPr>
        <p:spPr>
          <a:xfrm>
            <a:off x="1319784" y="3319272"/>
            <a:ext cx="1242060" cy="234950"/>
          </a:xfrm>
          <a:custGeom>
            <a:avLst/>
            <a:gdLst/>
            <a:ahLst/>
            <a:cxnLst/>
            <a:rect l="l" t="t" r="r" b="b"/>
            <a:pathLst>
              <a:path w="1242060" h="234950">
                <a:moveTo>
                  <a:pt x="0" y="0"/>
                </a:moveTo>
                <a:lnTo>
                  <a:pt x="1242060" y="0"/>
                </a:lnTo>
                <a:lnTo>
                  <a:pt x="1242060" y="234696"/>
                </a:lnTo>
                <a:lnTo>
                  <a:pt x="0" y="2346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8" name="object 2568"/>
          <p:cNvSpPr/>
          <p:nvPr/>
        </p:nvSpPr>
        <p:spPr>
          <a:xfrm>
            <a:off x="1313688" y="3314700"/>
            <a:ext cx="1252855" cy="243840"/>
          </a:xfrm>
          <a:custGeom>
            <a:avLst/>
            <a:gdLst/>
            <a:ahLst/>
            <a:cxnLst/>
            <a:rect l="l" t="t" r="r" b="b"/>
            <a:pathLst>
              <a:path w="1252855" h="243839">
                <a:moveTo>
                  <a:pt x="1251204" y="243840"/>
                </a:moveTo>
                <a:lnTo>
                  <a:pt x="3048" y="243840"/>
                </a:lnTo>
                <a:lnTo>
                  <a:pt x="0" y="242316"/>
                </a:lnTo>
                <a:lnTo>
                  <a:pt x="0" y="3048"/>
                </a:lnTo>
                <a:lnTo>
                  <a:pt x="3048" y="0"/>
                </a:lnTo>
                <a:lnTo>
                  <a:pt x="1251204" y="0"/>
                </a:lnTo>
                <a:lnTo>
                  <a:pt x="1252728" y="3048"/>
                </a:lnTo>
                <a:lnTo>
                  <a:pt x="1252728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234696"/>
                </a:lnTo>
                <a:lnTo>
                  <a:pt x="6096" y="234696"/>
                </a:lnTo>
                <a:lnTo>
                  <a:pt x="10668" y="239268"/>
                </a:lnTo>
                <a:lnTo>
                  <a:pt x="1252728" y="239268"/>
                </a:lnTo>
                <a:lnTo>
                  <a:pt x="1252728" y="242316"/>
                </a:lnTo>
                <a:lnTo>
                  <a:pt x="1251204" y="243840"/>
                </a:lnTo>
                <a:close/>
              </a:path>
              <a:path w="1252855" h="243839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252855" h="243839">
                <a:moveTo>
                  <a:pt x="1243584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243584" y="4572"/>
                </a:lnTo>
                <a:lnTo>
                  <a:pt x="1243584" y="10668"/>
                </a:lnTo>
                <a:close/>
              </a:path>
              <a:path w="1252855" h="243839">
                <a:moveTo>
                  <a:pt x="1243584" y="239268"/>
                </a:moveTo>
                <a:lnTo>
                  <a:pt x="1243584" y="4572"/>
                </a:lnTo>
                <a:lnTo>
                  <a:pt x="1248156" y="10668"/>
                </a:lnTo>
                <a:lnTo>
                  <a:pt x="1252728" y="10668"/>
                </a:lnTo>
                <a:lnTo>
                  <a:pt x="1252728" y="234696"/>
                </a:lnTo>
                <a:lnTo>
                  <a:pt x="1248156" y="234696"/>
                </a:lnTo>
                <a:lnTo>
                  <a:pt x="1243584" y="239268"/>
                </a:lnTo>
                <a:close/>
              </a:path>
              <a:path w="1252855" h="243839">
                <a:moveTo>
                  <a:pt x="1252728" y="10668"/>
                </a:moveTo>
                <a:lnTo>
                  <a:pt x="1248156" y="10668"/>
                </a:lnTo>
                <a:lnTo>
                  <a:pt x="1243584" y="4572"/>
                </a:lnTo>
                <a:lnTo>
                  <a:pt x="1252728" y="4572"/>
                </a:lnTo>
                <a:lnTo>
                  <a:pt x="1252728" y="10668"/>
                </a:lnTo>
                <a:close/>
              </a:path>
              <a:path w="1252855" h="243839">
                <a:moveTo>
                  <a:pt x="10668" y="239268"/>
                </a:moveTo>
                <a:lnTo>
                  <a:pt x="6096" y="234696"/>
                </a:lnTo>
                <a:lnTo>
                  <a:pt x="10668" y="234696"/>
                </a:lnTo>
                <a:lnTo>
                  <a:pt x="10668" y="239268"/>
                </a:lnTo>
                <a:close/>
              </a:path>
              <a:path w="1252855" h="243839">
                <a:moveTo>
                  <a:pt x="1243584" y="239268"/>
                </a:moveTo>
                <a:lnTo>
                  <a:pt x="10668" y="239268"/>
                </a:lnTo>
                <a:lnTo>
                  <a:pt x="10668" y="234696"/>
                </a:lnTo>
                <a:lnTo>
                  <a:pt x="1243584" y="234696"/>
                </a:lnTo>
                <a:lnTo>
                  <a:pt x="1243584" y="239268"/>
                </a:lnTo>
                <a:close/>
              </a:path>
              <a:path w="1252855" h="243839">
                <a:moveTo>
                  <a:pt x="1252728" y="239268"/>
                </a:moveTo>
                <a:lnTo>
                  <a:pt x="1243584" y="239268"/>
                </a:lnTo>
                <a:lnTo>
                  <a:pt x="1248156" y="234696"/>
                </a:lnTo>
                <a:lnTo>
                  <a:pt x="1252728" y="234696"/>
                </a:lnTo>
                <a:lnTo>
                  <a:pt x="1252728" y="2392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9" name="object 2569"/>
          <p:cNvSpPr txBox="1"/>
          <p:nvPr/>
        </p:nvSpPr>
        <p:spPr>
          <a:xfrm>
            <a:off x="1811509" y="3350743"/>
            <a:ext cx="2571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기획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570" name="object 2570"/>
          <p:cNvSpPr/>
          <p:nvPr/>
        </p:nvSpPr>
        <p:spPr>
          <a:xfrm>
            <a:off x="1313688" y="4919471"/>
            <a:ext cx="8509000" cy="9525"/>
          </a:xfrm>
          <a:custGeom>
            <a:avLst/>
            <a:gdLst/>
            <a:ahLst/>
            <a:cxnLst/>
            <a:rect l="l" t="t" r="r" b="b"/>
            <a:pathLst>
              <a:path w="8509000" h="9525">
                <a:moveTo>
                  <a:pt x="4572" y="9144"/>
                </a:moveTo>
                <a:lnTo>
                  <a:pt x="1524" y="9144"/>
                </a:lnTo>
                <a:lnTo>
                  <a:pt x="0" y="7620"/>
                </a:lnTo>
                <a:lnTo>
                  <a:pt x="0" y="1524"/>
                </a:lnTo>
                <a:lnTo>
                  <a:pt x="1524" y="0"/>
                </a:lnTo>
                <a:lnTo>
                  <a:pt x="4572" y="0"/>
                </a:lnTo>
                <a:lnTo>
                  <a:pt x="9144" y="4572"/>
                </a:lnTo>
                <a:lnTo>
                  <a:pt x="4572" y="9144"/>
                </a:lnTo>
                <a:close/>
              </a:path>
              <a:path w="8509000" h="9525">
                <a:moveTo>
                  <a:pt x="8503920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4572" y="0"/>
                </a:lnTo>
                <a:lnTo>
                  <a:pt x="8503920" y="0"/>
                </a:lnTo>
                <a:lnTo>
                  <a:pt x="8499348" y="4572"/>
                </a:lnTo>
                <a:lnTo>
                  <a:pt x="8503920" y="9144"/>
                </a:lnTo>
                <a:close/>
              </a:path>
              <a:path w="8509000" h="9525">
                <a:moveTo>
                  <a:pt x="8505444" y="9144"/>
                </a:moveTo>
                <a:lnTo>
                  <a:pt x="8503920" y="9144"/>
                </a:lnTo>
                <a:lnTo>
                  <a:pt x="8499348" y="4572"/>
                </a:lnTo>
                <a:lnTo>
                  <a:pt x="8503920" y="0"/>
                </a:lnTo>
                <a:lnTo>
                  <a:pt x="8505444" y="0"/>
                </a:lnTo>
                <a:lnTo>
                  <a:pt x="8508492" y="1524"/>
                </a:lnTo>
                <a:lnTo>
                  <a:pt x="8508492" y="7620"/>
                </a:lnTo>
                <a:lnTo>
                  <a:pt x="8505444" y="914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1" name="object 2571"/>
          <p:cNvSpPr/>
          <p:nvPr/>
        </p:nvSpPr>
        <p:spPr>
          <a:xfrm>
            <a:off x="8950452" y="2837688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5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2" name="object 2572"/>
          <p:cNvSpPr/>
          <p:nvPr/>
        </p:nvSpPr>
        <p:spPr>
          <a:xfrm>
            <a:off x="8950452" y="2973323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5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3" name="object 2573"/>
          <p:cNvSpPr/>
          <p:nvPr/>
        </p:nvSpPr>
        <p:spPr>
          <a:xfrm>
            <a:off x="8950452" y="3108960"/>
            <a:ext cx="18415" cy="76200"/>
          </a:xfrm>
          <a:custGeom>
            <a:avLst/>
            <a:gdLst/>
            <a:ahLst/>
            <a:cxnLst/>
            <a:rect l="l" t="t" r="r" b="b"/>
            <a:pathLst>
              <a:path w="18415" h="76200">
                <a:moveTo>
                  <a:pt x="18288" y="76200"/>
                </a:moveTo>
                <a:lnTo>
                  <a:pt x="0" y="76200"/>
                </a:lnTo>
                <a:lnTo>
                  <a:pt x="0" y="0"/>
                </a:lnTo>
                <a:lnTo>
                  <a:pt x="18288" y="0"/>
                </a:lnTo>
                <a:lnTo>
                  <a:pt x="18288" y="76200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4" name="object 2574"/>
          <p:cNvSpPr/>
          <p:nvPr/>
        </p:nvSpPr>
        <p:spPr>
          <a:xfrm>
            <a:off x="8950452" y="3244595"/>
            <a:ext cx="18415" cy="76200"/>
          </a:xfrm>
          <a:custGeom>
            <a:avLst/>
            <a:gdLst/>
            <a:ahLst/>
            <a:cxnLst/>
            <a:rect l="l" t="t" r="r" b="b"/>
            <a:pathLst>
              <a:path w="18415" h="76200">
                <a:moveTo>
                  <a:pt x="18288" y="76200"/>
                </a:moveTo>
                <a:lnTo>
                  <a:pt x="0" y="76200"/>
                </a:lnTo>
                <a:lnTo>
                  <a:pt x="0" y="0"/>
                </a:lnTo>
                <a:lnTo>
                  <a:pt x="18288" y="0"/>
                </a:lnTo>
                <a:lnTo>
                  <a:pt x="18288" y="76200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5" name="object 2575"/>
          <p:cNvSpPr/>
          <p:nvPr/>
        </p:nvSpPr>
        <p:spPr>
          <a:xfrm>
            <a:off x="8950452" y="3378708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6" name="object 2576"/>
          <p:cNvSpPr/>
          <p:nvPr/>
        </p:nvSpPr>
        <p:spPr>
          <a:xfrm>
            <a:off x="8950452" y="3514344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7" name="object 2577"/>
          <p:cNvSpPr/>
          <p:nvPr/>
        </p:nvSpPr>
        <p:spPr>
          <a:xfrm>
            <a:off x="8950452" y="3649979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8" name="object 2578"/>
          <p:cNvSpPr/>
          <p:nvPr/>
        </p:nvSpPr>
        <p:spPr>
          <a:xfrm>
            <a:off x="8950452" y="3785616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9" name="object 2579"/>
          <p:cNvSpPr/>
          <p:nvPr/>
        </p:nvSpPr>
        <p:spPr>
          <a:xfrm>
            <a:off x="8950452" y="3921252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0" name="object 2580"/>
          <p:cNvSpPr/>
          <p:nvPr/>
        </p:nvSpPr>
        <p:spPr>
          <a:xfrm>
            <a:off x="8950452" y="4056888"/>
            <a:ext cx="18415" cy="76200"/>
          </a:xfrm>
          <a:custGeom>
            <a:avLst/>
            <a:gdLst/>
            <a:ahLst/>
            <a:cxnLst/>
            <a:rect l="l" t="t" r="r" b="b"/>
            <a:pathLst>
              <a:path w="18415" h="76200">
                <a:moveTo>
                  <a:pt x="18288" y="76200"/>
                </a:moveTo>
                <a:lnTo>
                  <a:pt x="0" y="76200"/>
                </a:lnTo>
                <a:lnTo>
                  <a:pt x="0" y="0"/>
                </a:lnTo>
                <a:lnTo>
                  <a:pt x="18288" y="0"/>
                </a:lnTo>
                <a:lnTo>
                  <a:pt x="18288" y="76200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1" name="object 2581"/>
          <p:cNvSpPr/>
          <p:nvPr/>
        </p:nvSpPr>
        <p:spPr>
          <a:xfrm>
            <a:off x="8950452" y="4191000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2" name="object 2582"/>
          <p:cNvSpPr/>
          <p:nvPr/>
        </p:nvSpPr>
        <p:spPr>
          <a:xfrm>
            <a:off x="8950452" y="4326635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3" name="object 2583"/>
          <p:cNvSpPr/>
          <p:nvPr/>
        </p:nvSpPr>
        <p:spPr>
          <a:xfrm>
            <a:off x="8950452" y="4462272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4" name="object 2584"/>
          <p:cNvSpPr/>
          <p:nvPr/>
        </p:nvSpPr>
        <p:spPr>
          <a:xfrm>
            <a:off x="8950452" y="4597908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5" name="object 2585"/>
          <p:cNvSpPr/>
          <p:nvPr/>
        </p:nvSpPr>
        <p:spPr>
          <a:xfrm>
            <a:off x="8950452" y="4733544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6" name="object 2586"/>
          <p:cNvSpPr/>
          <p:nvPr/>
        </p:nvSpPr>
        <p:spPr>
          <a:xfrm>
            <a:off x="8950452" y="4869179"/>
            <a:ext cx="18415" cy="76200"/>
          </a:xfrm>
          <a:custGeom>
            <a:avLst/>
            <a:gdLst/>
            <a:ahLst/>
            <a:cxnLst/>
            <a:rect l="l" t="t" r="r" b="b"/>
            <a:pathLst>
              <a:path w="18415" h="76200">
                <a:moveTo>
                  <a:pt x="18288" y="76200"/>
                </a:moveTo>
                <a:lnTo>
                  <a:pt x="0" y="76200"/>
                </a:lnTo>
                <a:lnTo>
                  <a:pt x="0" y="0"/>
                </a:lnTo>
                <a:lnTo>
                  <a:pt x="18288" y="0"/>
                </a:lnTo>
                <a:lnTo>
                  <a:pt x="18288" y="76200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7" name="object 2587"/>
          <p:cNvSpPr/>
          <p:nvPr/>
        </p:nvSpPr>
        <p:spPr>
          <a:xfrm>
            <a:off x="8950452" y="5004816"/>
            <a:ext cx="18415" cy="76200"/>
          </a:xfrm>
          <a:custGeom>
            <a:avLst/>
            <a:gdLst/>
            <a:ahLst/>
            <a:cxnLst/>
            <a:rect l="l" t="t" r="r" b="b"/>
            <a:pathLst>
              <a:path w="18415" h="76200">
                <a:moveTo>
                  <a:pt x="18288" y="76200"/>
                </a:moveTo>
                <a:lnTo>
                  <a:pt x="0" y="76200"/>
                </a:lnTo>
                <a:lnTo>
                  <a:pt x="0" y="0"/>
                </a:lnTo>
                <a:lnTo>
                  <a:pt x="18288" y="0"/>
                </a:lnTo>
                <a:lnTo>
                  <a:pt x="18288" y="76200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8" name="object 2588"/>
          <p:cNvSpPr/>
          <p:nvPr/>
        </p:nvSpPr>
        <p:spPr>
          <a:xfrm>
            <a:off x="8950452" y="5138928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9" name="object 2589"/>
          <p:cNvSpPr/>
          <p:nvPr/>
        </p:nvSpPr>
        <p:spPr>
          <a:xfrm>
            <a:off x="8950452" y="5274564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0" name="object 2590"/>
          <p:cNvSpPr/>
          <p:nvPr/>
        </p:nvSpPr>
        <p:spPr>
          <a:xfrm>
            <a:off x="8950452" y="5410200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1" name="object 2591"/>
          <p:cNvSpPr/>
          <p:nvPr/>
        </p:nvSpPr>
        <p:spPr>
          <a:xfrm>
            <a:off x="8950452" y="5545835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2" name="object 2592"/>
          <p:cNvSpPr/>
          <p:nvPr/>
        </p:nvSpPr>
        <p:spPr>
          <a:xfrm>
            <a:off x="8950452" y="5681472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3" name="object 2593"/>
          <p:cNvSpPr/>
          <p:nvPr/>
        </p:nvSpPr>
        <p:spPr>
          <a:xfrm>
            <a:off x="8950452" y="5817108"/>
            <a:ext cx="18415" cy="76200"/>
          </a:xfrm>
          <a:custGeom>
            <a:avLst/>
            <a:gdLst/>
            <a:ahLst/>
            <a:cxnLst/>
            <a:rect l="l" t="t" r="r" b="b"/>
            <a:pathLst>
              <a:path w="18415" h="76200">
                <a:moveTo>
                  <a:pt x="18288" y="76200"/>
                </a:moveTo>
                <a:lnTo>
                  <a:pt x="0" y="76200"/>
                </a:lnTo>
                <a:lnTo>
                  <a:pt x="0" y="0"/>
                </a:lnTo>
                <a:lnTo>
                  <a:pt x="18288" y="0"/>
                </a:lnTo>
                <a:lnTo>
                  <a:pt x="18288" y="76200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4" name="object 2594"/>
          <p:cNvSpPr/>
          <p:nvPr/>
        </p:nvSpPr>
        <p:spPr>
          <a:xfrm>
            <a:off x="8950452" y="5951220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5" name="object 2595"/>
          <p:cNvSpPr/>
          <p:nvPr/>
        </p:nvSpPr>
        <p:spPr>
          <a:xfrm>
            <a:off x="8950452" y="6086855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6" name="object 2596"/>
          <p:cNvSpPr/>
          <p:nvPr/>
        </p:nvSpPr>
        <p:spPr>
          <a:xfrm>
            <a:off x="8950452" y="6222492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7" name="object 2597"/>
          <p:cNvSpPr/>
          <p:nvPr/>
        </p:nvSpPr>
        <p:spPr>
          <a:xfrm>
            <a:off x="8950452" y="6358128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8" name="object 2598"/>
          <p:cNvSpPr/>
          <p:nvPr/>
        </p:nvSpPr>
        <p:spPr>
          <a:xfrm>
            <a:off x="8950452" y="6493764"/>
            <a:ext cx="18415" cy="78105"/>
          </a:xfrm>
          <a:custGeom>
            <a:avLst/>
            <a:gdLst/>
            <a:ahLst/>
            <a:cxnLst/>
            <a:rect l="l" t="t" r="r" b="b"/>
            <a:pathLst>
              <a:path w="18415" h="78104">
                <a:moveTo>
                  <a:pt x="18288" y="77724"/>
                </a:moveTo>
                <a:lnTo>
                  <a:pt x="0" y="77724"/>
                </a:lnTo>
                <a:lnTo>
                  <a:pt x="0" y="0"/>
                </a:lnTo>
                <a:lnTo>
                  <a:pt x="18288" y="0"/>
                </a:lnTo>
                <a:lnTo>
                  <a:pt x="18288" y="77724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9" name="object 2599"/>
          <p:cNvSpPr/>
          <p:nvPr/>
        </p:nvSpPr>
        <p:spPr>
          <a:xfrm>
            <a:off x="8950452" y="6629400"/>
            <a:ext cx="18415" cy="76200"/>
          </a:xfrm>
          <a:custGeom>
            <a:avLst/>
            <a:gdLst/>
            <a:ahLst/>
            <a:cxnLst/>
            <a:rect l="l" t="t" r="r" b="b"/>
            <a:pathLst>
              <a:path w="18415" h="76200">
                <a:moveTo>
                  <a:pt x="18288" y="76200"/>
                </a:moveTo>
                <a:lnTo>
                  <a:pt x="0" y="76200"/>
                </a:lnTo>
                <a:lnTo>
                  <a:pt x="0" y="0"/>
                </a:lnTo>
                <a:lnTo>
                  <a:pt x="18288" y="0"/>
                </a:lnTo>
                <a:lnTo>
                  <a:pt x="18288" y="76200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0" name="object 2600"/>
          <p:cNvSpPr/>
          <p:nvPr/>
        </p:nvSpPr>
        <p:spPr>
          <a:xfrm>
            <a:off x="8950452" y="6765035"/>
            <a:ext cx="18415" cy="76200"/>
          </a:xfrm>
          <a:custGeom>
            <a:avLst/>
            <a:gdLst/>
            <a:ahLst/>
            <a:cxnLst/>
            <a:rect l="l" t="t" r="r" b="b"/>
            <a:pathLst>
              <a:path w="18415" h="76200">
                <a:moveTo>
                  <a:pt x="18288" y="76200"/>
                </a:moveTo>
                <a:lnTo>
                  <a:pt x="0" y="76200"/>
                </a:lnTo>
                <a:lnTo>
                  <a:pt x="0" y="0"/>
                </a:lnTo>
                <a:lnTo>
                  <a:pt x="18288" y="0"/>
                </a:lnTo>
                <a:lnTo>
                  <a:pt x="18288" y="76200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1" name="object 2601"/>
          <p:cNvSpPr txBox="1"/>
          <p:nvPr/>
        </p:nvSpPr>
        <p:spPr>
          <a:xfrm>
            <a:off x="8662323" y="1482453"/>
            <a:ext cx="612775" cy="1828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시스템</a:t>
            </a:r>
            <a:r>
              <a:rPr sz="900" spc="-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오픈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02" name="object 2602"/>
          <p:cNvSpPr/>
          <p:nvPr/>
        </p:nvSpPr>
        <p:spPr>
          <a:xfrm>
            <a:off x="8520684" y="1458468"/>
            <a:ext cx="893444" cy="204470"/>
          </a:xfrm>
          <a:custGeom>
            <a:avLst/>
            <a:gdLst/>
            <a:ahLst/>
            <a:cxnLst/>
            <a:rect l="l" t="t" r="r" b="b"/>
            <a:pathLst>
              <a:path w="893445" h="204469">
                <a:moveTo>
                  <a:pt x="0" y="0"/>
                </a:moveTo>
                <a:lnTo>
                  <a:pt x="893064" y="0"/>
                </a:lnTo>
                <a:lnTo>
                  <a:pt x="893064" y="204216"/>
                </a:lnTo>
                <a:lnTo>
                  <a:pt x="0" y="204216"/>
                </a:lnTo>
                <a:lnTo>
                  <a:pt x="0" y="0"/>
                </a:lnTo>
                <a:close/>
              </a:path>
            </a:pathLst>
          </a:custGeom>
          <a:solidFill>
            <a:srgbClr val="BD13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3" name="object 2603"/>
          <p:cNvSpPr txBox="1"/>
          <p:nvPr/>
        </p:nvSpPr>
        <p:spPr>
          <a:xfrm>
            <a:off x="8649623" y="1474729"/>
            <a:ext cx="6381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시스템</a:t>
            </a:r>
            <a:r>
              <a:rPr sz="9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오픈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04" name="object 2604"/>
          <p:cNvSpPr/>
          <p:nvPr/>
        </p:nvSpPr>
        <p:spPr>
          <a:xfrm>
            <a:off x="240792" y="4919472"/>
            <a:ext cx="1061085" cy="917575"/>
          </a:xfrm>
          <a:custGeom>
            <a:avLst/>
            <a:gdLst/>
            <a:ahLst/>
            <a:cxnLst/>
            <a:rect l="l" t="t" r="r" b="b"/>
            <a:pathLst>
              <a:path w="1061085" h="917575">
                <a:moveTo>
                  <a:pt x="0" y="0"/>
                </a:moveTo>
                <a:lnTo>
                  <a:pt x="1060704" y="0"/>
                </a:lnTo>
                <a:lnTo>
                  <a:pt x="1060704" y="917448"/>
                </a:lnTo>
                <a:lnTo>
                  <a:pt x="0" y="917448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5" name="object 2605"/>
          <p:cNvSpPr txBox="1"/>
          <p:nvPr/>
        </p:nvSpPr>
        <p:spPr>
          <a:xfrm>
            <a:off x="473457" y="5268011"/>
            <a:ext cx="59563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20" dirty="0">
                <a:latin typeface="Times New Roman"/>
                <a:cs typeface="Times New Roman"/>
              </a:rPr>
              <a:t>D</a:t>
            </a:r>
            <a:r>
              <a:rPr sz="1200" spc="13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/</a:t>
            </a:r>
            <a:r>
              <a:rPr sz="1200" spc="120" dirty="0">
                <a:latin typeface="Noto Sans CJK JP Regular"/>
                <a:cs typeface="Noto Sans CJK JP Regular"/>
              </a:rPr>
              <a:t>배치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606" name="object 2606"/>
          <p:cNvSpPr/>
          <p:nvPr/>
        </p:nvSpPr>
        <p:spPr>
          <a:xfrm>
            <a:off x="240792" y="4919472"/>
            <a:ext cx="134112" cy="97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7" name="object 2607"/>
          <p:cNvSpPr/>
          <p:nvPr/>
        </p:nvSpPr>
        <p:spPr>
          <a:xfrm>
            <a:off x="240792" y="3304032"/>
            <a:ext cx="1061085" cy="855344"/>
          </a:xfrm>
          <a:custGeom>
            <a:avLst/>
            <a:gdLst/>
            <a:ahLst/>
            <a:cxnLst/>
            <a:rect l="l" t="t" r="r" b="b"/>
            <a:pathLst>
              <a:path w="1061085" h="855345">
                <a:moveTo>
                  <a:pt x="0" y="0"/>
                </a:moveTo>
                <a:lnTo>
                  <a:pt x="1060704" y="0"/>
                </a:lnTo>
                <a:lnTo>
                  <a:pt x="1060704" y="854964"/>
                </a:lnTo>
                <a:lnTo>
                  <a:pt x="0" y="854964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8" name="object 2608"/>
          <p:cNvSpPr txBox="1"/>
          <p:nvPr/>
        </p:nvSpPr>
        <p:spPr>
          <a:xfrm>
            <a:off x="551182" y="3620540"/>
            <a:ext cx="44005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20" dirty="0">
                <a:latin typeface="Times New Roman"/>
                <a:cs typeface="Times New Roman"/>
              </a:rPr>
              <a:t>U</a:t>
            </a:r>
            <a:r>
              <a:rPr sz="1200" spc="-75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/</a:t>
            </a:r>
            <a:r>
              <a:rPr sz="1200" spc="20" dirty="0">
                <a:latin typeface="Times New Roman"/>
                <a:cs typeface="Times New Roman"/>
              </a:rPr>
              <a:t>U</a:t>
            </a:r>
            <a:r>
              <a:rPr sz="1200" spc="-55" dirty="0"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09" name="object 2609"/>
          <p:cNvSpPr/>
          <p:nvPr/>
        </p:nvSpPr>
        <p:spPr>
          <a:xfrm>
            <a:off x="240792" y="3304032"/>
            <a:ext cx="134112" cy="97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0" name="object 2610"/>
          <p:cNvSpPr/>
          <p:nvPr/>
        </p:nvSpPr>
        <p:spPr>
          <a:xfrm>
            <a:off x="240792" y="5871972"/>
            <a:ext cx="1061085" cy="967740"/>
          </a:xfrm>
          <a:custGeom>
            <a:avLst/>
            <a:gdLst/>
            <a:ahLst/>
            <a:cxnLst/>
            <a:rect l="l" t="t" r="r" b="b"/>
            <a:pathLst>
              <a:path w="1061085" h="967740">
                <a:moveTo>
                  <a:pt x="0" y="0"/>
                </a:moveTo>
                <a:lnTo>
                  <a:pt x="1060704" y="0"/>
                </a:lnTo>
                <a:lnTo>
                  <a:pt x="1060704" y="967740"/>
                </a:lnTo>
                <a:lnTo>
                  <a:pt x="0" y="96774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1" name="object 2611"/>
          <p:cNvSpPr txBox="1"/>
          <p:nvPr/>
        </p:nvSpPr>
        <p:spPr>
          <a:xfrm>
            <a:off x="348521" y="6244880"/>
            <a:ext cx="845819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공통</a:t>
            </a:r>
            <a:r>
              <a:rPr sz="1200" dirty="0">
                <a:latin typeface="Times New Roman"/>
                <a:cs typeface="Times New Roman"/>
              </a:rPr>
              <a:t>/</a:t>
            </a:r>
            <a:r>
              <a:rPr sz="1200" spc="120" dirty="0">
                <a:latin typeface="Noto Sans CJK JP Regular"/>
                <a:cs typeface="Noto Sans CJK JP Regular"/>
              </a:rPr>
              <a:t>인프라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612" name="object 2612"/>
          <p:cNvSpPr/>
          <p:nvPr/>
        </p:nvSpPr>
        <p:spPr>
          <a:xfrm>
            <a:off x="240792" y="5871972"/>
            <a:ext cx="134112" cy="990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3" name="object 2613"/>
          <p:cNvSpPr/>
          <p:nvPr/>
        </p:nvSpPr>
        <p:spPr>
          <a:xfrm>
            <a:off x="1915668" y="2895600"/>
            <a:ext cx="512445" cy="373380"/>
          </a:xfrm>
          <a:custGeom>
            <a:avLst/>
            <a:gdLst/>
            <a:ahLst/>
            <a:cxnLst/>
            <a:rect l="l" t="t" r="r" b="b"/>
            <a:pathLst>
              <a:path w="512444" h="373379">
                <a:moveTo>
                  <a:pt x="0" y="0"/>
                </a:moveTo>
                <a:lnTo>
                  <a:pt x="512064" y="0"/>
                </a:lnTo>
                <a:lnTo>
                  <a:pt x="512064" y="373380"/>
                </a:lnTo>
                <a:lnTo>
                  <a:pt x="0" y="3733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4" name="object 2614"/>
          <p:cNvSpPr/>
          <p:nvPr/>
        </p:nvSpPr>
        <p:spPr>
          <a:xfrm>
            <a:off x="1911095" y="2891027"/>
            <a:ext cx="521334" cy="382905"/>
          </a:xfrm>
          <a:custGeom>
            <a:avLst/>
            <a:gdLst/>
            <a:ahLst/>
            <a:cxnLst/>
            <a:rect l="l" t="t" r="r" b="b"/>
            <a:pathLst>
              <a:path w="521335" h="382904">
                <a:moveTo>
                  <a:pt x="519684" y="382524"/>
                </a:moveTo>
                <a:lnTo>
                  <a:pt x="3048" y="382524"/>
                </a:lnTo>
                <a:lnTo>
                  <a:pt x="0" y="381000"/>
                </a:lnTo>
                <a:lnTo>
                  <a:pt x="0" y="1524"/>
                </a:lnTo>
                <a:lnTo>
                  <a:pt x="3048" y="0"/>
                </a:lnTo>
                <a:lnTo>
                  <a:pt x="519684" y="0"/>
                </a:lnTo>
                <a:lnTo>
                  <a:pt x="521208" y="1524"/>
                </a:lnTo>
                <a:lnTo>
                  <a:pt x="521208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373380"/>
                </a:lnTo>
                <a:lnTo>
                  <a:pt x="4572" y="373380"/>
                </a:lnTo>
                <a:lnTo>
                  <a:pt x="10668" y="377952"/>
                </a:lnTo>
                <a:lnTo>
                  <a:pt x="521208" y="377952"/>
                </a:lnTo>
                <a:lnTo>
                  <a:pt x="521208" y="381000"/>
                </a:lnTo>
                <a:lnTo>
                  <a:pt x="519684" y="382524"/>
                </a:lnTo>
                <a:close/>
              </a:path>
              <a:path w="521335" h="382904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521335" h="382904">
                <a:moveTo>
                  <a:pt x="512064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512064" y="4572"/>
                </a:lnTo>
                <a:lnTo>
                  <a:pt x="512064" y="9144"/>
                </a:lnTo>
                <a:close/>
              </a:path>
              <a:path w="521335" h="382904">
                <a:moveTo>
                  <a:pt x="512064" y="377952"/>
                </a:moveTo>
                <a:lnTo>
                  <a:pt x="512064" y="4572"/>
                </a:lnTo>
                <a:lnTo>
                  <a:pt x="516636" y="9144"/>
                </a:lnTo>
                <a:lnTo>
                  <a:pt x="521208" y="9144"/>
                </a:lnTo>
                <a:lnTo>
                  <a:pt x="521208" y="373380"/>
                </a:lnTo>
                <a:lnTo>
                  <a:pt x="516636" y="373380"/>
                </a:lnTo>
                <a:lnTo>
                  <a:pt x="512064" y="377952"/>
                </a:lnTo>
                <a:close/>
              </a:path>
              <a:path w="521335" h="382904">
                <a:moveTo>
                  <a:pt x="521208" y="9144"/>
                </a:moveTo>
                <a:lnTo>
                  <a:pt x="516636" y="9144"/>
                </a:lnTo>
                <a:lnTo>
                  <a:pt x="512064" y="4572"/>
                </a:lnTo>
                <a:lnTo>
                  <a:pt x="521208" y="4572"/>
                </a:lnTo>
                <a:lnTo>
                  <a:pt x="521208" y="9144"/>
                </a:lnTo>
                <a:close/>
              </a:path>
              <a:path w="521335" h="382904">
                <a:moveTo>
                  <a:pt x="10668" y="377952"/>
                </a:moveTo>
                <a:lnTo>
                  <a:pt x="4572" y="373380"/>
                </a:lnTo>
                <a:lnTo>
                  <a:pt x="10668" y="373380"/>
                </a:lnTo>
                <a:lnTo>
                  <a:pt x="10668" y="377952"/>
                </a:lnTo>
                <a:close/>
              </a:path>
              <a:path w="521335" h="382904">
                <a:moveTo>
                  <a:pt x="512064" y="377952"/>
                </a:moveTo>
                <a:lnTo>
                  <a:pt x="10668" y="377952"/>
                </a:lnTo>
                <a:lnTo>
                  <a:pt x="10668" y="373380"/>
                </a:lnTo>
                <a:lnTo>
                  <a:pt x="512064" y="373380"/>
                </a:lnTo>
                <a:lnTo>
                  <a:pt x="512064" y="377952"/>
                </a:lnTo>
                <a:close/>
              </a:path>
              <a:path w="521335" h="382904">
                <a:moveTo>
                  <a:pt x="521208" y="377952"/>
                </a:moveTo>
                <a:lnTo>
                  <a:pt x="512064" y="377952"/>
                </a:lnTo>
                <a:lnTo>
                  <a:pt x="516636" y="373380"/>
                </a:lnTo>
                <a:lnTo>
                  <a:pt x="521208" y="373380"/>
                </a:lnTo>
                <a:lnTo>
                  <a:pt x="521208" y="37795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5" name="object 2615"/>
          <p:cNvSpPr txBox="1"/>
          <p:nvPr/>
        </p:nvSpPr>
        <p:spPr>
          <a:xfrm>
            <a:off x="1927332" y="2927039"/>
            <a:ext cx="488950" cy="3048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57785">
              <a:lnSpc>
                <a:spcPct val="102299"/>
              </a:lnSpc>
              <a:spcBef>
                <a:spcPts val="85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디자인  시안확정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16" name="object 2616"/>
          <p:cNvSpPr/>
          <p:nvPr/>
        </p:nvSpPr>
        <p:spPr>
          <a:xfrm>
            <a:off x="1338072" y="173278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072"/>
                </a:lnTo>
              </a:path>
            </a:pathLst>
          </a:custGeom>
          <a:ln w="579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7" name="object 2617"/>
          <p:cNvSpPr/>
          <p:nvPr/>
        </p:nvSpPr>
        <p:spPr>
          <a:xfrm>
            <a:off x="3457955" y="173278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072"/>
                </a:lnTo>
              </a:path>
            </a:pathLst>
          </a:custGeom>
          <a:ln w="579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8" name="object 2618"/>
          <p:cNvSpPr/>
          <p:nvPr/>
        </p:nvSpPr>
        <p:spPr>
          <a:xfrm>
            <a:off x="6419088" y="173278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072"/>
                </a:lnTo>
              </a:path>
            </a:pathLst>
          </a:custGeom>
          <a:ln w="579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9" name="object 2619"/>
          <p:cNvSpPr/>
          <p:nvPr/>
        </p:nvSpPr>
        <p:spPr>
          <a:xfrm>
            <a:off x="8977884" y="173278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072"/>
                </a:lnTo>
              </a:path>
            </a:pathLst>
          </a:custGeom>
          <a:ln w="579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0" name="object 2620"/>
          <p:cNvSpPr/>
          <p:nvPr/>
        </p:nvSpPr>
        <p:spPr>
          <a:xfrm>
            <a:off x="9819132" y="173278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072"/>
                </a:lnTo>
              </a:path>
            </a:pathLst>
          </a:custGeom>
          <a:ln w="5791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1" name="object 2621"/>
          <p:cNvSpPr/>
          <p:nvPr/>
        </p:nvSpPr>
        <p:spPr>
          <a:xfrm>
            <a:off x="1409700" y="1784604"/>
            <a:ext cx="1973580" cy="128270"/>
          </a:xfrm>
          <a:custGeom>
            <a:avLst/>
            <a:gdLst/>
            <a:ahLst/>
            <a:cxnLst/>
            <a:rect l="l" t="t" r="r" b="b"/>
            <a:pathLst>
              <a:path w="1973579" h="128269">
                <a:moveTo>
                  <a:pt x="128016" y="128016"/>
                </a:moveTo>
                <a:lnTo>
                  <a:pt x="0" y="64008"/>
                </a:lnTo>
                <a:lnTo>
                  <a:pt x="128016" y="0"/>
                </a:lnTo>
                <a:lnTo>
                  <a:pt x="128016" y="57912"/>
                </a:lnTo>
                <a:lnTo>
                  <a:pt x="115824" y="57912"/>
                </a:lnTo>
                <a:lnTo>
                  <a:pt x="115824" y="70104"/>
                </a:lnTo>
                <a:lnTo>
                  <a:pt x="128016" y="70104"/>
                </a:lnTo>
                <a:lnTo>
                  <a:pt x="128016" y="128016"/>
                </a:lnTo>
                <a:close/>
              </a:path>
              <a:path w="1973579" h="128269">
                <a:moveTo>
                  <a:pt x="1844040" y="128016"/>
                </a:moveTo>
                <a:lnTo>
                  <a:pt x="1844040" y="0"/>
                </a:lnTo>
                <a:lnTo>
                  <a:pt x="1961242" y="57912"/>
                </a:lnTo>
                <a:lnTo>
                  <a:pt x="1857756" y="57912"/>
                </a:lnTo>
                <a:lnTo>
                  <a:pt x="1857756" y="70104"/>
                </a:lnTo>
                <a:lnTo>
                  <a:pt x="1961242" y="70104"/>
                </a:lnTo>
                <a:lnTo>
                  <a:pt x="1844040" y="128016"/>
                </a:lnTo>
                <a:close/>
              </a:path>
              <a:path w="1973579" h="128269">
                <a:moveTo>
                  <a:pt x="128016" y="70104"/>
                </a:moveTo>
                <a:lnTo>
                  <a:pt x="115824" y="70104"/>
                </a:lnTo>
                <a:lnTo>
                  <a:pt x="115824" y="57912"/>
                </a:lnTo>
                <a:lnTo>
                  <a:pt x="128016" y="57912"/>
                </a:lnTo>
                <a:lnTo>
                  <a:pt x="128016" y="70104"/>
                </a:lnTo>
                <a:close/>
              </a:path>
              <a:path w="1973579" h="128269">
                <a:moveTo>
                  <a:pt x="1844040" y="70104"/>
                </a:moveTo>
                <a:lnTo>
                  <a:pt x="128016" y="70104"/>
                </a:lnTo>
                <a:lnTo>
                  <a:pt x="128016" y="57912"/>
                </a:lnTo>
                <a:lnTo>
                  <a:pt x="1844040" y="57912"/>
                </a:lnTo>
                <a:lnTo>
                  <a:pt x="1844040" y="70104"/>
                </a:lnTo>
                <a:close/>
              </a:path>
              <a:path w="1973579" h="128269">
                <a:moveTo>
                  <a:pt x="1961242" y="70104"/>
                </a:moveTo>
                <a:lnTo>
                  <a:pt x="1857756" y="70104"/>
                </a:lnTo>
                <a:lnTo>
                  <a:pt x="1857756" y="57912"/>
                </a:lnTo>
                <a:lnTo>
                  <a:pt x="1961242" y="57912"/>
                </a:lnTo>
                <a:lnTo>
                  <a:pt x="1973580" y="64008"/>
                </a:lnTo>
                <a:lnTo>
                  <a:pt x="1961242" y="70104"/>
                </a:lnTo>
                <a:close/>
              </a:path>
            </a:pathLst>
          </a:custGeom>
          <a:solidFill>
            <a:srgbClr val="23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2" name="object 2622"/>
          <p:cNvSpPr/>
          <p:nvPr/>
        </p:nvSpPr>
        <p:spPr>
          <a:xfrm>
            <a:off x="3467100" y="1784604"/>
            <a:ext cx="2887980" cy="128270"/>
          </a:xfrm>
          <a:custGeom>
            <a:avLst/>
            <a:gdLst/>
            <a:ahLst/>
            <a:cxnLst/>
            <a:rect l="l" t="t" r="r" b="b"/>
            <a:pathLst>
              <a:path w="2887979" h="128269">
                <a:moveTo>
                  <a:pt x="129540" y="128016"/>
                </a:moveTo>
                <a:lnTo>
                  <a:pt x="0" y="64008"/>
                </a:lnTo>
                <a:lnTo>
                  <a:pt x="129540" y="0"/>
                </a:lnTo>
                <a:lnTo>
                  <a:pt x="129540" y="57912"/>
                </a:lnTo>
                <a:lnTo>
                  <a:pt x="115824" y="57912"/>
                </a:lnTo>
                <a:lnTo>
                  <a:pt x="115824" y="70104"/>
                </a:lnTo>
                <a:lnTo>
                  <a:pt x="129540" y="70104"/>
                </a:lnTo>
                <a:lnTo>
                  <a:pt x="129540" y="128016"/>
                </a:lnTo>
                <a:close/>
              </a:path>
              <a:path w="2887979" h="128269">
                <a:moveTo>
                  <a:pt x="2758440" y="128016"/>
                </a:moveTo>
                <a:lnTo>
                  <a:pt x="2758440" y="0"/>
                </a:lnTo>
                <a:lnTo>
                  <a:pt x="2875642" y="57912"/>
                </a:lnTo>
                <a:lnTo>
                  <a:pt x="2772156" y="57912"/>
                </a:lnTo>
                <a:lnTo>
                  <a:pt x="2772156" y="70104"/>
                </a:lnTo>
                <a:lnTo>
                  <a:pt x="2875642" y="70104"/>
                </a:lnTo>
                <a:lnTo>
                  <a:pt x="2758440" y="128016"/>
                </a:lnTo>
                <a:close/>
              </a:path>
              <a:path w="2887979" h="128269">
                <a:moveTo>
                  <a:pt x="129540" y="70104"/>
                </a:moveTo>
                <a:lnTo>
                  <a:pt x="115824" y="70104"/>
                </a:lnTo>
                <a:lnTo>
                  <a:pt x="115824" y="57912"/>
                </a:lnTo>
                <a:lnTo>
                  <a:pt x="129540" y="57912"/>
                </a:lnTo>
                <a:lnTo>
                  <a:pt x="129540" y="70104"/>
                </a:lnTo>
                <a:close/>
              </a:path>
              <a:path w="2887979" h="128269">
                <a:moveTo>
                  <a:pt x="2758440" y="70104"/>
                </a:moveTo>
                <a:lnTo>
                  <a:pt x="129540" y="70104"/>
                </a:lnTo>
                <a:lnTo>
                  <a:pt x="129540" y="57912"/>
                </a:lnTo>
                <a:lnTo>
                  <a:pt x="2758440" y="57912"/>
                </a:lnTo>
                <a:lnTo>
                  <a:pt x="2758440" y="70104"/>
                </a:lnTo>
                <a:close/>
              </a:path>
              <a:path w="2887979" h="128269">
                <a:moveTo>
                  <a:pt x="2875642" y="70104"/>
                </a:moveTo>
                <a:lnTo>
                  <a:pt x="2772156" y="70104"/>
                </a:lnTo>
                <a:lnTo>
                  <a:pt x="2772156" y="57912"/>
                </a:lnTo>
                <a:lnTo>
                  <a:pt x="2875642" y="57912"/>
                </a:lnTo>
                <a:lnTo>
                  <a:pt x="2887980" y="64008"/>
                </a:lnTo>
                <a:lnTo>
                  <a:pt x="2875642" y="70104"/>
                </a:lnTo>
                <a:close/>
              </a:path>
            </a:pathLst>
          </a:custGeom>
          <a:solidFill>
            <a:srgbClr val="23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3" name="object 2623"/>
          <p:cNvSpPr/>
          <p:nvPr/>
        </p:nvSpPr>
        <p:spPr>
          <a:xfrm>
            <a:off x="6455664" y="1784604"/>
            <a:ext cx="2449195" cy="128270"/>
          </a:xfrm>
          <a:custGeom>
            <a:avLst/>
            <a:gdLst/>
            <a:ahLst/>
            <a:cxnLst/>
            <a:rect l="l" t="t" r="r" b="b"/>
            <a:pathLst>
              <a:path w="2449195" h="128269">
                <a:moveTo>
                  <a:pt x="129540" y="128016"/>
                </a:moveTo>
                <a:lnTo>
                  <a:pt x="0" y="64008"/>
                </a:lnTo>
                <a:lnTo>
                  <a:pt x="129540" y="0"/>
                </a:lnTo>
                <a:lnTo>
                  <a:pt x="129540" y="57912"/>
                </a:lnTo>
                <a:lnTo>
                  <a:pt x="115824" y="57912"/>
                </a:lnTo>
                <a:lnTo>
                  <a:pt x="115824" y="70104"/>
                </a:lnTo>
                <a:lnTo>
                  <a:pt x="129540" y="70104"/>
                </a:lnTo>
                <a:lnTo>
                  <a:pt x="129540" y="128016"/>
                </a:lnTo>
                <a:close/>
              </a:path>
              <a:path w="2449195" h="128269">
                <a:moveTo>
                  <a:pt x="2321052" y="128016"/>
                </a:moveTo>
                <a:lnTo>
                  <a:pt x="2321052" y="0"/>
                </a:lnTo>
                <a:lnTo>
                  <a:pt x="2436876" y="57912"/>
                </a:lnTo>
                <a:lnTo>
                  <a:pt x="2333244" y="57912"/>
                </a:lnTo>
                <a:lnTo>
                  <a:pt x="2333244" y="70104"/>
                </a:lnTo>
                <a:lnTo>
                  <a:pt x="2436876" y="70104"/>
                </a:lnTo>
                <a:lnTo>
                  <a:pt x="2321052" y="128016"/>
                </a:lnTo>
                <a:close/>
              </a:path>
              <a:path w="2449195" h="128269">
                <a:moveTo>
                  <a:pt x="129540" y="70104"/>
                </a:moveTo>
                <a:lnTo>
                  <a:pt x="115824" y="70104"/>
                </a:lnTo>
                <a:lnTo>
                  <a:pt x="115824" y="57912"/>
                </a:lnTo>
                <a:lnTo>
                  <a:pt x="129540" y="57912"/>
                </a:lnTo>
                <a:lnTo>
                  <a:pt x="129540" y="70104"/>
                </a:lnTo>
                <a:close/>
              </a:path>
              <a:path w="2449195" h="128269">
                <a:moveTo>
                  <a:pt x="2321052" y="70104"/>
                </a:moveTo>
                <a:lnTo>
                  <a:pt x="129540" y="70104"/>
                </a:lnTo>
                <a:lnTo>
                  <a:pt x="129540" y="57912"/>
                </a:lnTo>
                <a:lnTo>
                  <a:pt x="2321052" y="57912"/>
                </a:lnTo>
                <a:lnTo>
                  <a:pt x="2321052" y="70104"/>
                </a:lnTo>
                <a:close/>
              </a:path>
              <a:path w="2449195" h="128269">
                <a:moveTo>
                  <a:pt x="2436876" y="70104"/>
                </a:moveTo>
                <a:lnTo>
                  <a:pt x="2333244" y="70104"/>
                </a:lnTo>
                <a:lnTo>
                  <a:pt x="2333244" y="57912"/>
                </a:lnTo>
                <a:lnTo>
                  <a:pt x="2436876" y="57912"/>
                </a:lnTo>
                <a:lnTo>
                  <a:pt x="2449068" y="64008"/>
                </a:lnTo>
                <a:lnTo>
                  <a:pt x="2436876" y="70104"/>
                </a:lnTo>
                <a:close/>
              </a:path>
            </a:pathLst>
          </a:custGeom>
          <a:solidFill>
            <a:srgbClr val="23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4" name="object 2624"/>
          <p:cNvSpPr/>
          <p:nvPr/>
        </p:nvSpPr>
        <p:spPr>
          <a:xfrm>
            <a:off x="9034271" y="1784604"/>
            <a:ext cx="730250" cy="128270"/>
          </a:xfrm>
          <a:custGeom>
            <a:avLst/>
            <a:gdLst/>
            <a:ahLst/>
            <a:cxnLst/>
            <a:rect l="l" t="t" r="r" b="b"/>
            <a:pathLst>
              <a:path w="730250" h="128269">
                <a:moveTo>
                  <a:pt x="128016" y="128016"/>
                </a:moveTo>
                <a:lnTo>
                  <a:pt x="0" y="64008"/>
                </a:lnTo>
                <a:lnTo>
                  <a:pt x="128016" y="0"/>
                </a:lnTo>
                <a:lnTo>
                  <a:pt x="128016" y="57912"/>
                </a:lnTo>
                <a:lnTo>
                  <a:pt x="115824" y="57912"/>
                </a:lnTo>
                <a:lnTo>
                  <a:pt x="115824" y="70104"/>
                </a:lnTo>
                <a:lnTo>
                  <a:pt x="128016" y="70104"/>
                </a:lnTo>
                <a:lnTo>
                  <a:pt x="128016" y="128016"/>
                </a:lnTo>
                <a:close/>
              </a:path>
              <a:path w="730250" h="128269">
                <a:moveTo>
                  <a:pt x="601980" y="128016"/>
                </a:moveTo>
                <a:lnTo>
                  <a:pt x="601980" y="0"/>
                </a:lnTo>
                <a:lnTo>
                  <a:pt x="717804" y="57912"/>
                </a:lnTo>
                <a:lnTo>
                  <a:pt x="614172" y="57912"/>
                </a:lnTo>
                <a:lnTo>
                  <a:pt x="614172" y="70104"/>
                </a:lnTo>
                <a:lnTo>
                  <a:pt x="717804" y="70104"/>
                </a:lnTo>
                <a:lnTo>
                  <a:pt x="601980" y="128016"/>
                </a:lnTo>
                <a:close/>
              </a:path>
              <a:path w="730250" h="128269">
                <a:moveTo>
                  <a:pt x="128016" y="70104"/>
                </a:moveTo>
                <a:lnTo>
                  <a:pt x="115824" y="70104"/>
                </a:lnTo>
                <a:lnTo>
                  <a:pt x="115824" y="57912"/>
                </a:lnTo>
                <a:lnTo>
                  <a:pt x="128016" y="57912"/>
                </a:lnTo>
                <a:lnTo>
                  <a:pt x="128016" y="70104"/>
                </a:lnTo>
                <a:close/>
              </a:path>
              <a:path w="730250" h="128269">
                <a:moveTo>
                  <a:pt x="601980" y="70104"/>
                </a:moveTo>
                <a:lnTo>
                  <a:pt x="128016" y="70104"/>
                </a:lnTo>
                <a:lnTo>
                  <a:pt x="128016" y="57912"/>
                </a:lnTo>
                <a:lnTo>
                  <a:pt x="601980" y="57912"/>
                </a:lnTo>
                <a:lnTo>
                  <a:pt x="601980" y="70104"/>
                </a:lnTo>
                <a:close/>
              </a:path>
              <a:path w="730250" h="128269">
                <a:moveTo>
                  <a:pt x="717804" y="70104"/>
                </a:moveTo>
                <a:lnTo>
                  <a:pt x="614172" y="70104"/>
                </a:lnTo>
                <a:lnTo>
                  <a:pt x="614172" y="57912"/>
                </a:lnTo>
                <a:lnTo>
                  <a:pt x="717804" y="57912"/>
                </a:lnTo>
                <a:lnTo>
                  <a:pt x="729996" y="64008"/>
                </a:lnTo>
                <a:lnTo>
                  <a:pt x="717804" y="70104"/>
                </a:lnTo>
                <a:close/>
              </a:path>
            </a:pathLst>
          </a:custGeom>
          <a:solidFill>
            <a:srgbClr val="23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5" name="object 2625"/>
          <p:cNvSpPr/>
          <p:nvPr/>
        </p:nvSpPr>
        <p:spPr>
          <a:xfrm>
            <a:off x="9209532" y="1673352"/>
            <a:ext cx="390525" cy="325120"/>
          </a:xfrm>
          <a:custGeom>
            <a:avLst/>
            <a:gdLst/>
            <a:ahLst/>
            <a:cxnLst/>
            <a:rect l="l" t="t" r="r" b="b"/>
            <a:pathLst>
              <a:path w="390525" h="325119">
                <a:moveTo>
                  <a:pt x="0" y="0"/>
                </a:moveTo>
                <a:lnTo>
                  <a:pt x="390144" y="0"/>
                </a:lnTo>
                <a:lnTo>
                  <a:pt x="390144" y="324612"/>
                </a:lnTo>
                <a:lnTo>
                  <a:pt x="0" y="324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6" name="object 2626"/>
          <p:cNvSpPr txBox="1"/>
          <p:nvPr/>
        </p:nvSpPr>
        <p:spPr>
          <a:xfrm>
            <a:off x="9196884" y="1729262"/>
            <a:ext cx="4140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안정화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627" name="object 2627"/>
          <p:cNvSpPr/>
          <p:nvPr/>
        </p:nvSpPr>
        <p:spPr>
          <a:xfrm>
            <a:off x="2074164" y="1673352"/>
            <a:ext cx="573405" cy="325120"/>
          </a:xfrm>
          <a:custGeom>
            <a:avLst/>
            <a:gdLst/>
            <a:ahLst/>
            <a:cxnLst/>
            <a:rect l="l" t="t" r="r" b="b"/>
            <a:pathLst>
              <a:path w="573405" h="325119">
                <a:moveTo>
                  <a:pt x="0" y="0"/>
                </a:moveTo>
                <a:lnTo>
                  <a:pt x="573024" y="0"/>
                </a:lnTo>
                <a:lnTo>
                  <a:pt x="573024" y="324612"/>
                </a:lnTo>
                <a:lnTo>
                  <a:pt x="0" y="324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8" name="object 2628"/>
          <p:cNvSpPr txBox="1"/>
          <p:nvPr/>
        </p:nvSpPr>
        <p:spPr>
          <a:xfrm>
            <a:off x="2062980" y="1729262"/>
            <a:ext cx="5803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분석</a:t>
            </a:r>
            <a:r>
              <a:rPr sz="1000" spc="5" dirty="0">
                <a:latin typeface="Times New Roman"/>
                <a:cs typeface="Times New Roman"/>
              </a:rPr>
              <a:t>/</a:t>
            </a:r>
            <a:r>
              <a:rPr sz="1000" spc="100" dirty="0">
                <a:latin typeface="Noto Sans CJK JP Regular"/>
                <a:cs typeface="Noto Sans CJK JP Regular"/>
              </a:rPr>
              <a:t>설계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629" name="object 2629"/>
          <p:cNvSpPr/>
          <p:nvPr/>
        </p:nvSpPr>
        <p:spPr>
          <a:xfrm>
            <a:off x="4442460" y="1673352"/>
            <a:ext cx="1132840" cy="325120"/>
          </a:xfrm>
          <a:custGeom>
            <a:avLst/>
            <a:gdLst/>
            <a:ahLst/>
            <a:cxnLst/>
            <a:rect l="l" t="t" r="r" b="b"/>
            <a:pathLst>
              <a:path w="1132839" h="325119">
                <a:moveTo>
                  <a:pt x="0" y="0"/>
                </a:moveTo>
                <a:lnTo>
                  <a:pt x="1132332" y="0"/>
                </a:lnTo>
                <a:lnTo>
                  <a:pt x="1132332" y="324612"/>
                </a:lnTo>
                <a:lnTo>
                  <a:pt x="0" y="324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0" name="object 2630"/>
          <p:cNvSpPr txBox="1"/>
          <p:nvPr/>
        </p:nvSpPr>
        <p:spPr>
          <a:xfrm>
            <a:off x="4431273" y="1729262"/>
            <a:ext cx="113093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개발 및</a:t>
            </a:r>
            <a:r>
              <a:rPr sz="1000" spc="-9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단위테스트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631" name="object 2631"/>
          <p:cNvSpPr/>
          <p:nvPr/>
        </p:nvSpPr>
        <p:spPr>
          <a:xfrm>
            <a:off x="7412735" y="1673352"/>
            <a:ext cx="390525" cy="325120"/>
          </a:xfrm>
          <a:custGeom>
            <a:avLst/>
            <a:gdLst/>
            <a:ahLst/>
            <a:cxnLst/>
            <a:rect l="l" t="t" r="r" b="b"/>
            <a:pathLst>
              <a:path w="390525" h="325119">
                <a:moveTo>
                  <a:pt x="0" y="0"/>
                </a:moveTo>
                <a:lnTo>
                  <a:pt x="390144" y="0"/>
                </a:lnTo>
                <a:lnTo>
                  <a:pt x="390144" y="324612"/>
                </a:lnTo>
                <a:lnTo>
                  <a:pt x="0" y="3246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2" name="object 2632"/>
          <p:cNvSpPr txBox="1"/>
          <p:nvPr/>
        </p:nvSpPr>
        <p:spPr>
          <a:xfrm>
            <a:off x="7401592" y="1729262"/>
            <a:ext cx="4140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테스트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633" name="object 2633"/>
          <p:cNvSpPr/>
          <p:nvPr/>
        </p:nvSpPr>
        <p:spPr>
          <a:xfrm>
            <a:off x="1301496" y="3294126"/>
            <a:ext cx="8516620" cy="0"/>
          </a:xfrm>
          <a:custGeom>
            <a:avLst/>
            <a:gdLst/>
            <a:ahLst/>
            <a:cxnLst/>
            <a:rect l="l" t="t" r="r" b="b"/>
            <a:pathLst>
              <a:path w="8516620">
                <a:moveTo>
                  <a:pt x="0" y="0"/>
                </a:moveTo>
                <a:lnTo>
                  <a:pt x="8516112" y="0"/>
                </a:lnTo>
              </a:path>
            </a:pathLst>
          </a:custGeom>
          <a:ln w="13716">
            <a:solidFill>
              <a:srgbClr val="233F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4" name="object 2634"/>
          <p:cNvSpPr/>
          <p:nvPr/>
        </p:nvSpPr>
        <p:spPr>
          <a:xfrm>
            <a:off x="3005328" y="3319272"/>
            <a:ext cx="1708785" cy="234950"/>
          </a:xfrm>
          <a:custGeom>
            <a:avLst/>
            <a:gdLst/>
            <a:ahLst/>
            <a:cxnLst/>
            <a:rect l="l" t="t" r="r" b="b"/>
            <a:pathLst>
              <a:path w="1708785" h="234950">
                <a:moveTo>
                  <a:pt x="0" y="0"/>
                </a:moveTo>
                <a:lnTo>
                  <a:pt x="1708404" y="0"/>
                </a:lnTo>
                <a:lnTo>
                  <a:pt x="1708404" y="234696"/>
                </a:lnTo>
                <a:lnTo>
                  <a:pt x="0" y="2346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5" name="object 2635"/>
          <p:cNvSpPr/>
          <p:nvPr/>
        </p:nvSpPr>
        <p:spPr>
          <a:xfrm>
            <a:off x="2999232" y="3314700"/>
            <a:ext cx="1720850" cy="243840"/>
          </a:xfrm>
          <a:custGeom>
            <a:avLst/>
            <a:gdLst/>
            <a:ahLst/>
            <a:cxnLst/>
            <a:rect l="l" t="t" r="r" b="b"/>
            <a:pathLst>
              <a:path w="1720850" h="243839">
                <a:moveTo>
                  <a:pt x="1717548" y="243840"/>
                </a:moveTo>
                <a:lnTo>
                  <a:pt x="3048" y="243840"/>
                </a:lnTo>
                <a:lnTo>
                  <a:pt x="0" y="242316"/>
                </a:lnTo>
                <a:lnTo>
                  <a:pt x="0" y="1524"/>
                </a:lnTo>
                <a:lnTo>
                  <a:pt x="3048" y="0"/>
                </a:lnTo>
                <a:lnTo>
                  <a:pt x="1717548" y="0"/>
                </a:lnTo>
                <a:lnTo>
                  <a:pt x="1720596" y="1524"/>
                </a:lnTo>
                <a:lnTo>
                  <a:pt x="1720596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234696"/>
                </a:lnTo>
                <a:lnTo>
                  <a:pt x="6096" y="234696"/>
                </a:lnTo>
                <a:lnTo>
                  <a:pt x="10668" y="239268"/>
                </a:lnTo>
                <a:lnTo>
                  <a:pt x="1720596" y="239268"/>
                </a:lnTo>
                <a:lnTo>
                  <a:pt x="1720596" y="242316"/>
                </a:lnTo>
                <a:lnTo>
                  <a:pt x="1717548" y="243840"/>
                </a:lnTo>
                <a:close/>
              </a:path>
              <a:path w="1720850" h="243839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720850" h="243839">
                <a:moveTo>
                  <a:pt x="1709928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709928" y="4572"/>
                </a:lnTo>
                <a:lnTo>
                  <a:pt x="1709928" y="9144"/>
                </a:lnTo>
                <a:close/>
              </a:path>
              <a:path w="1720850" h="243839">
                <a:moveTo>
                  <a:pt x="1709928" y="239268"/>
                </a:moveTo>
                <a:lnTo>
                  <a:pt x="1709928" y="4572"/>
                </a:lnTo>
                <a:lnTo>
                  <a:pt x="1714500" y="9144"/>
                </a:lnTo>
                <a:lnTo>
                  <a:pt x="1720596" y="9144"/>
                </a:lnTo>
                <a:lnTo>
                  <a:pt x="1720596" y="234696"/>
                </a:lnTo>
                <a:lnTo>
                  <a:pt x="1714500" y="234696"/>
                </a:lnTo>
                <a:lnTo>
                  <a:pt x="1709928" y="239268"/>
                </a:lnTo>
                <a:close/>
              </a:path>
              <a:path w="1720850" h="243839">
                <a:moveTo>
                  <a:pt x="1720596" y="9144"/>
                </a:moveTo>
                <a:lnTo>
                  <a:pt x="1714500" y="9144"/>
                </a:lnTo>
                <a:lnTo>
                  <a:pt x="1709928" y="4572"/>
                </a:lnTo>
                <a:lnTo>
                  <a:pt x="1720596" y="4572"/>
                </a:lnTo>
                <a:lnTo>
                  <a:pt x="1720596" y="9144"/>
                </a:lnTo>
                <a:close/>
              </a:path>
              <a:path w="1720850" h="243839">
                <a:moveTo>
                  <a:pt x="10668" y="239268"/>
                </a:moveTo>
                <a:lnTo>
                  <a:pt x="6096" y="234696"/>
                </a:lnTo>
                <a:lnTo>
                  <a:pt x="10668" y="234696"/>
                </a:lnTo>
                <a:lnTo>
                  <a:pt x="10668" y="239268"/>
                </a:lnTo>
                <a:close/>
              </a:path>
              <a:path w="1720850" h="243839">
                <a:moveTo>
                  <a:pt x="1709928" y="239268"/>
                </a:moveTo>
                <a:lnTo>
                  <a:pt x="10668" y="239268"/>
                </a:lnTo>
                <a:lnTo>
                  <a:pt x="10668" y="234696"/>
                </a:lnTo>
                <a:lnTo>
                  <a:pt x="1709928" y="234696"/>
                </a:lnTo>
                <a:lnTo>
                  <a:pt x="1709928" y="239268"/>
                </a:lnTo>
                <a:close/>
              </a:path>
              <a:path w="1720850" h="243839">
                <a:moveTo>
                  <a:pt x="1720596" y="239268"/>
                </a:moveTo>
                <a:lnTo>
                  <a:pt x="1709928" y="239268"/>
                </a:lnTo>
                <a:lnTo>
                  <a:pt x="1714500" y="234696"/>
                </a:lnTo>
                <a:lnTo>
                  <a:pt x="1720596" y="234696"/>
                </a:lnTo>
                <a:lnTo>
                  <a:pt x="1720596" y="2392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6" name="object 2636"/>
          <p:cNvSpPr txBox="1"/>
          <p:nvPr/>
        </p:nvSpPr>
        <p:spPr>
          <a:xfrm>
            <a:off x="3614398" y="3350743"/>
            <a:ext cx="4889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퍼블리싱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37" name="object 2637"/>
          <p:cNvSpPr/>
          <p:nvPr/>
        </p:nvSpPr>
        <p:spPr>
          <a:xfrm>
            <a:off x="2453640" y="2895600"/>
            <a:ext cx="548640" cy="373380"/>
          </a:xfrm>
          <a:custGeom>
            <a:avLst/>
            <a:gdLst/>
            <a:ahLst/>
            <a:cxnLst/>
            <a:rect l="l" t="t" r="r" b="b"/>
            <a:pathLst>
              <a:path w="548639" h="373379">
                <a:moveTo>
                  <a:pt x="0" y="0"/>
                </a:moveTo>
                <a:lnTo>
                  <a:pt x="548640" y="0"/>
                </a:lnTo>
                <a:lnTo>
                  <a:pt x="548640" y="373380"/>
                </a:lnTo>
                <a:lnTo>
                  <a:pt x="0" y="373380"/>
                </a:lnTo>
                <a:lnTo>
                  <a:pt x="0" y="0"/>
                </a:lnTo>
                <a:close/>
              </a:path>
            </a:pathLst>
          </a:custGeom>
          <a:solidFill>
            <a:srgbClr val="386997">
              <a:alpha val="7968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8" name="object 2638"/>
          <p:cNvSpPr txBox="1"/>
          <p:nvPr/>
        </p:nvSpPr>
        <p:spPr>
          <a:xfrm>
            <a:off x="2541510" y="2995639"/>
            <a:ext cx="3733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파일럿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39" name="object 2639"/>
          <p:cNvSpPr/>
          <p:nvPr/>
        </p:nvSpPr>
        <p:spPr>
          <a:xfrm>
            <a:off x="3028188" y="2895600"/>
            <a:ext cx="3363595" cy="373380"/>
          </a:xfrm>
          <a:custGeom>
            <a:avLst/>
            <a:gdLst/>
            <a:ahLst/>
            <a:cxnLst/>
            <a:rect l="l" t="t" r="r" b="b"/>
            <a:pathLst>
              <a:path w="3363595" h="373379">
                <a:moveTo>
                  <a:pt x="0" y="0"/>
                </a:moveTo>
                <a:lnTo>
                  <a:pt x="3363468" y="0"/>
                </a:lnTo>
                <a:lnTo>
                  <a:pt x="3363468" y="373380"/>
                </a:lnTo>
                <a:lnTo>
                  <a:pt x="0" y="37338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0" name="object 2640"/>
          <p:cNvSpPr/>
          <p:nvPr/>
        </p:nvSpPr>
        <p:spPr>
          <a:xfrm>
            <a:off x="3023616" y="2891027"/>
            <a:ext cx="3373120" cy="382905"/>
          </a:xfrm>
          <a:custGeom>
            <a:avLst/>
            <a:gdLst/>
            <a:ahLst/>
            <a:cxnLst/>
            <a:rect l="l" t="t" r="r" b="b"/>
            <a:pathLst>
              <a:path w="3373120" h="382904">
                <a:moveTo>
                  <a:pt x="4572" y="377952"/>
                </a:moveTo>
                <a:lnTo>
                  <a:pt x="0" y="377952"/>
                </a:lnTo>
                <a:lnTo>
                  <a:pt x="0" y="339852"/>
                </a:lnTo>
                <a:lnTo>
                  <a:pt x="10668" y="339852"/>
                </a:lnTo>
                <a:lnTo>
                  <a:pt x="10668" y="373380"/>
                </a:lnTo>
                <a:lnTo>
                  <a:pt x="4572" y="373380"/>
                </a:lnTo>
                <a:lnTo>
                  <a:pt x="4572" y="377952"/>
                </a:lnTo>
                <a:close/>
              </a:path>
              <a:path w="3373120" h="382904">
                <a:moveTo>
                  <a:pt x="30480" y="382524"/>
                </a:moveTo>
                <a:lnTo>
                  <a:pt x="4572" y="382524"/>
                </a:lnTo>
                <a:lnTo>
                  <a:pt x="4572" y="373380"/>
                </a:lnTo>
                <a:lnTo>
                  <a:pt x="10668" y="373380"/>
                </a:lnTo>
                <a:lnTo>
                  <a:pt x="10668" y="377952"/>
                </a:lnTo>
                <a:lnTo>
                  <a:pt x="30480" y="377952"/>
                </a:lnTo>
                <a:lnTo>
                  <a:pt x="30480" y="382524"/>
                </a:lnTo>
                <a:close/>
              </a:path>
              <a:path w="3373120" h="382904">
                <a:moveTo>
                  <a:pt x="30480" y="377952"/>
                </a:moveTo>
                <a:lnTo>
                  <a:pt x="10668" y="377952"/>
                </a:lnTo>
                <a:lnTo>
                  <a:pt x="10668" y="373380"/>
                </a:lnTo>
                <a:lnTo>
                  <a:pt x="30480" y="373380"/>
                </a:lnTo>
                <a:lnTo>
                  <a:pt x="30480" y="377952"/>
                </a:lnTo>
                <a:close/>
              </a:path>
              <a:path w="3373120" h="382904">
                <a:moveTo>
                  <a:pt x="10668" y="310896"/>
                </a:moveTo>
                <a:lnTo>
                  <a:pt x="0" y="310896"/>
                </a:lnTo>
                <a:lnTo>
                  <a:pt x="0" y="271272"/>
                </a:lnTo>
                <a:lnTo>
                  <a:pt x="10668" y="271272"/>
                </a:lnTo>
                <a:lnTo>
                  <a:pt x="10668" y="310896"/>
                </a:lnTo>
                <a:close/>
              </a:path>
              <a:path w="3373120" h="382904">
                <a:moveTo>
                  <a:pt x="10668" y="242316"/>
                </a:moveTo>
                <a:lnTo>
                  <a:pt x="0" y="242316"/>
                </a:lnTo>
                <a:lnTo>
                  <a:pt x="0" y="204216"/>
                </a:lnTo>
                <a:lnTo>
                  <a:pt x="10668" y="204216"/>
                </a:lnTo>
                <a:lnTo>
                  <a:pt x="10668" y="242316"/>
                </a:lnTo>
                <a:close/>
              </a:path>
              <a:path w="3373120" h="382904">
                <a:moveTo>
                  <a:pt x="10668" y="175260"/>
                </a:moveTo>
                <a:lnTo>
                  <a:pt x="0" y="175260"/>
                </a:lnTo>
                <a:lnTo>
                  <a:pt x="0" y="135636"/>
                </a:lnTo>
                <a:lnTo>
                  <a:pt x="10668" y="135636"/>
                </a:lnTo>
                <a:lnTo>
                  <a:pt x="10668" y="175260"/>
                </a:lnTo>
                <a:close/>
              </a:path>
              <a:path w="3373120" h="382904">
                <a:moveTo>
                  <a:pt x="10668" y="106680"/>
                </a:moveTo>
                <a:lnTo>
                  <a:pt x="0" y="106680"/>
                </a:lnTo>
                <a:lnTo>
                  <a:pt x="0" y="68580"/>
                </a:lnTo>
                <a:lnTo>
                  <a:pt x="10668" y="68580"/>
                </a:lnTo>
                <a:lnTo>
                  <a:pt x="10668" y="106680"/>
                </a:lnTo>
                <a:close/>
              </a:path>
              <a:path w="3373120" h="382904">
                <a:moveTo>
                  <a:pt x="10668" y="39624"/>
                </a:moveTo>
                <a:lnTo>
                  <a:pt x="0" y="39624"/>
                </a:lnTo>
                <a:lnTo>
                  <a:pt x="0" y="1524"/>
                </a:lnTo>
                <a:lnTo>
                  <a:pt x="3048" y="0"/>
                </a:lnTo>
                <a:lnTo>
                  <a:pt x="9144" y="0"/>
                </a:lnTo>
                <a:lnTo>
                  <a:pt x="9144" y="5715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39624"/>
                </a:lnTo>
                <a:close/>
              </a:path>
              <a:path w="3373120" h="382904">
                <a:moveTo>
                  <a:pt x="10668" y="9144"/>
                </a:moveTo>
                <a:lnTo>
                  <a:pt x="9144" y="9144"/>
                </a:lnTo>
                <a:lnTo>
                  <a:pt x="9144" y="5715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3373120" h="382904">
                <a:moveTo>
                  <a:pt x="9144" y="9144"/>
                </a:moveTo>
                <a:lnTo>
                  <a:pt x="4572" y="9144"/>
                </a:lnTo>
                <a:lnTo>
                  <a:pt x="9144" y="5715"/>
                </a:lnTo>
                <a:lnTo>
                  <a:pt x="9144" y="9144"/>
                </a:lnTo>
                <a:close/>
              </a:path>
              <a:path w="3373120" h="382904">
                <a:moveTo>
                  <a:pt x="76200" y="9144"/>
                </a:moveTo>
                <a:lnTo>
                  <a:pt x="38100" y="9144"/>
                </a:lnTo>
                <a:lnTo>
                  <a:pt x="38100" y="0"/>
                </a:lnTo>
                <a:lnTo>
                  <a:pt x="76200" y="0"/>
                </a:lnTo>
                <a:lnTo>
                  <a:pt x="76200" y="9144"/>
                </a:lnTo>
                <a:close/>
              </a:path>
              <a:path w="3373120" h="382904">
                <a:moveTo>
                  <a:pt x="144780" y="9144"/>
                </a:moveTo>
                <a:lnTo>
                  <a:pt x="105156" y="9144"/>
                </a:lnTo>
                <a:lnTo>
                  <a:pt x="105156" y="0"/>
                </a:lnTo>
                <a:lnTo>
                  <a:pt x="144780" y="0"/>
                </a:lnTo>
                <a:lnTo>
                  <a:pt x="144780" y="9144"/>
                </a:lnTo>
                <a:close/>
              </a:path>
              <a:path w="3373120" h="382904">
                <a:moveTo>
                  <a:pt x="211836" y="9144"/>
                </a:moveTo>
                <a:lnTo>
                  <a:pt x="173736" y="9144"/>
                </a:lnTo>
                <a:lnTo>
                  <a:pt x="173736" y="0"/>
                </a:lnTo>
                <a:lnTo>
                  <a:pt x="211836" y="0"/>
                </a:lnTo>
                <a:lnTo>
                  <a:pt x="211836" y="9144"/>
                </a:lnTo>
                <a:close/>
              </a:path>
              <a:path w="3373120" h="382904">
                <a:moveTo>
                  <a:pt x="278892" y="9144"/>
                </a:moveTo>
                <a:lnTo>
                  <a:pt x="240792" y="9144"/>
                </a:lnTo>
                <a:lnTo>
                  <a:pt x="240792" y="0"/>
                </a:lnTo>
                <a:lnTo>
                  <a:pt x="278892" y="0"/>
                </a:lnTo>
                <a:lnTo>
                  <a:pt x="278892" y="9144"/>
                </a:lnTo>
                <a:close/>
              </a:path>
              <a:path w="3373120" h="382904">
                <a:moveTo>
                  <a:pt x="347472" y="9144"/>
                </a:moveTo>
                <a:lnTo>
                  <a:pt x="309372" y="9144"/>
                </a:lnTo>
                <a:lnTo>
                  <a:pt x="309372" y="0"/>
                </a:lnTo>
                <a:lnTo>
                  <a:pt x="347472" y="0"/>
                </a:lnTo>
                <a:lnTo>
                  <a:pt x="347472" y="9144"/>
                </a:lnTo>
                <a:close/>
              </a:path>
              <a:path w="3373120" h="382904">
                <a:moveTo>
                  <a:pt x="414528" y="9144"/>
                </a:moveTo>
                <a:lnTo>
                  <a:pt x="376428" y="9144"/>
                </a:lnTo>
                <a:lnTo>
                  <a:pt x="376428" y="0"/>
                </a:lnTo>
                <a:lnTo>
                  <a:pt x="414528" y="0"/>
                </a:lnTo>
                <a:lnTo>
                  <a:pt x="414528" y="9144"/>
                </a:lnTo>
                <a:close/>
              </a:path>
              <a:path w="3373120" h="382904">
                <a:moveTo>
                  <a:pt x="483108" y="9144"/>
                </a:moveTo>
                <a:lnTo>
                  <a:pt x="443484" y="9144"/>
                </a:lnTo>
                <a:lnTo>
                  <a:pt x="443484" y="0"/>
                </a:lnTo>
                <a:lnTo>
                  <a:pt x="483108" y="0"/>
                </a:lnTo>
                <a:lnTo>
                  <a:pt x="483108" y="9144"/>
                </a:lnTo>
                <a:close/>
              </a:path>
              <a:path w="3373120" h="382904">
                <a:moveTo>
                  <a:pt x="550164" y="9144"/>
                </a:moveTo>
                <a:lnTo>
                  <a:pt x="512064" y="9144"/>
                </a:lnTo>
                <a:lnTo>
                  <a:pt x="512064" y="0"/>
                </a:lnTo>
                <a:lnTo>
                  <a:pt x="550164" y="0"/>
                </a:lnTo>
                <a:lnTo>
                  <a:pt x="550164" y="9144"/>
                </a:lnTo>
                <a:close/>
              </a:path>
              <a:path w="3373120" h="382904">
                <a:moveTo>
                  <a:pt x="618744" y="9144"/>
                </a:moveTo>
                <a:lnTo>
                  <a:pt x="579120" y="9144"/>
                </a:lnTo>
                <a:lnTo>
                  <a:pt x="579120" y="0"/>
                </a:lnTo>
                <a:lnTo>
                  <a:pt x="618744" y="0"/>
                </a:lnTo>
                <a:lnTo>
                  <a:pt x="618744" y="9144"/>
                </a:lnTo>
                <a:close/>
              </a:path>
              <a:path w="3373120" h="382904">
                <a:moveTo>
                  <a:pt x="685800" y="9144"/>
                </a:moveTo>
                <a:lnTo>
                  <a:pt x="647700" y="9144"/>
                </a:lnTo>
                <a:lnTo>
                  <a:pt x="647700" y="0"/>
                </a:lnTo>
                <a:lnTo>
                  <a:pt x="685800" y="0"/>
                </a:lnTo>
                <a:lnTo>
                  <a:pt x="685800" y="9144"/>
                </a:lnTo>
                <a:close/>
              </a:path>
              <a:path w="3373120" h="382904">
                <a:moveTo>
                  <a:pt x="752856" y="9144"/>
                </a:moveTo>
                <a:lnTo>
                  <a:pt x="714756" y="9144"/>
                </a:lnTo>
                <a:lnTo>
                  <a:pt x="714756" y="0"/>
                </a:lnTo>
                <a:lnTo>
                  <a:pt x="752856" y="0"/>
                </a:lnTo>
                <a:lnTo>
                  <a:pt x="752856" y="9144"/>
                </a:lnTo>
                <a:close/>
              </a:path>
              <a:path w="3373120" h="382904">
                <a:moveTo>
                  <a:pt x="821436" y="9144"/>
                </a:moveTo>
                <a:lnTo>
                  <a:pt x="781812" y="9144"/>
                </a:lnTo>
                <a:lnTo>
                  <a:pt x="781812" y="0"/>
                </a:lnTo>
                <a:lnTo>
                  <a:pt x="821436" y="0"/>
                </a:lnTo>
                <a:lnTo>
                  <a:pt x="821436" y="9144"/>
                </a:lnTo>
                <a:close/>
              </a:path>
              <a:path w="3373120" h="382904">
                <a:moveTo>
                  <a:pt x="888492" y="9144"/>
                </a:moveTo>
                <a:lnTo>
                  <a:pt x="850392" y="9144"/>
                </a:lnTo>
                <a:lnTo>
                  <a:pt x="850392" y="0"/>
                </a:lnTo>
                <a:lnTo>
                  <a:pt x="888492" y="0"/>
                </a:lnTo>
                <a:lnTo>
                  <a:pt x="888492" y="9144"/>
                </a:lnTo>
                <a:close/>
              </a:path>
              <a:path w="3373120" h="382904">
                <a:moveTo>
                  <a:pt x="957072" y="9144"/>
                </a:moveTo>
                <a:lnTo>
                  <a:pt x="917448" y="9144"/>
                </a:lnTo>
                <a:lnTo>
                  <a:pt x="917448" y="0"/>
                </a:lnTo>
                <a:lnTo>
                  <a:pt x="957072" y="0"/>
                </a:lnTo>
                <a:lnTo>
                  <a:pt x="957072" y="9144"/>
                </a:lnTo>
                <a:close/>
              </a:path>
              <a:path w="3373120" h="382904">
                <a:moveTo>
                  <a:pt x="1024128" y="9144"/>
                </a:moveTo>
                <a:lnTo>
                  <a:pt x="986028" y="9144"/>
                </a:lnTo>
                <a:lnTo>
                  <a:pt x="986028" y="0"/>
                </a:lnTo>
                <a:lnTo>
                  <a:pt x="1024128" y="0"/>
                </a:lnTo>
                <a:lnTo>
                  <a:pt x="1024128" y="9144"/>
                </a:lnTo>
                <a:close/>
              </a:path>
              <a:path w="3373120" h="382904">
                <a:moveTo>
                  <a:pt x="1092708" y="9144"/>
                </a:moveTo>
                <a:lnTo>
                  <a:pt x="1053084" y="9144"/>
                </a:lnTo>
                <a:lnTo>
                  <a:pt x="1053084" y="0"/>
                </a:lnTo>
                <a:lnTo>
                  <a:pt x="1092708" y="0"/>
                </a:lnTo>
                <a:lnTo>
                  <a:pt x="1092708" y="9144"/>
                </a:lnTo>
                <a:close/>
              </a:path>
              <a:path w="3373120" h="382904">
                <a:moveTo>
                  <a:pt x="1159764" y="9144"/>
                </a:moveTo>
                <a:lnTo>
                  <a:pt x="1121664" y="9144"/>
                </a:lnTo>
                <a:lnTo>
                  <a:pt x="1121664" y="0"/>
                </a:lnTo>
                <a:lnTo>
                  <a:pt x="1159764" y="0"/>
                </a:lnTo>
                <a:lnTo>
                  <a:pt x="1159764" y="9144"/>
                </a:lnTo>
                <a:close/>
              </a:path>
              <a:path w="3373120" h="382904">
                <a:moveTo>
                  <a:pt x="1226820" y="9144"/>
                </a:moveTo>
                <a:lnTo>
                  <a:pt x="1188720" y="9144"/>
                </a:lnTo>
                <a:lnTo>
                  <a:pt x="1188720" y="0"/>
                </a:lnTo>
                <a:lnTo>
                  <a:pt x="1226820" y="0"/>
                </a:lnTo>
                <a:lnTo>
                  <a:pt x="1226820" y="9144"/>
                </a:lnTo>
                <a:close/>
              </a:path>
              <a:path w="3373120" h="382904">
                <a:moveTo>
                  <a:pt x="1295400" y="9144"/>
                </a:moveTo>
                <a:lnTo>
                  <a:pt x="1255776" y="9144"/>
                </a:lnTo>
                <a:lnTo>
                  <a:pt x="1255776" y="0"/>
                </a:lnTo>
                <a:lnTo>
                  <a:pt x="1295400" y="0"/>
                </a:lnTo>
                <a:lnTo>
                  <a:pt x="1295400" y="9144"/>
                </a:lnTo>
                <a:close/>
              </a:path>
              <a:path w="3373120" h="382904">
                <a:moveTo>
                  <a:pt x="1362456" y="9144"/>
                </a:moveTo>
                <a:lnTo>
                  <a:pt x="1324356" y="9144"/>
                </a:lnTo>
                <a:lnTo>
                  <a:pt x="1324356" y="0"/>
                </a:lnTo>
                <a:lnTo>
                  <a:pt x="1362456" y="0"/>
                </a:lnTo>
                <a:lnTo>
                  <a:pt x="1362456" y="9144"/>
                </a:lnTo>
                <a:close/>
              </a:path>
              <a:path w="3373120" h="382904">
                <a:moveTo>
                  <a:pt x="1431036" y="9144"/>
                </a:moveTo>
                <a:lnTo>
                  <a:pt x="1391412" y="9144"/>
                </a:lnTo>
                <a:lnTo>
                  <a:pt x="1391412" y="0"/>
                </a:lnTo>
                <a:lnTo>
                  <a:pt x="1431036" y="0"/>
                </a:lnTo>
                <a:lnTo>
                  <a:pt x="1431036" y="9144"/>
                </a:lnTo>
                <a:close/>
              </a:path>
              <a:path w="3373120" h="382904">
                <a:moveTo>
                  <a:pt x="1498092" y="9144"/>
                </a:moveTo>
                <a:lnTo>
                  <a:pt x="1459992" y="9144"/>
                </a:lnTo>
                <a:lnTo>
                  <a:pt x="1459992" y="0"/>
                </a:lnTo>
                <a:lnTo>
                  <a:pt x="1498092" y="0"/>
                </a:lnTo>
                <a:lnTo>
                  <a:pt x="1498092" y="9144"/>
                </a:lnTo>
                <a:close/>
              </a:path>
              <a:path w="3373120" h="382904">
                <a:moveTo>
                  <a:pt x="1566672" y="9144"/>
                </a:moveTo>
                <a:lnTo>
                  <a:pt x="1527048" y="9144"/>
                </a:lnTo>
                <a:lnTo>
                  <a:pt x="1527048" y="0"/>
                </a:lnTo>
                <a:lnTo>
                  <a:pt x="1566672" y="0"/>
                </a:lnTo>
                <a:lnTo>
                  <a:pt x="1566672" y="9144"/>
                </a:lnTo>
                <a:close/>
              </a:path>
              <a:path w="3373120" h="382904">
                <a:moveTo>
                  <a:pt x="1633728" y="9144"/>
                </a:moveTo>
                <a:lnTo>
                  <a:pt x="1595628" y="9144"/>
                </a:lnTo>
                <a:lnTo>
                  <a:pt x="1595628" y="0"/>
                </a:lnTo>
                <a:lnTo>
                  <a:pt x="1633728" y="0"/>
                </a:lnTo>
                <a:lnTo>
                  <a:pt x="1633728" y="9144"/>
                </a:lnTo>
                <a:close/>
              </a:path>
              <a:path w="3373120" h="382904">
                <a:moveTo>
                  <a:pt x="1700784" y="9144"/>
                </a:moveTo>
                <a:lnTo>
                  <a:pt x="1662684" y="9144"/>
                </a:lnTo>
                <a:lnTo>
                  <a:pt x="1662684" y="0"/>
                </a:lnTo>
                <a:lnTo>
                  <a:pt x="1700784" y="0"/>
                </a:lnTo>
                <a:lnTo>
                  <a:pt x="1700784" y="9144"/>
                </a:lnTo>
                <a:close/>
              </a:path>
              <a:path w="3373120" h="382904">
                <a:moveTo>
                  <a:pt x="1769364" y="9144"/>
                </a:moveTo>
                <a:lnTo>
                  <a:pt x="1729740" y="9144"/>
                </a:lnTo>
                <a:lnTo>
                  <a:pt x="1729740" y="0"/>
                </a:lnTo>
                <a:lnTo>
                  <a:pt x="1769364" y="0"/>
                </a:lnTo>
                <a:lnTo>
                  <a:pt x="1769364" y="9144"/>
                </a:lnTo>
                <a:close/>
              </a:path>
              <a:path w="3373120" h="382904">
                <a:moveTo>
                  <a:pt x="1836420" y="9144"/>
                </a:moveTo>
                <a:lnTo>
                  <a:pt x="1798320" y="9144"/>
                </a:lnTo>
                <a:lnTo>
                  <a:pt x="1798320" y="0"/>
                </a:lnTo>
                <a:lnTo>
                  <a:pt x="1836420" y="0"/>
                </a:lnTo>
                <a:lnTo>
                  <a:pt x="1836420" y="9144"/>
                </a:lnTo>
                <a:close/>
              </a:path>
              <a:path w="3373120" h="382904">
                <a:moveTo>
                  <a:pt x="1905000" y="9144"/>
                </a:moveTo>
                <a:lnTo>
                  <a:pt x="1865376" y="9144"/>
                </a:lnTo>
                <a:lnTo>
                  <a:pt x="1865376" y="0"/>
                </a:lnTo>
                <a:lnTo>
                  <a:pt x="1905000" y="0"/>
                </a:lnTo>
                <a:lnTo>
                  <a:pt x="1905000" y="9144"/>
                </a:lnTo>
                <a:close/>
              </a:path>
              <a:path w="3373120" h="382904">
                <a:moveTo>
                  <a:pt x="1972056" y="9144"/>
                </a:moveTo>
                <a:lnTo>
                  <a:pt x="1933956" y="9144"/>
                </a:lnTo>
                <a:lnTo>
                  <a:pt x="1933956" y="0"/>
                </a:lnTo>
                <a:lnTo>
                  <a:pt x="1972056" y="0"/>
                </a:lnTo>
                <a:lnTo>
                  <a:pt x="1972056" y="9144"/>
                </a:lnTo>
                <a:close/>
              </a:path>
              <a:path w="3373120" h="382904">
                <a:moveTo>
                  <a:pt x="2039112" y="9144"/>
                </a:moveTo>
                <a:lnTo>
                  <a:pt x="2001012" y="9144"/>
                </a:lnTo>
                <a:lnTo>
                  <a:pt x="2001012" y="0"/>
                </a:lnTo>
                <a:lnTo>
                  <a:pt x="2039112" y="0"/>
                </a:lnTo>
                <a:lnTo>
                  <a:pt x="2039112" y="9144"/>
                </a:lnTo>
                <a:close/>
              </a:path>
              <a:path w="3373120" h="382904">
                <a:moveTo>
                  <a:pt x="2107692" y="9144"/>
                </a:moveTo>
                <a:lnTo>
                  <a:pt x="2069592" y="9144"/>
                </a:lnTo>
                <a:lnTo>
                  <a:pt x="2069592" y="0"/>
                </a:lnTo>
                <a:lnTo>
                  <a:pt x="2107692" y="0"/>
                </a:lnTo>
                <a:lnTo>
                  <a:pt x="2107692" y="9144"/>
                </a:lnTo>
                <a:close/>
              </a:path>
              <a:path w="3373120" h="382904">
                <a:moveTo>
                  <a:pt x="2174748" y="9144"/>
                </a:moveTo>
                <a:lnTo>
                  <a:pt x="2136648" y="9144"/>
                </a:lnTo>
                <a:lnTo>
                  <a:pt x="2136648" y="0"/>
                </a:lnTo>
                <a:lnTo>
                  <a:pt x="2174748" y="0"/>
                </a:lnTo>
                <a:lnTo>
                  <a:pt x="2174748" y="9144"/>
                </a:lnTo>
                <a:close/>
              </a:path>
              <a:path w="3373120" h="382904">
                <a:moveTo>
                  <a:pt x="2243328" y="9144"/>
                </a:moveTo>
                <a:lnTo>
                  <a:pt x="2203704" y="9144"/>
                </a:lnTo>
                <a:lnTo>
                  <a:pt x="2203704" y="0"/>
                </a:lnTo>
                <a:lnTo>
                  <a:pt x="2243328" y="0"/>
                </a:lnTo>
                <a:lnTo>
                  <a:pt x="2243328" y="9144"/>
                </a:lnTo>
                <a:close/>
              </a:path>
              <a:path w="3373120" h="382904">
                <a:moveTo>
                  <a:pt x="2310384" y="9144"/>
                </a:moveTo>
                <a:lnTo>
                  <a:pt x="2272284" y="9144"/>
                </a:lnTo>
                <a:lnTo>
                  <a:pt x="2272284" y="0"/>
                </a:lnTo>
                <a:lnTo>
                  <a:pt x="2310384" y="0"/>
                </a:lnTo>
                <a:lnTo>
                  <a:pt x="2310384" y="9144"/>
                </a:lnTo>
                <a:close/>
              </a:path>
              <a:path w="3373120" h="382904">
                <a:moveTo>
                  <a:pt x="2378964" y="9144"/>
                </a:moveTo>
                <a:lnTo>
                  <a:pt x="2339340" y="9144"/>
                </a:lnTo>
                <a:lnTo>
                  <a:pt x="2339340" y="0"/>
                </a:lnTo>
                <a:lnTo>
                  <a:pt x="2378964" y="0"/>
                </a:lnTo>
                <a:lnTo>
                  <a:pt x="2378964" y="9144"/>
                </a:lnTo>
                <a:close/>
              </a:path>
              <a:path w="3373120" h="382904">
                <a:moveTo>
                  <a:pt x="2446020" y="9144"/>
                </a:moveTo>
                <a:lnTo>
                  <a:pt x="2407920" y="9144"/>
                </a:lnTo>
                <a:lnTo>
                  <a:pt x="2407920" y="0"/>
                </a:lnTo>
                <a:lnTo>
                  <a:pt x="2446020" y="0"/>
                </a:lnTo>
                <a:lnTo>
                  <a:pt x="2446020" y="9144"/>
                </a:lnTo>
                <a:close/>
              </a:path>
              <a:path w="3373120" h="382904">
                <a:moveTo>
                  <a:pt x="2513076" y="9144"/>
                </a:moveTo>
                <a:lnTo>
                  <a:pt x="2474976" y="9144"/>
                </a:lnTo>
                <a:lnTo>
                  <a:pt x="2474976" y="0"/>
                </a:lnTo>
                <a:lnTo>
                  <a:pt x="2513076" y="0"/>
                </a:lnTo>
                <a:lnTo>
                  <a:pt x="2513076" y="9144"/>
                </a:lnTo>
                <a:close/>
              </a:path>
              <a:path w="3373120" h="382904">
                <a:moveTo>
                  <a:pt x="2581656" y="9144"/>
                </a:moveTo>
                <a:lnTo>
                  <a:pt x="2542032" y="9144"/>
                </a:lnTo>
                <a:lnTo>
                  <a:pt x="2542032" y="0"/>
                </a:lnTo>
                <a:lnTo>
                  <a:pt x="2581656" y="0"/>
                </a:lnTo>
                <a:lnTo>
                  <a:pt x="2581656" y="9144"/>
                </a:lnTo>
                <a:close/>
              </a:path>
              <a:path w="3373120" h="382904">
                <a:moveTo>
                  <a:pt x="2648712" y="9144"/>
                </a:moveTo>
                <a:lnTo>
                  <a:pt x="2610612" y="9144"/>
                </a:lnTo>
                <a:lnTo>
                  <a:pt x="2610612" y="0"/>
                </a:lnTo>
                <a:lnTo>
                  <a:pt x="2648712" y="0"/>
                </a:lnTo>
                <a:lnTo>
                  <a:pt x="2648712" y="9144"/>
                </a:lnTo>
                <a:close/>
              </a:path>
              <a:path w="3373120" h="382904">
                <a:moveTo>
                  <a:pt x="2717292" y="9144"/>
                </a:moveTo>
                <a:lnTo>
                  <a:pt x="2677668" y="9144"/>
                </a:lnTo>
                <a:lnTo>
                  <a:pt x="2677668" y="0"/>
                </a:lnTo>
                <a:lnTo>
                  <a:pt x="2717292" y="0"/>
                </a:lnTo>
                <a:lnTo>
                  <a:pt x="2717292" y="9144"/>
                </a:lnTo>
                <a:close/>
              </a:path>
              <a:path w="3373120" h="382904">
                <a:moveTo>
                  <a:pt x="2784348" y="9144"/>
                </a:moveTo>
                <a:lnTo>
                  <a:pt x="2746248" y="9144"/>
                </a:lnTo>
                <a:lnTo>
                  <a:pt x="2746248" y="0"/>
                </a:lnTo>
                <a:lnTo>
                  <a:pt x="2784348" y="0"/>
                </a:lnTo>
                <a:lnTo>
                  <a:pt x="2784348" y="9144"/>
                </a:lnTo>
                <a:close/>
              </a:path>
              <a:path w="3373120" h="382904">
                <a:moveTo>
                  <a:pt x="2852928" y="9144"/>
                </a:moveTo>
                <a:lnTo>
                  <a:pt x="2813304" y="9144"/>
                </a:lnTo>
                <a:lnTo>
                  <a:pt x="2813304" y="0"/>
                </a:lnTo>
                <a:lnTo>
                  <a:pt x="2852928" y="0"/>
                </a:lnTo>
                <a:lnTo>
                  <a:pt x="2852928" y="9144"/>
                </a:lnTo>
                <a:close/>
              </a:path>
              <a:path w="3373120" h="382904">
                <a:moveTo>
                  <a:pt x="2919984" y="9144"/>
                </a:moveTo>
                <a:lnTo>
                  <a:pt x="2881884" y="9144"/>
                </a:lnTo>
                <a:lnTo>
                  <a:pt x="2881884" y="0"/>
                </a:lnTo>
                <a:lnTo>
                  <a:pt x="2919984" y="0"/>
                </a:lnTo>
                <a:lnTo>
                  <a:pt x="2919984" y="9144"/>
                </a:lnTo>
                <a:close/>
              </a:path>
              <a:path w="3373120" h="382904">
                <a:moveTo>
                  <a:pt x="2987040" y="9144"/>
                </a:moveTo>
                <a:lnTo>
                  <a:pt x="2948940" y="9144"/>
                </a:lnTo>
                <a:lnTo>
                  <a:pt x="2948940" y="0"/>
                </a:lnTo>
                <a:lnTo>
                  <a:pt x="2987040" y="0"/>
                </a:lnTo>
                <a:lnTo>
                  <a:pt x="2987040" y="9144"/>
                </a:lnTo>
                <a:close/>
              </a:path>
              <a:path w="3373120" h="382904">
                <a:moveTo>
                  <a:pt x="3055620" y="9144"/>
                </a:moveTo>
                <a:lnTo>
                  <a:pt x="3015996" y="9144"/>
                </a:lnTo>
                <a:lnTo>
                  <a:pt x="3015996" y="0"/>
                </a:lnTo>
                <a:lnTo>
                  <a:pt x="3055620" y="0"/>
                </a:lnTo>
                <a:lnTo>
                  <a:pt x="3055620" y="9144"/>
                </a:lnTo>
                <a:close/>
              </a:path>
              <a:path w="3373120" h="382904">
                <a:moveTo>
                  <a:pt x="3122676" y="9144"/>
                </a:moveTo>
                <a:lnTo>
                  <a:pt x="3084576" y="9144"/>
                </a:lnTo>
                <a:lnTo>
                  <a:pt x="3084576" y="0"/>
                </a:lnTo>
                <a:lnTo>
                  <a:pt x="3122676" y="0"/>
                </a:lnTo>
                <a:lnTo>
                  <a:pt x="3122676" y="9144"/>
                </a:lnTo>
                <a:close/>
              </a:path>
              <a:path w="3373120" h="382904">
                <a:moveTo>
                  <a:pt x="3191256" y="9144"/>
                </a:moveTo>
                <a:lnTo>
                  <a:pt x="3151632" y="9144"/>
                </a:lnTo>
                <a:lnTo>
                  <a:pt x="3151632" y="0"/>
                </a:lnTo>
                <a:lnTo>
                  <a:pt x="3191256" y="0"/>
                </a:lnTo>
                <a:lnTo>
                  <a:pt x="3191256" y="9144"/>
                </a:lnTo>
                <a:close/>
              </a:path>
              <a:path w="3373120" h="382904">
                <a:moveTo>
                  <a:pt x="3258312" y="9144"/>
                </a:moveTo>
                <a:lnTo>
                  <a:pt x="3220212" y="9144"/>
                </a:lnTo>
                <a:lnTo>
                  <a:pt x="3220212" y="0"/>
                </a:lnTo>
                <a:lnTo>
                  <a:pt x="3258312" y="0"/>
                </a:lnTo>
                <a:lnTo>
                  <a:pt x="3258312" y="9144"/>
                </a:lnTo>
                <a:close/>
              </a:path>
              <a:path w="3373120" h="382904">
                <a:moveTo>
                  <a:pt x="3326892" y="9144"/>
                </a:moveTo>
                <a:lnTo>
                  <a:pt x="3287268" y="9144"/>
                </a:lnTo>
                <a:lnTo>
                  <a:pt x="3287268" y="0"/>
                </a:lnTo>
                <a:lnTo>
                  <a:pt x="3326892" y="0"/>
                </a:lnTo>
                <a:lnTo>
                  <a:pt x="3326892" y="9144"/>
                </a:lnTo>
                <a:close/>
              </a:path>
              <a:path w="3373120" h="382904">
                <a:moveTo>
                  <a:pt x="3363468" y="9144"/>
                </a:moveTo>
                <a:lnTo>
                  <a:pt x="3355848" y="9144"/>
                </a:lnTo>
                <a:lnTo>
                  <a:pt x="3355848" y="0"/>
                </a:lnTo>
                <a:lnTo>
                  <a:pt x="3371088" y="0"/>
                </a:lnTo>
                <a:lnTo>
                  <a:pt x="3372612" y="1524"/>
                </a:lnTo>
                <a:lnTo>
                  <a:pt x="3372612" y="4572"/>
                </a:lnTo>
                <a:lnTo>
                  <a:pt x="3363468" y="4572"/>
                </a:lnTo>
                <a:lnTo>
                  <a:pt x="3363468" y="9144"/>
                </a:lnTo>
                <a:close/>
              </a:path>
              <a:path w="3373120" h="382904">
                <a:moveTo>
                  <a:pt x="3372612" y="30480"/>
                </a:moveTo>
                <a:lnTo>
                  <a:pt x="3363468" y="30480"/>
                </a:lnTo>
                <a:lnTo>
                  <a:pt x="3363468" y="4572"/>
                </a:lnTo>
                <a:lnTo>
                  <a:pt x="3368040" y="9144"/>
                </a:lnTo>
                <a:lnTo>
                  <a:pt x="3372612" y="9144"/>
                </a:lnTo>
                <a:lnTo>
                  <a:pt x="3372612" y="30480"/>
                </a:lnTo>
                <a:close/>
              </a:path>
              <a:path w="3373120" h="382904">
                <a:moveTo>
                  <a:pt x="3372612" y="9144"/>
                </a:moveTo>
                <a:lnTo>
                  <a:pt x="3368040" y="9144"/>
                </a:lnTo>
                <a:lnTo>
                  <a:pt x="3363468" y="4572"/>
                </a:lnTo>
                <a:lnTo>
                  <a:pt x="3372612" y="4572"/>
                </a:lnTo>
                <a:lnTo>
                  <a:pt x="3372612" y="9144"/>
                </a:lnTo>
                <a:close/>
              </a:path>
              <a:path w="3373120" h="382904">
                <a:moveTo>
                  <a:pt x="3372612" y="97536"/>
                </a:moveTo>
                <a:lnTo>
                  <a:pt x="3363468" y="97536"/>
                </a:lnTo>
                <a:lnTo>
                  <a:pt x="3363468" y="59436"/>
                </a:lnTo>
                <a:lnTo>
                  <a:pt x="3372612" y="59436"/>
                </a:lnTo>
                <a:lnTo>
                  <a:pt x="3372612" y="97536"/>
                </a:lnTo>
                <a:close/>
              </a:path>
              <a:path w="3373120" h="382904">
                <a:moveTo>
                  <a:pt x="3372612" y="166116"/>
                </a:moveTo>
                <a:lnTo>
                  <a:pt x="3363468" y="166116"/>
                </a:lnTo>
                <a:lnTo>
                  <a:pt x="3363468" y="126492"/>
                </a:lnTo>
                <a:lnTo>
                  <a:pt x="3372612" y="126492"/>
                </a:lnTo>
                <a:lnTo>
                  <a:pt x="3372612" y="166116"/>
                </a:lnTo>
                <a:close/>
              </a:path>
              <a:path w="3373120" h="382904">
                <a:moveTo>
                  <a:pt x="3372612" y="233172"/>
                </a:moveTo>
                <a:lnTo>
                  <a:pt x="3363468" y="233172"/>
                </a:lnTo>
                <a:lnTo>
                  <a:pt x="3363468" y="195072"/>
                </a:lnTo>
                <a:lnTo>
                  <a:pt x="3372612" y="195072"/>
                </a:lnTo>
                <a:lnTo>
                  <a:pt x="3372612" y="233172"/>
                </a:lnTo>
                <a:close/>
              </a:path>
              <a:path w="3373120" h="382904">
                <a:moveTo>
                  <a:pt x="3372612" y="300228"/>
                </a:moveTo>
                <a:lnTo>
                  <a:pt x="3363468" y="300228"/>
                </a:lnTo>
                <a:lnTo>
                  <a:pt x="3363468" y="262128"/>
                </a:lnTo>
                <a:lnTo>
                  <a:pt x="3372612" y="262128"/>
                </a:lnTo>
                <a:lnTo>
                  <a:pt x="3372612" y="300228"/>
                </a:lnTo>
                <a:close/>
              </a:path>
              <a:path w="3373120" h="382904">
                <a:moveTo>
                  <a:pt x="3372612" y="368808"/>
                </a:moveTo>
                <a:lnTo>
                  <a:pt x="3363468" y="368808"/>
                </a:lnTo>
                <a:lnTo>
                  <a:pt x="3363468" y="330708"/>
                </a:lnTo>
                <a:lnTo>
                  <a:pt x="3372612" y="330708"/>
                </a:lnTo>
                <a:lnTo>
                  <a:pt x="3372612" y="368808"/>
                </a:lnTo>
                <a:close/>
              </a:path>
              <a:path w="3373120" h="382904">
                <a:moveTo>
                  <a:pt x="3348228" y="382524"/>
                </a:moveTo>
                <a:lnTo>
                  <a:pt x="3310128" y="382524"/>
                </a:lnTo>
                <a:lnTo>
                  <a:pt x="3310128" y="373380"/>
                </a:lnTo>
                <a:lnTo>
                  <a:pt x="3348228" y="373380"/>
                </a:lnTo>
                <a:lnTo>
                  <a:pt x="3348228" y="382524"/>
                </a:lnTo>
                <a:close/>
              </a:path>
              <a:path w="3373120" h="382904">
                <a:moveTo>
                  <a:pt x="3281172" y="382524"/>
                </a:moveTo>
                <a:lnTo>
                  <a:pt x="3241548" y="382524"/>
                </a:lnTo>
                <a:lnTo>
                  <a:pt x="3241548" y="373380"/>
                </a:lnTo>
                <a:lnTo>
                  <a:pt x="3281172" y="373380"/>
                </a:lnTo>
                <a:lnTo>
                  <a:pt x="3281172" y="382524"/>
                </a:lnTo>
                <a:close/>
              </a:path>
              <a:path w="3373120" h="382904">
                <a:moveTo>
                  <a:pt x="3212592" y="382524"/>
                </a:moveTo>
                <a:lnTo>
                  <a:pt x="3174492" y="382524"/>
                </a:lnTo>
                <a:lnTo>
                  <a:pt x="3174492" y="373380"/>
                </a:lnTo>
                <a:lnTo>
                  <a:pt x="3212592" y="373380"/>
                </a:lnTo>
                <a:lnTo>
                  <a:pt x="3212592" y="382524"/>
                </a:lnTo>
                <a:close/>
              </a:path>
              <a:path w="3373120" h="382904">
                <a:moveTo>
                  <a:pt x="3145536" y="382524"/>
                </a:moveTo>
                <a:lnTo>
                  <a:pt x="3105912" y="382524"/>
                </a:lnTo>
                <a:lnTo>
                  <a:pt x="3105912" y="373380"/>
                </a:lnTo>
                <a:lnTo>
                  <a:pt x="3145536" y="373380"/>
                </a:lnTo>
                <a:lnTo>
                  <a:pt x="3145536" y="382524"/>
                </a:lnTo>
                <a:close/>
              </a:path>
              <a:path w="3373120" h="382904">
                <a:moveTo>
                  <a:pt x="3076956" y="382524"/>
                </a:moveTo>
                <a:lnTo>
                  <a:pt x="3038856" y="382524"/>
                </a:lnTo>
                <a:lnTo>
                  <a:pt x="3038856" y="373380"/>
                </a:lnTo>
                <a:lnTo>
                  <a:pt x="3076956" y="373380"/>
                </a:lnTo>
                <a:lnTo>
                  <a:pt x="3076956" y="382524"/>
                </a:lnTo>
                <a:close/>
              </a:path>
              <a:path w="3373120" h="382904">
                <a:moveTo>
                  <a:pt x="3009900" y="382524"/>
                </a:moveTo>
                <a:lnTo>
                  <a:pt x="2971800" y="382524"/>
                </a:lnTo>
                <a:lnTo>
                  <a:pt x="2971800" y="373380"/>
                </a:lnTo>
                <a:lnTo>
                  <a:pt x="3009900" y="373380"/>
                </a:lnTo>
                <a:lnTo>
                  <a:pt x="3009900" y="382524"/>
                </a:lnTo>
                <a:close/>
              </a:path>
              <a:path w="3373120" h="382904">
                <a:moveTo>
                  <a:pt x="2942844" y="382524"/>
                </a:moveTo>
                <a:lnTo>
                  <a:pt x="2903220" y="382524"/>
                </a:lnTo>
                <a:lnTo>
                  <a:pt x="2903220" y="373380"/>
                </a:lnTo>
                <a:lnTo>
                  <a:pt x="2942844" y="373380"/>
                </a:lnTo>
                <a:lnTo>
                  <a:pt x="2942844" y="382524"/>
                </a:lnTo>
                <a:close/>
              </a:path>
              <a:path w="3373120" h="382904">
                <a:moveTo>
                  <a:pt x="2874264" y="382524"/>
                </a:moveTo>
                <a:lnTo>
                  <a:pt x="2836164" y="382524"/>
                </a:lnTo>
                <a:lnTo>
                  <a:pt x="2836164" y="373380"/>
                </a:lnTo>
                <a:lnTo>
                  <a:pt x="2874264" y="373380"/>
                </a:lnTo>
                <a:lnTo>
                  <a:pt x="2874264" y="382524"/>
                </a:lnTo>
                <a:close/>
              </a:path>
              <a:path w="3373120" h="382904">
                <a:moveTo>
                  <a:pt x="2807208" y="382524"/>
                </a:moveTo>
                <a:lnTo>
                  <a:pt x="2767584" y="382524"/>
                </a:lnTo>
                <a:lnTo>
                  <a:pt x="2767584" y="373380"/>
                </a:lnTo>
                <a:lnTo>
                  <a:pt x="2807208" y="373380"/>
                </a:lnTo>
                <a:lnTo>
                  <a:pt x="2807208" y="382524"/>
                </a:lnTo>
                <a:close/>
              </a:path>
              <a:path w="3373120" h="382904">
                <a:moveTo>
                  <a:pt x="2738628" y="382524"/>
                </a:moveTo>
                <a:lnTo>
                  <a:pt x="2700528" y="382524"/>
                </a:lnTo>
                <a:lnTo>
                  <a:pt x="2700528" y="373380"/>
                </a:lnTo>
                <a:lnTo>
                  <a:pt x="2738628" y="373380"/>
                </a:lnTo>
                <a:lnTo>
                  <a:pt x="2738628" y="382524"/>
                </a:lnTo>
                <a:close/>
              </a:path>
              <a:path w="3373120" h="382904">
                <a:moveTo>
                  <a:pt x="2671572" y="382524"/>
                </a:moveTo>
                <a:lnTo>
                  <a:pt x="2633472" y="382524"/>
                </a:lnTo>
                <a:lnTo>
                  <a:pt x="2633472" y="373380"/>
                </a:lnTo>
                <a:lnTo>
                  <a:pt x="2671572" y="373380"/>
                </a:lnTo>
                <a:lnTo>
                  <a:pt x="2671572" y="382524"/>
                </a:lnTo>
                <a:close/>
              </a:path>
              <a:path w="3373120" h="382904">
                <a:moveTo>
                  <a:pt x="2602992" y="382524"/>
                </a:moveTo>
                <a:lnTo>
                  <a:pt x="2564892" y="382524"/>
                </a:lnTo>
                <a:lnTo>
                  <a:pt x="2564892" y="373380"/>
                </a:lnTo>
                <a:lnTo>
                  <a:pt x="2602992" y="373380"/>
                </a:lnTo>
                <a:lnTo>
                  <a:pt x="2602992" y="382524"/>
                </a:lnTo>
                <a:close/>
              </a:path>
              <a:path w="3373120" h="382904">
                <a:moveTo>
                  <a:pt x="2535936" y="382524"/>
                </a:moveTo>
                <a:lnTo>
                  <a:pt x="2497836" y="382524"/>
                </a:lnTo>
                <a:lnTo>
                  <a:pt x="2497836" y="373380"/>
                </a:lnTo>
                <a:lnTo>
                  <a:pt x="2535936" y="373380"/>
                </a:lnTo>
                <a:lnTo>
                  <a:pt x="2535936" y="382524"/>
                </a:lnTo>
                <a:close/>
              </a:path>
              <a:path w="3373120" h="382904">
                <a:moveTo>
                  <a:pt x="2468880" y="382524"/>
                </a:moveTo>
                <a:lnTo>
                  <a:pt x="2429256" y="382524"/>
                </a:lnTo>
                <a:lnTo>
                  <a:pt x="2429256" y="373380"/>
                </a:lnTo>
                <a:lnTo>
                  <a:pt x="2468880" y="373380"/>
                </a:lnTo>
                <a:lnTo>
                  <a:pt x="2468880" y="382524"/>
                </a:lnTo>
                <a:close/>
              </a:path>
              <a:path w="3373120" h="382904">
                <a:moveTo>
                  <a:pt x="2400300" y="382524"/>
                </a:moveTo>
                <a:lnTo>
                  <a:pt x="2362200" y="382524"/>
                </a:lnTo>
                <a:lnTo>
                  <a:pt x="2362200" y="373380"/>
                </a:lnTo>
                <a:lnTo>
                  <a:pt x="2400300" y="373380"/>
                </a:lnTo>
                <a:lnTo>
                  <a:pt x="2400300" y="382524"/>
                </a:lnTo>
                <a:close/>
              </a:path>
              <a:path w="3373120" h="382904">
                <a:moveTo>
                  <a:pt x="2333244" y="382524"/>
                </a:moveTo>
                <a:lnTo>
                  <a:pt x="2293620" y="382524"/>
                </a:lnTo>
                <a:lnTo>
                  <a:pt x="2293620" y="373380"/>
                </a:lnTo>
                <a:lnTo>
                  <a:pt x="2333244" y="373380"/>
                </a:lnTo>
                <a:lnTo>
                  <a:pt x="2333244" y="382524"/>
                </a:lnTo>
                <a:close/>
              </a:path>
              <a:path w="3373120" h="382904">
                <a:moveTo>
                  <a:pt x="2264664" y="382524"/>
                </a:moveTo>
                <a:lnTo>
                  <a:pt x="2226564" y="382524"/>
                </a:lnTo>
                <a:lnTo>
                  <a:pt x="2226564" y="373380"/>
                </a:lnTo>
                <a:lnTo>
                  <a:pt x="2264664" y="373380"/>
                </a:lnTo>
                <a:lnTo>
                  <a:pt x="2264664" y="382524"/>
                </a:lnTo>
                <a:close/>
              </a:path>
              <a:path w="3373120" h="382904">
                <a:moveTo>
                  <a:pt x="2197608" y="382524"/>
                </a:moveTo>
                <a:lnTo>
                  <a:pt x="2159508" y="382524"/>
                </a:lnTo>
                <a:lnTo>
                  <a:pt x="2159508" y="373380"/>
                </a:lnTo>
                <a:lnTo>
                  <a:pt x="2197608" y="373380"/>
                </a:lnTo>
                <a:lnTo>
                  <a:pt x="2197608" y="382524"/>
                </a:lnTo>
                <a:close/>
              </a:path>
              <a:path w="3373120" h="382904">
                <a:moveTo>
                  <a:pt x="2130552" y="382524"/>
                </a:moveTo>
                <a:lnTo>
                  <a:pt x="2090928" y="382524"/>
                </a:lnTo>
                <a:lnTo>
                  <a:pt x="2090928" y="373380"/>
                </a:lnTo>
                <a:lnTo>
                  <a:pt x="2130552" y="373380"/>
                </a:lnTo>
                <a:lnTo>
                  <a:pt x="2130552" y="382524"/>
                </a:lnTo>
                <a:close/>
              </a:path>
              <a:path w="3373120" h="382904">
                <a:moveTo>
                  <a:pt x="2061972" y="382524"/>
                </a:moveTo>
                <a:lnTo>
                  <a:pt x="2023872" y="382524"/>
                </a:lnTo>
                <a:lnTo>
                  <a:pt x="2023872" y="373380"/>
                </a:lnTo>
                <a:lnTo>
                  <a:pt x="2061972" y="373380"/>
                </a:lnTo>
                <a:lnTo>
                  <a:pt x="2061972" y="382524"/>
                </a:lnTo>
                <a:close/>
              </a:path>
              <a:path w="3373120" h="382904">
                <a:moveTo>
                  <a:pt x="1994916" y="382524"/>
                </a:moveTo>
                <a:lnTo>
                  <a:pt x="1955292" y="382524"/>
                </a:lnTo>
                <a:lnTo>
                  <a:pt x="1955292" y="373380"/>
                </a:lnTo>
                <a:lnTo>
                  <a:pt x="1994916" y="373380"/>
                </a:lnTo>
                <a:lnTo>
                  <a:pt x="1994916" y="382524"/>
                </a:lnTo>
                <a:close/>
              </a:path>
              <a:path w="3373120" h="382904">
                <a:moveTo>
                  <a:pt x="1926336" y="382524"/>
                </a:moveTo>
                <a:lnTo>
                  <a:pt x="1888236" y="382524"/>
                </a:lnTo>
                <a:lnTo>
                  <a:pt x="1888236" y="373380"/>
                </a:lnTo>
                <a:lnTo>
                  <a:pt x="1926336" y="373380"/>
                </a:lnTo>
                <a:lnTo>
                  <a:pt x="1926336" y="382524"/>
                </a:lnTo>
                <a:close/>
              </a:path>
              <a:path w="3373120" h="382904">
                <a:moveTo>
                  <a:pt x="1859280" y="382524"/>
                </a:moveTo>
                <a:lnTo>
                  <a:pt x="1819656" y="382524"/>
                </a:lnTo>
                <a:lnTo>
                  <a:pt x="1819656" y="373380"/>
                </a:lnTo>
                <a:lnTo>
                  <a:pt x="1859280" y="373380"/>
                </a:lnTo>
                <a:lnTo>
                  <a:pt x="1859280" y="382524"/>
                </a:lnTo>
                <a:close/>
              </a:path>
              <a:path w="3373120" h="382904">
                <a:moveTo>
                  <a:pt x="1790700" y="382524"/>
                </a:moveTo>
                <a:lnTo>
                  <a:pt x="1752600" y="382524"/>
                </a:lnTo>
                <a:lnTo>
                  <a:pt x="1752600" y="373380"/>
                </a:lnTo>
                <a:lnTo>
                  <a:pt x="1790700" y="373380"/>
                </a:lnTo>
                <a:lnTo>
                  <a:pt x="1790700" y="382524"/>
                </a:lnTo>
                <a:close/>
              </a:path>
              <a:path w="3373120" h="382904">
                <a:moveTo>
                  <a:pt x="1723644" y="382524"/>
                </a:moveTo>
                <a:lnTo>
                  <a:pt x="1685544" y="382524"/>
                </a:lnTo>
                <a:lnTo>
                  <a:pt x="1685544" y="373380"/>
                </a:lnTo>
                <a:lnTo>
                  <a:pt x="1723644" y="373380"/>
                </a:lnTo>
                <a:lnTo>
                  <a:pt x="1723644" y="382524"/>
                </a:lnTo>
                <a:close/>
              </a:path>
              <a:path w="3373120" h="382904">
                <a:moveTo>
                  <a:pt x="1656588" y="382524"/>
                </a:moveTo>
                <a:lnTo>
                  <a:pt x="1616964" y="382524"/>
                </a:lnTo>
                <a:lnTo>
                  <a:pt x="1616964" y="373380"/>
                </a:lnTo>
                <a:lnTo>
                  <a:pt x="1656588" y="373380"/>
                </a:lnTo>
                <a:lnTo>
                  <a:pt x="1656588" y="382524"/>
                </a:lnTo>
                <a:close/>
              </a:path>
              <a:path w="3373120" h="382904">
                <a:moveTo>
                  <a:pt x="1588008" y="382524"/>
                </a:moveTo>
                <a:lnTo>
                  <a:pt x="1549908" y="382524"/>
                </a:lnTo>
                <a:lnTo>
                  <a:pt x="1549908" y="373380"/>
                </a:lnTo>
                <a:lnTo>
                  <a:pt x="1588008" y="373380"/>
                </a:lnTo>
                <a:lnTo>
                  <a:pt x="1588008" y="382524"/>
                </a:lnTo>
                <a:close/>
              </a:path>
              <a:path w="3373120" h="382904">
                <a:moveTo>
                  <a:pt x="1520952" y="382524"/>
                </a:moveTo>
                <a:lnTo>
                  <a:pt x="1481328" y="382524"/>
                </a:lnTo>
                <a:lnTo>
                  <a:pt x="1481328" y="373380"/>
                </a:lnTo>
                <a:lnTo>
                  <a:pt x="1520952" y="373380"/>
                </a:lnTo>
                <a:lnTo>
                  <a:pt x="1520952" y="382524"/>
                </a:lnTo>
                <a:close/>
              </a:path>
              <a:path w="3373120" h="382904">
                <a:moveTo>
                  <a:pt x="1452372" y="382524"/>
                </a:moveTo>
                <a:lnTo>
                  <a:pt x="1414272" y="382524"/>
                </a:lnTo>
                <a:lnTo>
                  <a:pt x="1414272" y="373380"/>
                </a:lnTo>
                <a:lnTo>
                  <a:pt x="1452372" y="373380"/>
                </a:lnTo>
                <a:lnTo>
                  <a:pt x="1452372" y="382524"/>
                </a:lnTo>
                <a:close/>
              </a:path>
              <a:path w="3373120" h="382904">
                <a:moveTo>
                  <a:pt x="1385316" y="382524"/>
                </a:moveTo>
                <a:lnTo>
                  <a:pt x="1345692" y="382524"/>
                </a:lnTo>
                <a:lnTo>
                  <a:pt x="1345692" y="373380"/>
                </a:lnTo>
                <a:lnTo>
                  <a:pt x="1385316" y="373380"/>
                </a:lnTo>
                <a:lnTo>
                  <a:pt x="1385316" y="382524"/>
                </a:lnTo>
                <a:close/>
              </a:path>
              <a:path w="3373120" h="382904">
                <a:moveTo>
                  <a:pt x="1316736" y="382524"/>
                </a:moveTo>
                <a:lnTo>
                  <a:pt x="1278636" y="382524"/>
                </a:lnTo>
                <a:lnTo>
                  <a:pt x="1278636" y="373380"/>
                </a:lnTo>
                <a:lnTo>
                  <a:pt x="1316736" y="373380"/>
                </a:lnTo>
                <a:lnTo>
                  <a:pt x="1316736" y="382524"/>
                </a:lnTo>
                <a:close/>
              </a:path>
              <a:path w="3373120" h="382904">
                <a:moveTo>
                  <a:pt x="1249680" y="382524"/>
                </a:moveTo>
                <a:lnTo>
                  <a:pt x="1211580" y="382524"/>
                </a:lnTo>
                <a:lnTo>
                  <a:pt x="1211580" y="373380"/>
                </a:lnTo>
                <a:lnTo>
                  <a:pt x="1249680" y="373380"/>
                </a:lnTo>
                <a:lnTo>
                  <a:pt x="1249680" y="382524"/>
                </a:lnTo>
                <a:close/>
              </a:path>
              <a:path w="3373120" h="382904">
                <a:moveTo>
                  <a:pt x="1182624" y="382524"/>
                </a:moveTo>
                <a:lnTo>
                  <a:pt x="1143000" y="382524"/>
                </a:lnTo>
                <a:lnTo>
                  <a:pt x="1143000" y="373380"/>
                </a:lnTo>
                <a:lnTo>
                  <a:pt x="1182624" y="373380"/>
                </a:lnTo>
                <a:lnTo>
                  <a:pt x="1182624" y="382524"/>
                </a:lnTo>
                <a:close/>
              </a:path>
              <a:path w="3373120" h="382904">
                <a:moveTo>
                  <a:pt x="1114044" y="382524"/>
                </a:moveTo>
                <a:lnTo>
                  <a:pt x="1075944" y="382524"/>
                </a:lnTo>
                <a:lnTo>
                  <a:pt x="1075944" y="373380"/>
                </a:lnTo>
                <a:lnTo>
                  <a:pt x="1114044" y="373380"/>
                </a:lnTo>
                <a:lnTo>
                  <a:pt x="1114044" y="382524"/>
                </a:lnTo>
                <a:close/>
              </a:path>
              <a:path w="3373120" h="382904">
                <a:moveTo>
                  <a:pt x="1046988" y="382524"/>
                </a:moveTo>
                <a:lnTo>
                  <a:pt x="1007364" y="382524"/>
                </a:lnTo>
                <a:lnTo>
                  <a:pt x="1007364" y="373380"/>
                </a:lnTo>
                <a:lnTo>
                  <a:pt x="1046988" y="373380"/>
                </a:lnTo>
                <a:lnTo>
                  <a:pt x="1046988" y="382524"/>
                </a:lnTo>
                <a:close/>
              </a:path>
              <a:path w="3373120" h="382904">
                <a:moveTo>
                  <a:pt x="978408" y="382524"/>
                </a:moveTo>
                <a:lnTo>
                  <a:pt x="940308" y="382524"/>
                </a:lnTo>
                <a:lnTo>
                  <a:pt x="940308" y="373380"/>
                </a:lnTo>
                <a:lnTo>
                  <a:pt x="978408" y="373380"/>
                </a:lnTo>
                <a:lnTo>
                  <a:pt x="978408" y="382524"/>
                </a:lnTo>
                <a:close/>
              </a:path>
              <a:path w="3373120" h="382904">
                <a:moveTo>
                  <a:pt x="911352" y="382524"/>
                </a:moveTo>
                <a:lnTo>
                  <a:pt x="873252" y="382524"/>
                </a:lnTo>
                <a:lnTo>
                  <a:pt x="873252" y="373380"/>
                </a:lnTo>
                <a:lnTo>
                  <a:pt x="911352" y="373380"/>
                </a:lnTo>
                <a:lnTo>
                  <a:pt x="911352" y="382524"/>
                </a:lnTo>
                <a:close/>
              </a:path>
              <a:path w="3373120" h="382904">
                <a:moveTo>
                  <a:pt x="842772" y="382524"/>
                </a:moveTo>
                <a:lnTo>
                  <a:pt x="804672" y="382524"/>
                </a:lnTo>
                <a:lnTo>
                  <a:pt x="804672" y="373380"/>
                </a:lnTo>
                <a:lnTo>
                  <a:pt x="842772" y="373380"/>
                </a:lnTo>
                <a:lnTo>
                  <a:pt x="842772" y="382524"/>
                </a:lnTo>
                <a:close/>
              </a:path>
              <a:path w="3373120" h="382904">
                <a:moveTo>
                  <a:pt x="775716" y="382524"/>
                </a:moveTo>
                <a:lnTo>
                  <a:pt x="737616" y="382524"/>
                </a:lnTo>
                <a:lnTo>
                  <a:pt x="737616" y="373380"/>
                </a:lnTo>
                <a:lnTo>
                  <a:pt x="775716" y="373380"/>
                </a:lnTo>
                <a:lnTo>
                  <a:pt x="775716" y="382524"/>
                </a:lnTo>
                <a:close/>
              </a:path>
              <a:path w="3373120" h="382904">
                <a:moveTo>
                  <a:pt x="708660" y="382524"/>
                </a:moveTo>
                <a:lnTo>
                  <a:pt x="669036" y="382524"/>
                </a:lnTo>
                <a:lnTo>
                  <a:pt x="669036" y="373380"/>
                </a:lnTo>
                <a:lnTo>
                  <a:pt x="708660" y="373380"/>
                </a:lnTo>
                <a:lnTo>
                  <a:pt x="708660" y="382524"/>
                </a:lnTo>
                <a:close/>
              </a:path>
              <a:path w="3373120" h="382904">
                <a:moveTo>
                  <a:pt x="640080" y="382524"/>
                </a:moveTo>
                <a:lnTo>
                  <a:pt x="601980" y="382524"/>
                </a:lnTo>
                <a:lnTo>
                  <a:pt x="601980" y="373380"/>
                </a:lnTo>
                <a:lnTo>
                  <a:pt x="640080" y="373380"/>
                </a:lnTo>
                <a:lnTo>
                  <a:pt x="640080" y="382524"/>
                </a:lnTo>
                <a:close/>
              </a:path>
              <a:path w="3373120" h="382904">
                <a:moveTo>
                  <a:pt x="573024" y="382524"/>
                </a:moveTo>
                <a:lnTo>
                  <a:pt x="533400" y="382524"/>
                </a:lnTo>
                <a:lnTo>
                  <a:pt x="533400" y="373380"/>
                </a:lnTo>
                <a:lnTo>
                  <a:pt x="573024" y="373380"/>
                </a:lnTo>
                <a:lnTo>
                  <a:pt x="573024" y="382524"/>
                </a:lnTo>
                <a:close/>
              </a:path>
              <a:path w="3373120" h="382904">
                <a:moveTo>
                  <a:pt x="504444" y="382524"/>
                </a:moveTo>
                <a:lnTo>
                  <a:pt x="466344" y="382524"/>
                </a:lnTo>
                <a:lnTo>
                  <a:pt x="466344" y="373380"/>
                </a:lnTo>
                <a:lnTo>
                  <a:pt x="504444" y="373380"/>
                </a:lnTo>
                <a:lnTo>
                  <a:pt x="504444" y="382524"/>
                </a:lnTo>
                <a:close/>
              </a:path>
              <a:path w="3373120" h="382904">
                <a:moveTo>
                  <a:pt x="437388" y="382524"/>
                </a:moveTo>
                <a:lnTo>
                  <a:pt x="399288" y="382524"/>
                </a:lnTo>
                <a:lnTo>
                  <a:pt x="399288" y="373380"/>
                </a:lnTo>
                <a:lnTo>
                  <a:pt x="437388" y="373380"/>
                </a:lnTo>
                <a:lnTo>
                  <a:pt x="437388" y="382524"/>
                </a:lnTo>
                <a:close/>
              </a:path>
              <a:path w="3373120" h="382904">
                <a:moveTo>
                  <a:pt x="370332" y="382524"/>
                </a:moveTo>
                <a:lnTo>
                  <a:pt x="330708" y="382524"/>
                </a:lnTo>
                <a:lnTo>
                  <a:pt x="330708" y="373380"/>
                </a:lnTo>
                <a:lnTo>
                  <a:pt x="370332" y="373380"/>
                </a:lnTo>
                <a:lnTo>
                  <a:pt x="370332" y="382524"/>
                </a:lnTo>
                <a:close/>
              </a:path>
              <a:path w="3373120" h="382904">
                <a:moveTo>
                  <a:pt x="301752" y="382524"/>
                </a:moveTo>
                <a:lnTo>
                  <a:pt x="263652" y="382524"/>
                </a:lnTo>
                <a:lnTo>
                  <a:pt x="263652" y="373380"/>
                </a:lnTo>
                <a:lnTo>
                  <a:pt x="301752" y="373380"/>
                </a:lnTo>
                <a:lnTo>
                  <a:pt x="301752" y="382524"/>
                </a:lnTo>
                <a:close/>
              </a:path>
              <a:path w="3373120" h="382904">
                <a:moveTo>
                  <a:pt x="234696" y="382524"/>
                </a:moveTo>
                <a:lnTo>
                  <a:pt x="195072" y="382524"/>
                </a:lnTo>
                <a:lnTo>
                  <a:pt x="195072" y="373380"/>
                </a:lnTo>
                <a:lnTo>
                  <a:pt x="234696" y="373380"/>
                </a:lnTo>
                <a:lnTo>
                  <a:pt x="234696" y="382524"/>
                </a:lnTo>
                <a:close/>
              </a:path>
              <a:path w="3373120" h="382904">
                <a:moveTo>
                  <a:pt x="166116" y="382524"/>
                </a:moveTo>
                <a:lnTo>
                  <a:pt x="128016" y="382524"/>
                </a:lnTo>
                <a:lnTo>
                  <a:pt x="128016" y="373380"/>
                </a:lnTo>
                <a:lnTo>
                  <a:pt x="166116" y="373380"/>
                </a:lnTo>
                <a:lnTo>
                  <a:pt x="166116" y="382524"/>
                </a:lnTo>
                <a:close/>
              </a:path>
              <a:path w="3373120" h="382904">
                <a:moveTo>
                  <a:pt x="99060" y="382524"/>
                </a:moveTo>
                <a:lnTo>
                  <a:pt x="59436" y="382524"/>
                </a:lnTo>
                <a:lnTo>
                  <a:pt x="59436" y="373380"/>
                </a:lnTo>
                <a:lnTo>
                  <a:pt x="99060" y="373380"/>
                </a:lnTo>
                <a:lnTo>
                  <a:pt x="99060" y="38252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1" name="object 2641"/>
          <p:cNvSpPr txBox="1"/>
          <p:nvPr/>
        </p:nvSpPr>
        <p:spPr>
          <a:xfrm>
            <a:off x="3917634" y="2995639"/>
            <a:ext cx="15849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70" dirty="0">
                <a:latin typeface="Times New Roman"/>
                <a:cs typeface="Times New Roman"/>
              </a:rPr>
              <a:t>One </a:t>
            </a:r>
            <a:r>
              <a:rPr sz="900" spc="40" dirty="0">
                <a:latin typeface="Times New Roman"/>
                <a:cs typeface="Times New Roman"/>
              </a:rPr>
              <a:t>Bank/GNS </a:t>
            </a:r>
            <a:r>
              <a:rPr sz="900" spc="80" dirty="0">
                <a:latin typeface="Noto Sans CJK JP Regular"/>
                <a:cs typeface="Noto Sans CJK JP Regular"/>
              </a:rPr>
              <a:t>개발</a:t>
            </a:r>
            <a:r>
              <a:rPr sz="900" spc="-50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표준제공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42" name="object 2642"/>
          <p:cNvSpPr/>
          <p:nvPr/>
        </p:nvSpPr>
        <p:spPr>
          <a:xfrm>
            <a:off x="6419088" y="2895600"/>
            <a:ext cx="2486025" cy="373380"/>
          </a:xfrm>
          <a:custGeom>
            <a:avLst/>
            <a:gdLst/>
            <a:ahLst/>
            <a:cxnLst/>
            <a:rect l="l" t="t" r="r" b="b"/>
            <a:pathLst>
              <a:path w="2486025" h="373379">
                <a:moveTo>
                  <a:pt x="0" y="0"/>
                </a:moveTo>
                <a:lnTo>
                  <a:pt x="2485644" y="0"/>
                </a:lnTo>
                <a:lnTo>
                  <a:pt x="2485644" y="373380"/>
                </a:lnTo>
                <a:lnTo>
                  <a:pt x="0" y="37338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3" name="object 2643"/>
          <p:cNvSpPr/>
          <p:nvPr/>
        </p:nvSpPr>
        <p:spPr>
          <a:xfrm>
            <a:off x="6414516" y="2891027"/>
            <a:ext cx="2494915" cy="382905"/>
          </a:xfrm>
          <a:custGeom>
            <a:avLst/>
            <a:gdLst/>
            <a:ahLst/>
            <a:cxnLst/>
            <a:rect l="l" t="t" r="r" b="b"/>
            <a:pathLst>
              <a:path w="2494915" h="382904">
                <a:moveTo>
                  <a:pt x="4572" y="377952"/>
                </a:moveTo>
                <a:lnTo>
                  <a:pt x="0" y="377952"/>
                </a:lnTo>
                <a:lnTo>
                  <a:pt x="0" y="339852"/>
                </a:lnTo>
                <a:lnTo>
                  <a:pt x="9144" y="339852"/>
                </a:lnTo>
                <a:lnTo>
                  <a:pt x="9144" y="373380"/>
                </a:lnTo>
                <a:lnTo>
                  <a:pt x="4572" y="373380"/>
                </a:lnTo>
                <a:lnTo>
                  <a:pt x="4572" y="377952"/>
                </a:lnTo>
                <a:close/>
              </a:path>
              <a:path w="2494915" h="382904">
                <a:moveTo>
                  <a:pt x="36576" y="382524"/>
                </a:moveTo>
                <a:lnTo>
                  <a:pt x="4572" y="382524"/>
                </a:lnTo>
                <a:lnTo>
                  <a:pt x="4572" y="373380"/>
                </a:lnTo>
                <a:lnTo>
                  <a:pt x="9144" y="373380"/>
                </a:lnTo>
                <a:lnTo>
                  <a:pt x="9144" y="377952"/>
                </a:lnTo>
                <a:lnTo>
                  <a:pt x="36576" y="377952"/>
                </a:lnTo>
                <a:lnTo>
                  <a:pt x="36576" y="382524"/>
                </a:lnTo>
                <a:close/>
              </a:path>
              <a:path w="2494915" h="382904">
                <a:moveTo>
                  <a:pt x="36576" y="377952"/>
                </a:moveTo>
                <a:lnTo>
                  <a:pt x="9144" y="377952"/>
                </a:lnTo>
                <a:lnTo>
                  <a:pt x="9144" y="373380"/>
                </a:lnTo>
                <a:lnTo>
                  <a:pt x="36576" y="373380"/>
                </a:lnTo>
                <a:lnTo>
                  <a:pt x="36576" y="377952"/>
                </a:lnTo>
                <a:close/>
              </a:path>
              <a:path w="2494915" h="382904">
                <a:moveTo>
                  <a:pt x="9144" y="310896"/>
                </a:moveTo>
                <a:lnTo>
                  <a:pt x="0" y="310896"/>
                </a:lnTo>
                <a:lnTo>
                  <a:pt x="0" y="271272"/>
                </a:lnTo>
                <a:lnTo>
                  <a:pt x="9144" y="271272"/>
                </a:lnTo>
                <a:lnTo>
                  <a:pt x="9144" y="310896"/>
                </a:lnTo>
                <a:close/>
              </a:path>
              <a:path w="2494915" h="382904">
                <a:moveTo>
                  <a:pt x="9144" y="242316"/>
                </a:moveTo>
                <a:lnTo>
                  <a:pt x="0" y="242316"/>
                </a:lnTo>
                <a:lnTo>
                  <a:pt x="0" y="204216"/>
                </a:lnTo>
                <a:lnTo>
                  <a:pt x="9144" y="204216"/>
                </a:lnTo>
                <a:lnTo>
                  <a:pt x="9144" y="242316"/>
                </a:lnTo>
                <a:close/>
              </a:path>
              <a:path w="2494915" h="382904">
                <a:moveTo>
                  <a:pt x="9144" y="175260"/>
                </a:moveTo>
                <a:lnTo>
                  <a:pt x="0" y="175260"/>
                </a:lnTo>
                <a:lnTo>
                  <a:pt x="0" y="135636"/>
                </a:lnTo>
                <a:lnTo>
                  <a:pt x="9144" y="135636"/>
                </a:lnTo>
                <a:lnTo>
                  <a:pt x="9144" y="175260"/>
                </a:lnTo>
                <a:close/>
              </a:path>
              <a:path w="2494915" h="382904">
                <a:moveTo>
                  <a:pt x="9144" y="106680"/>
                </a:moveTo>
                <a:lnTo>
                  <a:pt x="0" y="106680"/>
                </a:lnTo>
                <a:lnTo>
                  <a:pt x="0" y="68580"/>
                </a:lnTo>
                <a:lnTo>
                  <a:pt x="9144" y="68580"/>
                </a:lnTo>
                <a:lnTo>
                  <a:pt x="9144" y="106680"/>
                </a:lnTo>
                <a:close/>
              </a:path>
              <a:path w="2494915" h="382904">
                <a:moveTo>
                  <a:pt x="9144" y="39624"/>
                </a:moveTo>
                <a:lnTo>
                  <a:pt x="0" y="39624"/>
                </a:lnTo>
                <a:lnTo>
                  <a:pt x="0" y="1524"/>
                </a:lnTo>
                <a:lnTo>
                  <a:pt x="1524" y="0"/>
                </a:lnTo>
                <a:lnTo>
                  <a:pt x="7620" y="0"/>
                </a:lnTo>
                <a:lnTo>
                  <a:pt x="7620" y="6096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9624"/>
                </a:lnTo>
                <a:close/>
              </a:path>
              <a:path w="2494915" h="382904">
                <a:moveTo>
                  <a:pt x="9144" y="9144"/>
                </a:moveTo>
                <a:lnTo>
                  <a:pt x="7620" y="9144"/>
                </a:lnTo>
                <a:lnTo>
                  <a:pt x="7620" y="6096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494915" h="382904">
                <a:moveTo>
                  <a:pt x="7620" y="9144"/>
                </a:moveTo>
                <a:lnTo>
                  <a:pt x="4572" y="9144"/>
                </a:lnTo>
                <a:lnTo>
                  <a:pt x="7620" y="6096"/>
                </a:lnTo>
                <a:lnTo>
                  <a:pt x="7620" y="9144"/>
                </a:lnTo>
                <a:close/>
              </a:path>
              <a:path w="2494915" h="382904">
                <a:moveTo>
                  <a:pt x="76200" y="9144"/>
                </a:moveTo>
                <a:lnTo>
                  <a:pt x="36576" y="9144"/>
                </a:lnTo>
                <a:lnTo>
                  <a:pt x="36576" y="0"/>
                </a:lnTo>
                <a:lnTo>
                  <a:pt x="76200" y="0"/>
                </a:lnTo>
                <a:lnTo>
                  <a:pt x="76200" y="9144"/>
                </a:lnTo>
                <a:close/>
              </a:path>
              <a:path w="2494915" h="382904">
                <a:moveTo>
                  <a:pt x="143256" y="9144"/>
                </a:moveTo>
                <a:lnTo>
                  <a:pt x="105156" y="9144"/>
                </a:lnTo>
                <a:lnTo>
                  <a:pt x="105156" y="0"/>
                </a:lnTo>
                <a:lnTo>
                  <a:pt x="143256" y="0"/>
                </a:lnTo>
                <a:lnTo>
                  <a:pt x="143256" y="9144"/>
                </a:lnTo>
                <a:close/>
              </a:path>
              <a:path w="2494915" h="382904">
                <a:moveTo>
                  <a:pt x="211836" y="9144"/>
                </a:moveTo>
                <a:lnTo>
                  <a:pt x="172212" y="9144"/>
                </a:lnTo>
                <a:lnTo>
                  <a:pt x="172212" y="0"/>
                </a:lnTo>
                <a:lnTo>
                  <a:pt x="211836" y="0"/>
                </a:lnTo>
                <a:lnTo>
                  <a:pt x="211836" y="9144"/>
                </a:lnTo>
                <a:close/>
              </a:path>
              <a:path w="2494915" h="382904">
                <a:moveTo>
                  <a:pt x="278892" y="9144"/>
                </a:moveTo>
                <a:lnTo>
                  <a:pt x="240792" y="9144"/>
                </a:lnTo>
                <a:lnTo>
                  <a:pt x="240792" y="0"/>
                </a:lnTo>
                <a:lnTo>
                  <a:pt x="278892" y="0"/>
                </a:lnTo>
                <a:lnTo>
                  <a:pt x="278892" y="9144"/>
                </a:lnTo>
                <a:close/>
              </a:path>
              <a:path w="2494915" h="382904">
                <a:moveTo>
                  <a:pt x="347472" y="9144"/>
                </a:moveTo>
                <a:lnTo>
                  <a:pt x="307848" y="9144"/>
                </a:lnTo>
                <a:lnTo>
                  <a:pt x="307848" y="0"/>
                </a:lnTo>
                <a:lnTo>
                  <a:pt x="347472" y="0"/>
                </a:lnTo>
                <a:lnTo>
                  <a:pt x="347472" y="9144"/>
                </a:lnTo>
                <a:close/>
              </a:path>
              <a:path w="2494915" h="382904">
                <a:moveTo>
                  <a:pt x="414528" y="9144"/>
                </a:moveTo>
                <a:lnTo>
                  <a:pt x="376428" y="9144"/>
                </a:lnTo>
                <a:lnTo>
                  <a:pt x="376428" y="0"/>
                </a:lnTo>
                <a:lnTo>
                  <a:pt x="414528" y="0"/>
                </a:lnTo>
                <a:lnTo>
                  <a:pt x="414528" y="9144"/>
                </a:lnTo>
                <a:close/>
              </a:path>
              <a:path w="2494915" h="382904">
                <a:moveTo>
                  <a:pt x="481584" y="9144"/>
                </a:moveTo>
                <a:lnTo>
                  <a:pt x="443484" y="9144"/>
                </a:lnTo>
                <a:lnTo>
                  <a:pt x="443484" y="0"/>
                </a:lnTo>
                <a:lnTo>
                  <a:pt x="481584" y="0"/>
                </a:lnTo>
                <a:lnTo>
                  <a:pt x="481584" y="9144"/>
                </a:lnTo>
                <a:close/>
              </a:path>
              <a:path w="2494915" h="382904">
                <a:moveTo>
                  <a:pt x="550164" y="9144"/>
                </a:moveTo>
                <a:lnTo>
                  <a:pt x="510540" y="9144"/>
                </a:lnTo>
                <a:lnTo>
                  <a:pt x="510540" y="0"/>
                </a:lnTo>
                <a:lnTo>
                  <a:pt x="550164" y="0"/>
                </a:lnTo>
                <a:lnTo>
                  <a:pt x="550164" y="9144"/>
                </a:lnTo>
                <a:close/>
              </a:path>
              <a:path w="2494915" h="382904">
                <a:moveTo>
                  <a:pt x="617220" y="9144"/>
                </a:moveTo>
                <a:lnTo>
                  <a:pt x="579120" y="9144"/>
                </a:lnTo>
                <a:lnTo>
                  <a:pt x="579120" y="0"/>
                </a:lnTo>
                <a:lnTo>
                  <a:pt x="617220" y="0"/>
                </a:lnTo>
                <a:lnTo>
                  <a:pt x="617220" y="9144"/>
                </a:lnTo>
                <a:close/>
              </a:path>
              <a:path w="2494915" h="382904">
                <a:moveTo>
                  <a:pt x="685800" y="9144"/>
                </a:moveTo>
                <a:lnTo>
                  <a:pt x="646176" y="9144"/>
                </a:lnTo>
                <a:lnTo>
                  <a:pt x="646176" y="0"/>
                </a:lnTo>
                <a:lnTo>
                  <a:pt x="685800" y="0"/>
                </a:lnTo>
                <a:lnTo>
                  <a:pt x="685800" y="9144"/>
                </a:lnTo>
                <a:close/>
              </a:path>
              <a:path w="2494915" h="382904">
                <a:moveTo>
                  <a:pt x="752856" y="9144"/>
                </a:moveTo>
                <a:lnTo>
                  <a:pt x="714756" y="9144"/>
                </a:lnTo>
                <a:lnTo>
                  <a:pt x="714756" y="0"/>
                </a:lnTo>
                <a:lnTo>
                  <a:pt x="752856" y="0"/>
                </a:lnTo>
                <a:lnTo>
                  <a:pt x="752856" y="9144"/>
                </a:lnTo>
                <a:close/>
              </a:path>
              <a:path w="2494915" h="382904">
                <a:moveTo>
                  <a:pt x="819912" y="9144"/>
                </a:moveTo>
                <a:lnTo>
                  <a:pt x="781812" y="9144"/>
                </a:lnTo>
                <a:lnTo>
                  <a:pt x="781812" y="0"/>
                </a:lnTo>
                <a:lnTo>
                  <a:pt x="819912" y="0"/>
                </a:lnTo>
                <a:lnTo>
                  <a:pt x="819912" y="9144"/>
                </a:lnTo>
                <a:close/>
              </a:path>
              <a:path w="2494915" h="382904">
                <a:moveTo>
                  <a:pt x="888492" y="9144"/>
                </a:moveTo>
                <a:lnTo>
                  <a:pt x="850392" y="9144"/>
                </a:lnTo>
                <a:lnTo>
                  <a:pt x="850392" y="0"/>
                </a:lnTo>
                <a:lnTo>
                  <a:pt x="888492" y="0"/>
                </a:lnTo>
                <a:lnTo>
                  <a:pt x="888492" y="9144"/>
                </a:lnTo>
                <a:close/>
              </a:path>
              <a:path w="2494915" h="382904">
                <a:moveTo>
                  <a:pt x="955548" y="9144"/>
                </a:moveTo>
                <a:lnTo>
                  <a:pt x="917448" y="9144"/>
                </a:lnTo>
                <a:lnTo>
                  <a:pt x="917448" y="0"/>
                </a:lnTo>
                <a:lnTo>
                  <a:pt x="955548" y="0"/>
                </a:lnTo>
                <a:lnTo>
                  <a:pt x="955548" y="9144"/>
                </a:lnTo>
                <a:close/>
              </a:path>
              <a:path w="2494915" h="382904">
                <a:moveTo>
                  <a:pt x="1024128" y="9144"/>
                </a:moveTo>
                <a:lnTo>
                  <a:pt x="984504" y="9144"/>
                </a:lnTo>
                <a:lnTo>
                  <a:pt x="984504" y="0"/>
                </a:lnTo>
                <a:lnTo>
                  <a:pt x="1024128" y="0"/>
                </a:lnTo>
                <a:lnTo>
                  <a:pt x="1024128" y="9144"/>
                </a:lnTo>
                <a:close/>
              </a:path>
              <a:path w="2494915" h="382904">
                <a:moveTo>
                  <a:pt x="1091184" y="9144"/>
                </a:moveTo>
                <a:lnTo>
                  <a:pt x="1053084" y="9144"/>
                </a:lnTo>
                <a:lnTo>
                  <a:pt x="1053084" y="0"/>
                </a:lnTo>
                <a:lnTo>
                  <a:pt x="1091184" y="0"/>
                </a:lnTo>
                <a:lnTo>
                  <a:pt x="1091184" y="9144"/>
                </a:lnTo>
                <a:close/>
              </a:path>
              <a:path w="2494915" h="382904">
                <a:moveTo>
                  <a:pt x="1159764" y="9144"/>
                </a:moveTo>
                <a:lnTo>
                  <a:pt x="1120140" y="9144"/>
                </a:lnTo>
                <a:lnTo>
                  <a:pt x="1120140" y="0"/>
                </a:lnTo>
                <a:lnTo>
                  <a:pt x="1159764" y="0"/>
                </a:lnTo>
                <a:lnTo>
                  <a:pt x="1159764" y="9144"/>
                </a:lnTo>
                <a:close/>
              </a:path>
              <a:path w="2494915" h="382904">
                <a:moveTo>
                  <a:pt x="1226820" y="9144"/>
                </a:moveTo>
                <a:lnTo>
                  <a:pt x="1188720" y="9144"/>
                </a:lnTo>
                <a:lnTo>
                  <a:pt x="1188720" y="0"/>
                </a:lnTo>
                <a:lnTo>
                  <a:pt x="1226820" y="0"/>
                </a:lnTo>
                <a:lnTo>
                  <a:pt x="1226820" y="9144"/>
                </a:lnTo>
                <a:close/>
              </a:path>
              <a:path w="2494915" h="382904">
                <a:moveTo>
                  <a:pt x="1293876" y="9144"/>
                </a:moveTo>
                <a:lnTo>
                  <a:pt x="1255776" y="9144"/>
                </a:lnTo>
                <a:lnTo>
                  <a:pt x="1255776" y="0"/>
                </a:lnTo>
                <a:lnTo>
                  <a:pt x="1293876" y="0"/>
                </a:lnTo>
                <a:lnTo>
                  <a:pt x="1293876" y="9144"/>
                </a:lnTo>
                <a:close/>
              </a:path>
              <a:path w="2494915" h="382904">
                <a:moveTo>
                  <a:pt x="1362456" y="9144"/>
                </a:moveTo>
                <a:lnTo>
                  <a:pt x="1322832" y="9144"/>
                </a:lnTo>
                <a:lnTo>
                  <a:pt x="1322832" y="0"/>
                </a:lnTo>
                <a:lnTo>
                  <a:pt x="1362456" y="0"/>
                </a:lnTo>
                <a:lnTo>
                  <a:pt x="1362456" y="9144"/>
                </a:lnTo>
                <a:close/>
              </a:path>
              <a:path w="2494915" h="382904">
                <a:moveTo>
                  <a:pt x="1429512" y="9144"/>
                </a:moveTo>
                <a:lnTo>
                  <a:pt x="1391412" y="9144"/>
                </a:lnTo>
                <a:lnTo>
                  <a:pt x="1391412" y="0"/>
                </a:lnTo>
                <a:lnTo>
                  <a:pt x="1429512" y="0"/>
                </a:lnTo>
                <a:lnTo>
                  <a:pt x="1429512" y="9144"/>
                </a:lnTo>
                <a:close/>
              </a:path>
              <a:path w="2494915" h="382904">
                <a:moveTo>
                  <a:pt x="1498092" y="9144"/>
                </a:moveTo>
                <a:lnTo>
                  <a:pt x="1458468" y="9144"/>
                </a:lnTo>
                <a:lnTo>
                  <a:pt x="1458468" y="0"/>
                </a:lnTo>
                <a:lnTo>
                  <a:pt x="1498092" y="0"/>
                </a:lnTo>
                <a:lnTo>
                  <a:pt x="1498092" y="9144"/>
                </a:lnTo>
                <a:close/>
              </a:path>
              <a:path w="2494915" h="382904">
                <a:moveTo>
                  <a:pt x="1565148" y="9144"/>
                </a:moveTo>
                <a:lnTo>
                  <a:pt x="1527048" y="9144"/>
                </a:lnTo>
                <a:lnTo>
                  <a:pt x="1527048" y="0"/>
                </a:lnTo>
                <a:lnTo>
                  <a:pt x="1565148" y="0"/>
                </a:lnTo>
                <a:lnTo>
                  <a:pt x="1565148" y="9144"/>
                </a:lnTo>
                <a:close/>
              </a:path>
              <a:path w="2494915" h="382904">
                <a:moveTo>
                  <a:pt x="1633728" y="9144"/>
                </a:moveTo>
                <a:lnTo>
                  <a:pt x="1594104" y="9144"/>
                </a:lnTo>
                <a:lnTo>
                  <a:pt x="1594104" y="0"/>
                </a:lnTo>
                <a:lnTo>
                  <a:pt x="1633728" y="0"/>
                </a:lnTo>
                <a:lnTo>
                  <a:pt x="1633728" y="9144"/>
                </a:lnTo>
                <a:close/>
              </a:path>
              <a:path w="2494915" h="382904">
                <a:moveTo>
                  <a:pt x="1700784" y="9144"/>
                </a:moveTo>
                <a:lnTo>
                  <a:pt x="1662684" y="9144"/>
                </a:lnTo>
                <a:lnTo>
                  <a:pt x="1662684" y="0"/>
                </a:lnTo>
                <a:lnTo>
                  <a:pt x="1700784" y="0"/>
                </a:lnTo>
                <a:lnTo>
                  <a:pt x="1700784" y="9144"/>
                </a:lnTo>
                <a:close/>
              </a:path>
              <a:path w="2494915" h="382904">
                <a:moveTo>
                  <a:pt x="1767840" y="9144"/>
                </a:moveTo>
                <a:lnTo>
                  <a:pt x="1729740" y="9144"/>
                </a:lnTo>
                <a:lnTo>
                  <a:pt x="1729740" y="0"/>
                </a:lnTo>
                <a:lnTo>
                  <a:pt x="1767840" y="0"/>
                </a:lnTo>
                <a:lnTo>
                  <a:pt x="1767840" y="9144"/>
                </a:lnTo>
                <a:close/>
              </a:path>
              <a:path w="2494915" h="382904">
                <a:moveTo>
                  <a:pt x="1836420" y="9144"/>
                </a:moveTo>
                <a:lnTo>
                  <a:pt x="1796796" y="9144"/>
                </a:lnTo>
                <a:lnTo>
                  <a:pt x="1796796" y="0"/>
                </a:lnTo>
                <a:lnTo>
                  <a:pt x="1836420" y="0"/>
                </a:lnTo>
                <a:lnTo>
                  <a:pt x="1836420" y="9144"/>
                </a:lnTo>
                <a:close/>
              </a:path>
              <a:path w="2494915" h="382904">
                <a:moveTo>
                  <a:pt x="1903476" y="9144"/>
                </a:moveTo>
                <a:lnTo>
                  <a:pt x="1865376" y="9144"/>
                </a:lnTo>
                <a:lnTo>
                  <a:pt x="1865376" y="0"/>
                </a:lnTo>
                <a:lnTo>
                  <a:pt x="1903476" y="0"/>
                </a:lnTo>
                <a:lnTo>
                  <a:pt x="1903476" y="9144"/>
                </a:lnTo>
                <a:close/>
              </a:path>
              <a:path w="2494915" h="382904">
                <a:moveTo>
                  <a:pt x="1972056" y="9144"/>
                </a:moveTo>
                <a:lnTo>
                  <a:pt x="1932432" y="9144"/>
                </a:lnTo>
                <a:lnTo>
                  <a:pt x="1932432" y="0"/>
                </a:lnTo>
                <a:lnTo>
                  <a:pt x="1972056" y="0"/>
                </a:lnTo>
                <a:lnTo>
                  <a:pt x="1972056" y="9144"/>
                </a:lnTo>
                <a:close/>
              </a:path>
              <a:path w="2494915" h="382904">
                <a:moveTo>
                  <a:pt x="2039112" y="9144"/>
                </a:moveTo>
                <a:lnTo>
                  <a:pt x="2001012" y="9144"/>
                </a:lnTo>
                <a:lnTo>
                  <a:pt x="2001012" y="0"/>
                </a:lnTo>
                <a:lnTo>
                  <a:pt x="2039112" y="0"/>
                </a:lnTo>
                <a:lnTo>
                  <a:pt x="2039112" y="9144"/>
                </a:lnTo>
                <a:close/>
              </a:path>
              <a:path w="2494915" h="382904">
                <a:moveTo>
                  <a:pt x="2107692" y="9144"/>
                </a:moveTo>
                <a:lnTo>
                  <a:pt x="2068068" y="9144"/>
                </a:lnTo>
                <a:lnTo>
                  <a:pt x="2068068" y="0"/>
                </a:lnTo>
                <a:lnTo>
                  <a:pt x="2107692" y="0"/>
                </a:lnTo>
                <a:lnTo>
                  <a:pt x="2107692" y="9144"/>
                </a:lnTo>
                <a:close/>
              </a:path>
              <a:path w="2494915" h="382904">
                <a:moveTo>
                  <a:pt x="2174748" y="9144"/>
                </a:moveTo>
                <a:lnTo>
                  <a:pt x="2136648" y="9144"/>
                </a:lnTo>
                <a:lnTo>
                  <a:pt x="2136648" y="0"/>
                </a:lnTo>
                <a:lnTo>
                  <a:pt x="2174748" y="0"/>
                </a:lnTo>
                <a:lnTo>
                  <a:pt x="2174748" y="9144"/>
                </a:lnTo>
                <a:close/>
              </a:path>
              <a:path w="2494915" h="382904">
                <a:moveTo>
                  <a:pt x="2241804" y="9144"/>
                </a:moveTo>
                <a:lnTo>
                  <a:pt x="2203704" y="9144"/>
                </a:lnTo>
                <a:lnTo>
                  <a:pt x="2203704" y="0"/>
                </a:lnTo>
                <a:lnTo>
                  <a:pt x="2241804" y="0"/>
                </a:lnTo>
                <a:lnTo>
                  <a:pt x="2241804" y="9144"/>
                </a:lnTo>
                <a:close/>
              </a:path>
              <a:path w="2494915" h="382904">
                <a:moveTo>
                  <a:pt x="2310384" y="9144"/>
                </a:moveTo>
                <a:lnTo>
                  <a:pt x="2270760" y="9144"/>
                </a:lnTo>
                <a:lnTo>
                  <a:pt x="2270760" y="0"/>
                </a:lnTo>
                <a:lnTo>
                  <a:pt x="2310384" y="0"/>
                </a:lnTo>
                <a:lnTo>
                  <a:pt x="2310384" y="9144"/>
                </a:lnTo>
                <a:close/>
              </a:path>
              <a:path w="2494915" h="382904">
                <a:moveTo>
                  <a:pt x="2377440" y="9144"/>
                </a:moveTo>
                <a:lnTo>
                  <a:pt x="2339340" y="9144"/>
                </a:lnTo>
                <a:lnTo>
                  <a:pt x="2339340" y="0"/>
                </a:lnTo>
                <a:lnTo>
                  <a:pt x="2377440" y="0"/>
                </a:lnTo>
                <a:lnTo>
                  <a:pt x="2377440" y="9144"/>
                </a:lnTo>
                <a:close/>
              </a:path>
              <a:path w="2494915" h="382904">
                <a:moveTo>
                  <a:pt x="2446020" y="9144"/>
                </a:moveTo>
                <a:lnTo>
                  <a:pt x="2406396" y="9144"/>
                </a:lnTo>
                <a:lnTo>
                  <a:pt x="2406396" y="0"/>
                </a:lnTo>
                <a:lnTo>
                  <a:pt x="2446020" y="0"/>
                </a:lnTo>
                <a:lnTo>
                  <a:pt x="2446020" y="9144"/>
                </a:lnTo>
                <a:close/>
              </a:path>
              <a:path w="2494915" h="382904">
                <a:moveTo>
                  <a:pt x="2485644" y="9144"/>
                </a:moveTo>
                <a:lnTo>
                  <a:pt x="2474976" y="9144"/>
                </a:lnTo>
                <a:lnTo>
                  <a:pt x="2474976" y="0"/>
                </a:lnTo>
                <a:lnTo>
                  <a:pt x="2493264" y="0"/>
                </a:lnTo>
                <a:lnTo>
                  <a:pt x="2494788" y="1524"/>
                </a:lnTo>
                <a:lnTo>
                  <a:pt x="2494788" y="4572"/>
                </a:lnTo>
                <a:lnTo>
                  <a:pt x="2485644" y="4572"/>
                </a:lnTo>
                <a:lnTo>
                  <a:pt x="2485644" y="9144"/>
                </a:lnTo>
                <a:close/>
              </a:path>
              <a:path w="2494915" h="382904">
                <a:moveTo>
                  <a:pt x="2494788" y="27432"/>
                </a:moveTo>
                <a:lnTo>
                  <a:pt x="2485644" y="27432"/>
                </a:lnTo>
                <a:lnTo>
                  <a:pt x="2485644" y="4572"/>
                </a:lnTo>
                <a:lnTo>
                  <a:pt x="2490216" y="9144"/>
                </a:lnTo>
                <a:lnTo>
                  <a:pt x="2494788" y="9144"/>
                </a:lnTo>
                <a:lnTo>
                  <a:pt x="2494788" y="27432"/>
                </a:lnTo>
                <a:close/>
              </a:path>
              <a:path w="2494915" h="382904">
                <a:moveTo>
                  <a:pt x="2494788" y="9144"/>
                </a:moveTo>
                <a:lnTo>
                  <a:pt x="2490216" y="9144"/>
                </a:lnTo>
                <a:lnTo>
                  <a:pt x="2485644" y="4572"/>
                </a:lnTo>
                <a:lnTo>
                  <a:pt x="2494788" y="4572"/>
                </a:lnTo>
                <a:lnTo>
                  <a:pt x="2494788" y="9144"/>
                </a:lnTo>
                <a:close/>
              </a:path>
              <a:path w="2494915" h="382904">
                <a:moveTo>
                  <a:pt x="2494788" y="94488"/>
                </a:moveTo>
                <a:lnTo>
                  <a:pt x="2485644" y="94488"/>
                </a:lnTo>
                <a:lnTo>
                  <a:pt x="2485644" y="56388"/>
                </a:lnTo>
                <a:lnTo>
                  <a:pt x="2494788" y="56388"/>
                </a:lnTo>
                <a:lnTo>
                  <a:pt x="2494788" y="94488"/>
                </a:lnTo>
                <a:close/>
              </a:path>
              <a:path w="2494915" h="382904">
                <a:moveTo>
                  <a:pt x="2494788" y="163068"/>
                </a:moveTo>
                <a:lnTo>
                  <a:pt x="2485644" y="163068"/>
                </a:lnTo>
                <a:lnTo>
                  <a:pt x="2485644" y="123444"/>
                </a:lnTo>
                <a:lnTo>
                  <a:pt x="2494788" y="123444"/>
                </a:lnTo>
                <a:lnTo>
                  <a:pt x="2494788" y="163068"/>
                </a:lnTo>
                <a:close/>
              </a:path>
              <a:path w="2494915" h="382904">
                <a:moveTo>
                  <a:pt x="2494788" y="230124"/>
                </a:moveTo>
                <a:lnTo>
                  <a:pt x="2485644" y="230124"/>
                </a:lnTo>
                <a:lnTo>
                  <a:pt x="2485644" y="192024"/>
                </a:lnTo>
                <a:lnTo>
                  <a:pt x="2494788" y="192024"/>
                </a:lnTo>
                <a:lnTo>
                  <a:pt x="2494788" y="230124"/>
                </a:lnTo>
                <a:close/>
              </a:path>
              <a:path w="2494915" h="382904">
                <a:moveTo>
                  <a:pt x="2494788" y="298704"/>
                </a:moveTo>
                <a:lnTo>
                  <a:pt x="2485644" y="298704"/>
                </a:lnTo>
                <a:lnTo>
                  <a:pt x="2485644" y="259080"/>
                </a:lnTo>
                <a:lnTo>
                  <a:pt x="2494788" y="259080"/>
                </a:lnTo>
                <a:lnTo>
                  <a:pt x="2494788" y="298704"/>
                </a:lnTo>
                <a:close/>
              </a:path>
              <a:path w="2494915" h="382904">
                <a:moveTo>
                  <a:pt x="2494788" y="365760"/>
                </a:moveTo>
                <a:lnTo>
                  <a:pt x="2485644" y="365760"/>
                </a:lnTo>
                <a:lnTo>
                  <a:pt x="2485644" y="327660"/>
                </a:lnTo>
                <a:lnTo>
                  <a:pt x="2494788" y="327660"/>
                </a:lnTo>
                <a:lnTo>
                  <a:pt x="2494788" y="365760"/>
                </a:lnTo>
                <a:close/>
              </a:path>
              <a:path w="2494915" h="382904">
                <a:moveTo>
                  <a:pt x="2473452" y="382524"/>
                </a:moveTo>
                <a:lnTo>
                  <a:pt x="2435352" y="382524"/>
                </a:lnTo>
                <a:lnTo>
                  <a:pt x="2435352" y="373380"/>
                </a:lnTo>
                <a:lnTo>
                  <a:pt x="2473452" y="373380"/>
                </a:lnTo>
                <a:lnTo>
                  <a:pt x="2473452" y="382524"/>
                </a:lnTo>
                <a:close/>
              </a:path>
              <a:path w="2494915" h="382904">
                <a:moveTo>
                  <a:pt x="2406396" y="382524"/>
                </a:moveTo>
                <a:lnTo>
                  <a:pt x="2366772" y="382524"/>
                </a:lnTo>
                <a:lnTo>
                  <a:pt x="2366772" y="373380"/>
                </a:lnTo>
                <a:lnTo>
                  <a:pt x="2406396" y="373380"/>
                </a:lnTo>
                <a:lnTo>
                  <a:pt x="2406396" y="382524"/>
                </a:lnTo>
                <a:close/>
              </a:path>
              <a:path w="2494915" h="382904">
                <a:moveTo>
                  <a:pt x="2337816" y="382524"/>
                </a:moveTo>
                <a:lnTo>
                  <a:pt x="2299716" y="382524"/>
                </a:lnTo>
                <a:lnTo>
                  <a:pt x="2299716" y="373380"/>
                </a:lnTo>
                <a:lnTo>
                  <a:pt x="2337816" y="373380"/>
                </a:lnTo>
                <a:lnTo>
                  <a:pt x="2337816" y="382524"/>
                </a:lnTo>
                <a:close/>
              </a:path>
              <a:path w="2494915" h="382904">
                <a:moveTo>
                  <a:pt x="2270760" y="382524"/>
                </a:moveTo>
                <a:lnTo>
                  <a:pt x="2231136" y="382524"/>
                </a:lnTo>
                <a:lnTo>
                  <a:pt x="2231136" y="373380"/>
                </a:lnTo>
                <a:lnTo>
                  <a:pt x="2270760" y="373380"/>
                </a:lnTo>
                <a:lnTo>
                  <a:pt x="2270760" y="382524"/>
                </a:lnTo>
                <a:close/>
              </a:path>
              <a:path w="2494915" h="382904">
                <a:moveTo>
                  <a:pt x="2202180" y="382524"/>
                </a:moveTo>
                <a:lnTo>
                  <a:pt x="2164080" y="382524"/>
                </a:lnTo>
                <a:lnTo>
                  <a:pt x="2164080" y="373380"/>
                </a:lnTo>
                <a:lnTo>
                  <a:pt x="2202180" y="373380"/>
                </a:lnTo>
                <a:lnTo>
                  <a:pt x="2202180" y="382524"/>
                </a:lnTo>
                <a:close/>
              </a:path>
              <a:path w="2494915" h="382904">
                <a:moveTo>
                  <a:pt x="2135124" y="382524"/>
                </a:moveTo>
                <a:lnTo>
                  <a:pt x="2095500" y="382524"/>
                </a:lnTo>
                <a:lnTo>
                  <a:pt x="2095500" y="373380"/>
                </a:lnTo>
                <a:lnTo>
                  <a:pt x="2135124" y="373380"/>
                </a:lnTo>
                <a:lnTo>
                  <a:pt x="2135124" y="382524"/>
                </a:lnTo>
                <a:close/>
              </a:path>
              <a:path w="2494915" h="382904">
                <a:moveTo>
                  <a:pt x="2066544" y="382524"/>
                </a:moveTo>
                <a:lnTo>
                  <a:pt x="2028444" y="382524"/>
                </a:lnTo>
                <a:lnTo>
                  <a:pt x="2028444" y="373380"/>
                </a:lnTo>
                <a:lnTo>
                  <a:pt x="2066544" y="373380"/>
                </a:lnTo>
                <a:lnTo>
                  <a:pt x="2066544" y="382524"/>
                </a:lnTo>
                <a:close/>
              </a:path>
              <a:path w="2494915" h="382904">
                <a:moveTo>
                  <a:pt x="1999488" y="382524"/>
                </a:moveTo>
                <a:lnTo>
                  <a:pt x="1961388" y="382524"/>
                </a:lnTo>
                <a:lnTo>
                  <a:pt x="1961388" y="373380"/>
                </a:lnTo>
                <a:lnTo>
                  <a:pt x="1999488" y="373380"/>
                </a:lnTo>
                <a:lnTo>
                  <a:pt x="1999488" y="382524"/>
                </a:lnTo>
                <a:close/>
              </a:path>
              <a:path w="2494915" h="382904">
                <a:moveTo>
                  <a:pt x="1932432" y="382524"/>
                </a:moveTo>
                <a:lnTo>
                  <a:pt x="1892808" y="382524"/>
                </a:lnTo>
                <a:lnTo>
                  <a:pt x="1892808" y="373380"/>
                </a:lnTo>
                <a:lnTo>
                  <a:pt x="1932432" y="373380"/>
                </a:lnTo>
                <a:lnTo>
                  <a:pt x="1932432" y="382524"/>
                </a:lnTo>
                <a:close/>
              </a:path>
              <a:path w="2494915" h="382904">
                <a:moveTo>
                  <a:pt x="1863852" y="382524"/>
                </a:moveTo>
                <a:lnTo>
                  <a:pt x="1825752" y="382524"/>
                </a:lnTo>
                <a:lnTo>
                  <a:pt x="1825752" y="373380"/>
                </a:lnTo>
                <a:lnTo>
                  <a:pt x="1863852" y="373380"/>
                </a:lnTo>
                <a:lnTo>
                  <a:pt x="1863852" y="382524"/>
                </a:lnTo>
                <a:close/>
              </a:path>
              <a:path w="2494915" h="382904">
                <a:moveTo>
                  <a:pt x="1796796" y="382524"/>
                </a:moveTo>
                <a:lnTo>
                  <a:pt x="1757172" y="382524"/>
                </a:lnTo>
                <a:lnTo>
                  <a:pt x="1757172" y="373380"/>
                </a:lnTo>
                <a:lnTo>
                  <a:pt x="1796796" y="373380"/>
                </a:lnTo>
                <a:lnTo>
                  <a:pt x="1796796" y="382524"/>
                </a:lnTo>
                <a:close/>
              </a:path>
              <a:path w="2494915" h="382904">
                <a:moveTo>
                  <a:pt x="1728216" y="382524"/>
                </a:moveTo>
                <a:lnTo>
                  <a:pt x="1690116" y="382524"/>
                </a:lnTo>
                <a:lnTo>
                  <a:pt x="1690116" y="373380"/>
                </a:lnTo>
                <a:lnTo>
                  <a:pt x="1728216" y="373380"/>
                </a:lnTo>
                <a:lnTo>
                  <a:pt x="1728216" y="382524"/>
                </a:lnTo>
                <a:close/>
              </a:path>
              <a:path w="2494915" h="382904">
                <a:moveTo>
                  <a:pt x="1661160" y="382524"/>
                </a:moveTo>
                <a:lnTo>
                  <a:pt x="1621536" y="382524"/>
                </a:lnTo>
                <a:lnTo>
                  <a:pt x="1621536" y="373380"/>
                </a:lnTo>
                <a:lnTo>
                  <a:pt x="1661160" y="373380"/>
                </a:lnTo>
                <a:lnTo>
                  <a:pt x="1661160" y="382524"/>
                </a:lnTo>
                <a:close/>
              </a:path>
              <a:path w="2494915" h="382904">
                <a:moveTo>
                  <a:pt x="1592580" y="382524"/>
                </a:moveTo>
                <a:lnTo>
                  <a:pt x="1554480" y="382524"/>
                </a:lnTo>
                <a:lnTo>
                  <a:pt x="1554480" y="373380"/>
                </a:lnTo>
                <a:lnTo>
                  <a:pt x="1592580" y="373380"/>
                </a:lnTo>
                <a:lnTo>
                  <a:pt x="1592580" y="382524"/>
                </a:lnTo>
                <a:close/>
              </a:path>
              <a:path w="2494915" h="382904">
                <a:moveTo>
                  <a:pt x="1525524" y="382524"/>
                </a:moveTo>
                <a:lnTo>
                  <a:pt x="1487424" y="382524"/>
                </a:lnTo>
                <a:lnTo>
                  <a:pt x="1487424" y="373380"/>
                </a:lnTo>
                <a:lnTo>
                  <a:pt x="1525524" y="373380"/>
                </a:lnTo>
                <a:lnTo>
                  <a:pt x="1525524" y="382524"/>
                </a:lnTo>
                <a:close/>
              </a:path>
              <a:path w="2494915" h="382904">
                <a:moveTo>
                  <a:pt x="1458468" y="382524"/>
                </a:moveTo>
                <a:lnTo>
                  <a:pt x="1418844" y="382524"/>
                </a:lnTo>
                <a:lnTo>
                  <a:pt x="1418844" y="373380"/>
                </a:lnTo>
                <a:lnTo>
                  <a:pt x="1458468" y="373380"/>
                </a:lnTo>
                <a:lnTo>
                  <a:pt x="1458468" y="382524"/>
                </a:lnTo>
                <a:close/>
              </a:path>
              <a:path w="2494915" h="382904">
                <a:moveTo>
                  <a:pt x="1389888" y="382524"/>
                </a:moveTo>
                <a:lnTo>
                  <a:pt x="1351788" y="382524"/>
                </a:lnTo>
                <a:lnTo>
                  <a:pt x="1351788" y="373380"/>
                </a:lnTo>
                <a:lnTo>
                  <a:pt x="1389888" y="373380"/>
                </a:lnTo>
                <a:lnTo>
                  <a:pt x="1389888" y="382524"/>
                </a:lnTo>
                <a:close/>
              </a:path>
              <a:path w="2494915" h="382904">
                <a:moveTo>
                  <a:pt x="1322832" y="382524"/>
                </a:moveTo>
                <a:lnTo>
                  <a:pt x="1283208" y="382524"/>
                </a:lnTo>
                <a:lnTo>
                  <a:pt x="1283208" y="373380"/>
                </a:lnTo>
                <a:lnTo>
                  <a:pt x="1322832" y="373380"/>
                </a:lnTo>
                <a:lnTo>
                  <a:pt x="1322832" y="382524"/>
                </a:lnTo>
                <a:close/>
              </a:path>
              <a:path w="2494915" h="382904">
                <a:moveTo>
                  <a:pt x="1254252" y="382524"/>
                </a:moveTo>
                <a:lnTo>
                  <a:pt x="1216152" y="382524"/>
                </a:lnTo>
                <a:lnTo>
                  <a:pt x="1216152" y="373380"/>
                </a:lnTo>
                <a:lnTo>
                  <a:pt x="1254252" y="373380"/>
                </a:lnTo>
                <a:lnTo>
                  <a:pt x="1254252" y="382524"/>
                </a:lnTo>
                <a:close/>
              </a:path>
              <a:path w="2494915" h="382904">
                <a:moveTo>
                  <a:pt x="1187196" y="382524"/>
                </a:moveTo>
                <a:lnTo>
                  <a:pt x="1149096" y="382524"/>
                </a:lnTo>
                <a:lnTo>
                  <a:pt x="1149096" y="373380"/>
                </a:lnTo>
                <a:lnTo>
                  <a:pt x="1187196" y="373380"/>
                </a:lnTo>
                <a:lnTo>
                  <a:pt x="1187196" y="382524"/>
                </a:lnTo>
                <a:close/>
              </a:path>
              <a:path w="2494915" h="382904">
                <a:moveTo>
                  <a:pt x="1118616" y="382524"/>
                </a:moveTo>
                <a:lnTo>
                  <a:pt x="1080516" y="382524"/>
                </a:lnTo>
                <a:lnTo>
                  <a:pt x="1080516" y="373380"/>
                </a:lnTo>
                <a:lnTo>
                  <a:pt x="1118616" y="373380"/>
                </a:lnTo>
                <a:lnTo>
                  <a:pt x="1118616" y="382524"/>
                </a:lnTo>
                <a:close/>
              </a:path>
              <a:path w="2494915" h="382904">
                <a:moveTo>
                  <a:pt x="1051560" y="382524"/>
                </a:moveTo>
                <a:lnTo>
                  <a:pt x="1013460" y="382524"/>
                </a:lnTo>
                <a:lnTo>
                  <a:pt x="1013460" y="373380"/>
                </a:lnTo>
                <a:lnTo>
                  <a:pt x="1051560" y="373380"/>
                </a:lnTo>
                <a:lnTo>
                  <a:pt x="1051560" y="382524"/>
                </a:lnTo>
                <a:close/>
              </a:path>
              <a:path w="2494915" h="382904">
                <a:moveTo>
                  <a:pt x="984504" y="382524"/>
                </a:moveTo>
                <a:lnTo>
                  <a:pt x="944880" y="382524"/>
                </a:lnTo>
                <a:lnTo>
                  <a:pt x="944880" y="373380"/>
                </a:lnTo>
                <a:lnTo>
                  <a:pt x="984504" y="373380"/>
                </a:lnTo>
                <a:lnTo>
                  <a:pt x="984504" y="382524"/>
                </a:lnTo>
                <a:close/>
              </a:path>
              <a:path w="2494915" h="382904">
                <a:moveTo>
                  <a:pt x="915924" y="382524"/>
                </a:moveTo>
                <a:lnTo>
                  <a:pt x="877824" y="382524"/>
                </a:lnTo>
                <a:lnTo>
                  <a:pt x="877824" y="373380"/>
                </a:lnTo>
                <a:lnTo>
                  <a:pt x="915924" y="373380"/>
                </a:lnTo>
                <a:lnTo>
                  <a:pt x="915924" y="382524"/>
                </a:lnTo>
                <a:close/>
              </a:path>
              <a:path w="2494915" h="382904">
                <a:moveTo>
                  <a:pt x="848868" y="382524"/>
                </a:moveTo>
                <a:lnTo>
                  <a:pt x="809244" y="382524"/>
                </a:lnTo>
                <a:lnTo>
                  <a:pt x="809244" y="373380"/>
                </a:lnTo>
                <a:lnTo>
                  <a:pt x="848868" y="373380"/>
                </a:lnTo>
                <a:lnTo>
                  <a:pt x="848868" y="382524"/>
                </a:lnTo>
                <a:close/>
              </a:path>
              <a:path w="2494915" h="382904">
                <a:moveTo>
                  <a:pt x="780288" y="382524"/>
                </a:moveTo>
                <a:lnTo>
                  <a:pt x="742188" y="382524"/>
                </a:lnTo>
                <a:lnTo>
                  <a:pt x="742188" y="373380"/>
                </a:lnTo>
                <a:lnTo>
                  <a:pt x="780288" y="373380"/>
                </a:lnTo>
                <a:lnTo>
                  <a:pt x="780288" y="382524"/>
                </a:lnTo>
                <a:close/>
              </a:path>
              <a:path w="2494915" h="382904">
                <a:moveTo>
                  <a:pt x="713232" y="382524"/>
                </a:moveTo>
                <a:lnTo>
                  <a:pt x="675132" y="382524"/>
                </a:lnTo>
                <a:lnTo>
                  <a:pt x="675132" y="373380"/>
                </a:lnTo>
                <a:lnTo>
                  <a:pt x="713232" y="373380"/>
                </a:lnTo>
                <a:lnTo>
                  <a:pt x="713232" y="382524"/>
                </a:lnTo>
                <a:close/>
              </a:path>
              <a:path w="2494915" h="382904">
                <a:moveTo>
                  <a:pt x="646176" y="382524"/>
                </a:moveTo>
                <a:lnTo>
                  <a:pt x="606552" y="382524"/>
                </a:lnTo>
                <a:lnTo>
                  <a:pt x="606552" y="373380"/>
                </a:lnTo>
                <a:lnTo>
                  <a:pt x="646176" y="373380"/>
                </a:lnTo>
                <a:lnTo>
                  <a:pt x="646176" y="382524"/>
                </a:lnTo>
                <a:close/>
              </a:path>
              <a:path w="2494915" h="382904">
                <a:moveTo>
                  <a:pt x="577596" y="382524"/>
                </a:moveTo>
                <a:lnTo>
                  <a:pt x="539496" y="382524"/>
                </a:lnTo>
                <a:lnTo>
                  <a:pt x="539496" y="373380"/>
                </a:lnTo>
                <a:lnTo>
                  <a:pt x="577596" y="373380"/>
                </a:lnTo>
                <a:lnTo>
                  <a:pt x="577596" y="382524"/>
                </a:lnTo>
                <a:close/>
              </a:path>
              <a:path w="2494915" h="382904">
                <a:moveTo>
                  <a:pt x="510540" y="382524"/>
                </a:moveTo>
                <a:lnTo>
                  <a:pt x="470916" y="382524"/>
                </a:lnTo>
                <a:lnTo>
                  <a:pt x="470916" y="373380"/>
                </a:lnTo>
                <a:lnTo>
                  <a:pt x="510540" y="373380"/>
                </a:lnTo>
                <a:lnTo>
                  <a:pt x="510540" y="382524"/>
                </a:lnTo>
                <a:close/>
              </a:path>
              <a:path w="2494915" h="382904">
                <a:moveTo>
                  <a:pt x="441960" y="382524"/>
                </a:moveTo>
                <a:lnTo>
                  <a:pt x="403860" y="382524"/>
                </a:lnTo>
                <a:lnTo>
                  <a:pt x="403860" y="373380"/>
                </a:lnTo>
                <a:lnTo>
                  <a:pt x="441960" y="373380"/>
                </a:lnTo>
                <a:lnTo>
                  <a:pt x="441960" y="382524"/>
                </a:lnTo>
                <a:close/>
              </a:path>
              <a:path w="2494915" h="382904">
                <a:moveTo>
                  <a:pt x="374904" y="382524"/>
                </a:moveTo>
                <a:lnTo>
                  <a:pt x="335280" y="382524"/>
                </a:lnTo>
                <a:lnTo>
                  <a:pt x="335280" y="373380"/>
                </a:lnTo>
                <a:lnTo>
                  <a:pt x="374904" y="373380"/>
                </a:lnTo>
                <a:lnTo>
                  <a:pt x="374904" y="382524"/>
                </a:lnTo>
                <a:close/>
              </a:path>
              <a:path w="2494915" h="382904">
                <a:moveTo>
                  <a:pt x="306324" y="382524"/>
                </a:moveTo>
                <a:lnTo>
                  <a:pt x="268224" y="382524"/>
                </a:lnTo>
                <a:lnTo>
                  <a:pt x="268224" y="373380"/>
                </a:lnTo>
                <a:lnTo>
                  <a:pt x="306324" y="373380"/>
                </a:lnTo>
                <a:lnTo>
                  <a:pt x="306324" y="382524"/>
                </a:lnTo>
                <a:close/>
              </a:path>
              <a:path w="2494915" h="382904">
                <a:moveTo>
                  <a:pt x="239268" y="382524"/>
                </a:moveTo>
                <a:lnTo>
                  <a:pt x="201168" y="382524"/>
                </a:lnTo>
                <a:lnTo>
                  <a:pt x="201168" y="373380"/>
                </a:lnTo>
                <a:lnTo>
                  <a:pt x="239268" y="373380"/>
                </a:lnTo>
                <a:lnTo>
                  <a:pt x="239268" y="382524"/>
                </a:lnTo>
                <a:close/>
              </a:path>
              <a:path w="2494915" h="382904">
                <a:moveTo>
                  <a:pt x="172212" y="382524"/>
                </a:moveTo>
                <a:lnTo>
                  <a:pt x="132588" y="382524"/>
                </a:lnTo>
                <a:lnTo>
                  <a:pt x="132588" y="373380"/>
                </a:lnTo>
                <a:lnTo>
                  <a:pt x="172212" y="373380"/>
                </a:lnTo>
                <a:lnTo>
                  <a:pt x="172212" y="382524"/>
                </a:lnTo>
                <a:close/>
              </a:path>
              <a:path w="2494915" h="382904">
                <a:moveTo>
                  <a:pt x="103632" y="382524"/>
                </a:moveTo>
                <a:lnTo>
                  <a:pt x="65532" y="382524"/>
                </a:lnTo>
                <a:lnTo>
                  <a:pt x="65532" y="373380"/>
                </a:lnTo>
                <a:lnTo>
                  <a:pt x="103632" y="373380"/>
                </a:lnTo>
                <a:lnTo>
                  <a:pt x="103632" y="38252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4" name="object 2644"/>
          <p:cNvSpPr txBox="1"/>
          <p:nvPr/>
        </p:nvSpPr>
        <p:spPr>
          <a:xfrm>
            <a:off x="6811684" y="2995639"/>
            <a:ext cx="1701164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70" dirty="0">
                <a:latin typeface="Times New Roman"/>
                <a:cs typeface="Times New Roman"/>
              </a:rPr>
              <a:t>One </a:t>
            </a:r>
            <a:r>
              <a:rPr sz="900" spc="40" dirty="0">
                <a:latin typeface="Times New Roman"/>
                <a:cs typeface="Times New Roman"/>
              </a:rPr>
              <a:t>Bank/GNS </a:t>
            </a:r>
            <a:r>
              <a:rPr sz="900" spc="80" dirty="0">
                <a:latin typeface="Noto Sans CJK JP Regular"/>
                <a:cs typeface="Noto Sans CJK JP Regular"/>
              </a:rPr>
              <a:t>통합테스트</a:t>
            </a:r>
            <a:r>
              <a:rPr sz="900" spc="-45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주관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45" name="object 2645"/>
          <p:cNvSpPr/>
          <p:nvPr/>
        </p:nvSpPr>
        <p:spPr>
          <a:xfrm>
            <a:off x="240792" y="2785872"/>
            <a:ext cx="1061085" cy="483234"/>
          </a:xfrm>
          <a:custGeom>
            <a:avLst/>
            <a:gdLst/>
            <a:ahLst/>
            <a:cxnLst/>
            <a:rect l="l" t="t" r="r" b="b"/>
            <a:pathLst>
              <a:path w="1061085" h="483235">
                <a:moveTo>
                  <a:pt x="0" y="0"/>
                </a:moveTo>
                <a:lnTo>
                  <a:pt x="1060704" y="0"/>
                </a:lnTo>
                <a:lnTo>
                  <a:pt x="1060704" y="483108"/>
                </a:lnTo>
                <a:lnTo>
                  <a:pt x="0" y="483108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6" name="object 2646"/>
          <p:cNvSpPr txBox="1"/>
          <p:nvPr/>
        </p:nvSpPr>
        <p:spPr>
          <a:xfrm>
            <a:off x="580176" y="2916465"/>
            <a:ext cx="38290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45" dirty="0">
                <a:latin typeface="Times New Roman"/>
                <a:cs typeface="Times New Roman"/>
              </a:rPr>
              <a:t>P</a:t>
            </a:r>
            <a:r>
              <a:rPr sz="1200" spc="-30" dirty="0">
                <a:latin typeface="Times New Roman"/>
                <a:cs typeface="Times New Roman"/>
              </a:rPr>
              <a:t>M</a:t>
            </a:r>
            <a:r>
              <a:rPr sz="1200" spc="80" dirty="0">
                <a:latin typeface="Times New Roman"/>
                <a:cs typeface="Times New Roman"/>
              </a:rPr>
              <a:t>O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47" name="object 2647"/>
          <p:cNvSpPr/>
          <p:nvPr/>
        </p:nvSpPr>
        <p:spPr>
          <a:xfrm>
            <a:off x="240792" y="2785872"/>
            <a:ext cx="134112" cy="990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8" name="object 2648"/>
          <p:cNvSpPr/>
          <p:nvPr/>
        </p:nvSpPr>
        <p:spPr>
          <a:xfrm>
            <a:off x="1740408" y="3863340"/>
            <a:ext cx="1388745" cy="273050"/>
          </a:xfrm>
          <a:custGeom>
            <a:avLst/>
            <a:gdLst/>
            <a:ahLst/>
            <a:cxnLst/>
            <a:rect l="l" t="t" r="r" b="b"/>
            <a:pathLst>
              <a:path w="1388745" h="273050">
                <a:moveTo>
                  <a:pt x="0" y="0"/>
                </a:moveTo>
                <a:lnTo>
                  <a:pt x="1388364" y="0"/>
                </a:lnTo>
                <a:lnTo>
                  <a:pt x="1388364" y="272796"/>
                </a:lnTo>
                <a:lnTo>
                  <a:pt x="0" y="272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9" name="object 2649"/>
          <p:cNvSpPr/>
          <p:nvPr/>
        </p:nvSpPr>
        <p:spPr>
          <a:xfrm>
            <a:off x="1735835" y="3858767"/>
            <a:ext cx="1397635" cy="283845"/>
          </a:xfrm>
          <a:custGeom>
            <a:avLst/>
            <a:gdLst/>
            <a:ahLst/>
            <a:cxnLst/>
            <a:rect l="l" t="t" r="r" b="b"/>
            <a:pathLst>
              <a:path w="1397635" h="283845">
                <a:moveTo>
                  <a:pt x="1395984" y="283464"/>
                </a:moveTo>
                <a:lnTo>
                  <a:pt x="1524" y="283464"/>
                </a:lnTo>
                <a:lnTo>
                  <a:pt x="0" y="280416"/>
                </a:lnTo>
                <a:lnTo>
                  <a:pt x="0" y="1524"/>
                </a:lnTo>
                <a:lnTo>
                  <a:pt x="1524" y="0"/>
                </a:lnTo>
                <a:lnTo>
                  <a:pt x="1395984" y="0"/>
                </a:lnTo>
                <a:lnTo>
                  <a:pt x="1397508" y="1524"/>
                </a:lnTo>
                <a:lnTo>
                  <a:pt x="139750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2796"/>
                </a:lnTo>
                <a:lnTo>
                  <a:pt x="4572" y="272796"/>
                </a:lnTo>
                <a:lnTo>
                  <a:pt x="9144" y="277368"/>
                </a:lnTo>
                <a:lnTo>
                  <a:pt x="1397508" y="277368"/>
                </a:lnTo>
                <a:lnTo>
                  <a:pt x="1397508" y="280416"/>
                </a:lnTo>
                <a:lnTo>
                  <a:pt x="1395984" y="283464"/>
                </a:lnTo>
                <a:close/>
              </a:path>
              <a:path w="1397635" h="28384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397635" h="283845">
                <a:moveTo>
                  <a:pt x="138836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388364" y="4572"/>
                </a:lnTo>
                <a:lnTo>
                  <a:pt x="1388364" y="9144"/>
                </a:lnTo>
                <a:close/>
              </a:path>
              <a:path w="1397635" h="283845">
                <a:moveTo>
                  <a:pt x="1388364" y="277368"/>
                </a:moveTo>
                <a:lnTo>
                  <a:pt x="1388364" y="4572"/>
                </a:lnTo>
                <a:lnTo>
                  <a:pt x="1392936" y="9144"/>
                </a:lnTo>
                <a:lnTo>
                  <a:pt x="1397508" y="9144"/>
                </a:lnTo>
                <a:lnTo>
                  <a:pt x="1397508" y="272796"/>
                </a:lnTo>
                <a:lnTo>
                  <a:pt x="1392936" y="272796"/>
                </a:lnTo>
                <a:lnTo>
                  <a:pt x="1388364" y="277368"/>
                </a:lnTo>
                <a:close/>
              </a:path>
              <a:path w="1397635" h="283845">
                <a:moveTo>
                  <a:pt x="1397508" y="9144"/>
                </a:moveTo>
                <a:lnTo>
                  <a:pt x="1392936" y="9144"/>
                </a:lnTo>
                <a:lnTo>
                  <a:pt x="1388364" y="4572"/>
                </a:lnTo>
                <a:lnTo>
                  <a:pt x="1397508" y="4572"/>
                </a:lnTo>
                <a:lnTo>
                  <a:pt x="1397508" y="9144"/>
                </a:lnTo>
                <a:close/>
              </a:path>
              <a:path w="1397635" h="283845">
                <a:moveTo>
                  <a:pt x="9144" y="277368"/>
                </a:moveTo>
                <a:lnTo>
                  <a:pt x="4572" y="272796"/>
                </a:lnTo>
                <a:lnTo>
                  <a:pt x="9144" y="272796"/>
                </a:lnTo>
                <a:lnTo>
                  <a:pt x="9144" y="277368"/>
                </a:lnTo>
                <a:close/>
              </a:path>
              <a:path w="1397635" h="283845">
                <a:moveTo>
                  <a:pt x="1388364" y="277368"/>
                </a:moveTo>
                <a:lnTo>
                  <a:pt x="9144" y="277368"/>
                </a:lnTo>
                <a:lnTo>
                  <a:pt x="9144" y="272796"/>
                </a:lnTo>
                <a:lnTo>
                  <a:pt x="1388364" y="272796"/>
                </a:lnTo>
                <a:lnTo>
                  <a:pt x="1388364" y="277368"/>
                </a:lnTo>
                <a:close/>
              </a:path>
              <a:path w="1397635" h="283845">
                <a:moveTo>
                  <a:pt x="1397508" y="277368"/>
                </a:moveTo>
                <a:lnTo>
                  <a:pt x="1388364" y="277368"/>
                </a:lnTo>
                <a:lnTo>
                  <a:pt x="1392936" y="272796"/>
                </a:lnTo>
                <a:lnTo>
                  <a:pt x="1397508" y="272796"/>
                </a:lnTo>
                <a:lnTo>
                  <a:pt x="1397508" y="2773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0" name="object 2650"/>
          <p:cNvSpPr txBox="1"/>
          <p:nvPr/>
        </p:nvSpPr>
        <p:spPr>
          <a:xfrm>
            <a:off x="2099539" y="3914601"/>
            <a:ext cx="67056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latin typeface="Times New Roman"/>
                <a:cs typeface="Times New Roman"/>
              </a:rPr>
              <a:t>UI </a:t>
            </a:r>
            <a:r>
              <a:rPr sz="900" spc="80" dirty="0">
                <a:latin typeface="Noto Sans CJK JP Regular"/>
                <a:cs typeface="Noto Sans CJK JP Regular"/>
              </a:rPr>
              <a:t>공통</a:t>
            </a:r>
            <a:r>
              <a:rPr sz="900" spc="45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개발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51" name="object 2651"/>
          <p:cNvSpPr/>
          <p:nvPr/>
        </p:nvSpPr>
        <p:spPr>
          <a:xfrm>
            <a:off x="2177796" y="3596640"/>
            <a:ext cx="1710055" cy="234950"/>
          </a:xfrm>
          <a:custGeom>
            <a:avLst/>
            <a:gdLst/>
            <a:ahLst/>
            <a:cxnLst/>
            <a:rect l="l" t="t" r="r" b="b"/>
            <a:pathLst>
              <a:path w="1710054" h="234950">
                <a:moveTo>
                  <a:pt x="0" y="0"/>
                </a:moveTo>
                <a:lnTo>
                  <a:pt x="1709928" y="0"/>
                </a:lnTo>
                <a:lnTo>
                  <a:pt x="1709928" y="234696"/>
                </a:lnTo>
                <a:lnTo>
                  <a:pt x="0" y="2346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2" name="object 2652"/>
          <p:cNvSpPr/>
          <p:nvPr/>
        </p:nvSpPr>
        <p:spPr>
          <a:xfrm>
            <a:off x="2173223" y="3592067"/>
            <a:ext cx="1719580" cy="243840"/>
          </a:xfrm>
          <a:custGeom>
            <a:avLst/>
            <a:gdLst/>
            <a:ahLst/>
            <a:cxnLst/>
            <a:rect l="l" t="t" r="r" b="b"/>
            <a:pathLst>
              <a:path w="1719579" h="243839">
                <a:moveTo>
                  <a:pt x="1717548" y="243840"/>
                </a:moveTo>
                <a:lnTo>
                  <a:pt x="3048" y="243840"/>
                </a:lnTo>
                <a:lnTo>
                  <a:pt x="0" y="240792"/>
                </a:lnTo>
                <a:lnTo>
                  <a:pt x="0" y="1524"/>
                </a:lnTo>
                <a:lnTo>
                  <a:pt x="3048" y="0"/>
                </a:lnTo>
                <a:lnTo>
                  <a:pt x="1717548" y="0"/>
                </a:lnTo>
                <a:lnTo>
                  <a:pt x="1719072" y="1524"/>
                </a:lnTo>
                <a:lnTo>
                  <a:pt x="1719072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33172"/>
                </a:lnTo>
                <a:lnTo>
                  <a:pt x="4572" y="233172"/>
                </a:lnTo>
                <a:lnTo>
                  <a:pt x="10668" y="239268"/>
                </a:lnTo>
                <a:lnTo>
                  <a:pt x="1719072" y="239268"/>
                </a:lnTo>
                <a:lnTo>
                  <a:pt x="1719072" y="240792"/>
                </a:lnTo>
                <a:lnTo>
                  <a:pt x="1717548" y="243840"/>
                </a:lnTo>
                <a:close/>
              </a:path>
              <a:path w="1719579" h="243839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719579" h="243839">
                <a:moveTo>
                  <a:pt x="1709928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709928" y="4572"/>
                </a:lnTo>
                <a:lnTo>
                  <a:pt x="1709928" y="9144"/>
                </a:lnTo>
                <a:close/>
              </a:path>
              <a:path w="1719579" h="243839">
                <a:moveTo>
                  <a:pt x="1709928" y="239268"/>
                </a:moveTo>
                <a:lnTo>
                  <a:pt x="1709928" y="4572"/>
                </a:lnTo>
                <a:lnTo>
                  <a:pt x="1714500" y="9144"/>
                </a:lnTo>
                <a:lnTo>
                  <a:pt x="1719072" y="9144"/>
                </a:lnTo>
                <a:lnTo>
                  <a:pt x="1719072" y="233172"/>
                </a:lnTo>
                <a:lnTo>
                  <a:pt x="1714500" y="233172"/>
                </a:lnTo>
                <a:lnTo>
                  <a:pt x="1709928" y="239268"/>
                </a:lnTo>
                <a:close/>
              </a:path>
              <a:path w="1719579" h="243839">
                <a:moveTo>
                  <a:pt x="1719072" y="9144"/>
                </a:moveTo>
                <a:lnTo>
                  <a:pt x="1714500" y="9144"/>
                </a:lnTo>
                <a:lnTo>
                  <a:pt x="1709928" y="4572"/>
                </a:lnTo>
                <a:lnTo>
                  <a:pt x="1719072" y="4572"/>
                </a:lnTo>
                <a:lnTo>
                  <a:pt x="1719072" y="9144"/>
                </a:lnTo>
                <a:close/>
              </a:path>
              <a:path w="1719579" h="243839">
                <a:moveTo>
                  <a:pt x="10668" y="239268"/>
                </a:moveTo>
                <a:lnTo>
                  <a:pt x="4572" y="233172"/>
                </a:lnTo>
                <a:lnTo>
                  <a:pt x="10668" y="233172"/>
                </a:lnTo>
                <a:lnTo>
                  <a:pt x="10668" y="239268"/>
                </a:lnTo>
                <a:close/>
              </a:path>
              <a:path w="1719579" h="243839">
                <a:moveTo>
                  <a:pt x="1709928" y="239268"/>
                </a:moveTo>
                <a:lnTo>
                  <a:pt x="10668" y="239268"/>
                </a:lnTo>
                <a:lnTo>
                  <a:pt x="10668" y="233172"/>
                </a:lnTo>
                <a:lnTo>
                  <a:pt x="1709928" y="233172"/>
                </a:lnTo>
                <a:lnTo>
                  <a:pt x="1709928" y="239268"/>
                </a:lnTo>
                <a:close/>
              </a:path>
              <a:path w="1719579" h="243839">
                <a:moveTo>
                  <a:pt x="1719072" y="239268"/>
                </a:moveTo>
                <a:lnTo>
                  <a:pt x="1709928" y="239268"/>
                </a:lnTo>
                <a:lnTo>
                  <a:pt x="1714500" y="233172"/>
                </a:lnTo>
                <a:lnTo>
                  <a:pt x="1719072" y="233172"/>
                </a:lnTo>
                <a:lnTo>
                  <a:pt x="1719072" y="2392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3" name="object 2653"/>
          <p:cNvSpPr txBox="1"/>
          <p:nvPr/>
        </p:nvSpPr>
        <p:spPr>
          <a:xfrm>
            <a:off x="2846280" y="3628084"/>
            <a:ext cx="3733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디자인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54" name="object 2654"/>
          <p:cNvSpPr/>
          <p:nvPr/>
        </p:nvSpPr>
        <p:spPr>
          <a:xfrm>
            <a:off x="3169920" y="3869436"/>
            <a:ext cx="1754505" cy="274320"/>
          </a:xfrm>
          <a:custGeom>
            <a:avLst/>
            <a:gdLst/>
            <a:ahLst/>
            <a:cxnLst/>
            <a:rect l="l" t="t" r="r" b="b"/>
            <a:pathLst>
              <a:path w="1754504" h="274320">
                <a:moveTo>
                  <a:pt x="0" y="0"/>
                </a:moveTo>
                <a:lnTo>
                  <a:pt x="1754124" y="0"/>
                </a:lnTo>
                <a:lnTo>
                  <a:pt x="1754124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5" name="object 2655"/>
          <p:cNvSpPr/>
          <p:nvPr/>
        </p:nvSpPr>
        <p:spPr>
          <a:xfrm>
            <a:off x="3165348" y="3864864"/>
            <a:ext cx="1765300" cy="283845"/>
          </a:xfrm>
          <a:custGeom>
            <a:avLst/>
            <a:gdLst/>
            <a:ahLst/>
            <a:cxnLst/>
            <a:rect l="l" t="t" r="r" b="b"/>
            <a:pathLst>
              <a:path w="1765300" h="283845">
                <a:moveTo>
                  <a:pt x="1761744" y="283464"/>
                </a:moveTo>
                <a:lnTo>
                  <a:pt x="1524" y="283464"/>
                </a:lnTo>
                <a:lnTo>
                  <a:pt x="0" y="280416"/>
                </a:lnTo>
                <a:lnTo>
                  <a:pt x="0" y="3048"/>
                </a:lnTo>
                <a:lnTo>
                  <a:pt x="1524" y="0"/>
                </a:lnTo>
                <a:lnTo>
                  <a:pt x="1761744" y="0"/>
                </a:lnTo>
                <a:lnTo>
                  <a:pt x="1764792" y="3048"/>
                </a:lnTo>
                <a:lnTo>
                  <a:pt x="176479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4320"/>
                </a:lnTo>
                <a:lnTo>
                  <a:pt x="4572" y="274320"/>
                </a:lnTo>
                <a:lnTo>
                  <a:pt x="9144" y="278892"/>
                </a:lnTo>
                <a:lnTo>
                  <a:pt x="1764792" y="278892"/>
                </a:lnTo>
                <a:lnTo>
                  <a:pt x="1764792" y="280416"/>
                </a:lnTo>
                <a:lnTo>
                  <a:pt x="1761744" y="283464"/>
                </a:lnTo>
                <a:close/>
              </a:path>
              <a:path w="1765300" h="28384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765300" h="283845">
                <a:moveTo>
                  <a:pt x="175412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754124" y="4572"/>
                </a:lnTo>
                <a:lnTo>
                  <a:pt x="1754124" y="9144"/>
                </a:lnTo>
                <a:close/>
              </a:path>
              <a:path w="1765300" h="283845">
                <a:moveTo>
                  <a:pt x="1754124" y="278892"/>
                </a:moveTo>
                <a:lnTo>
                  <a:pt x="1754124" y="4572"/>
                </a:lnTo>
                <a:lnTo>
                  <a:pt x="1758696" y="9144"/>
                </a:lnTo>
                <a:lnTo>
                  <a:pt x="1764792" y="9144"/>
                </a:lnTo>
                <a:lnTo>
                  <a:pt x="1764792" y="274320"/>
                </a:lnTo>
                <a:lnTo>
                  <a:pt x="1758696" y="274320"/>
                </a:lnTo>
                <a:lnTo>
                  <a:pt x="1754124" y="278892"/>
                </a:lnTo>
                <a:close/>
              </a:path>
              <a:path w="1765300" h="283845">
                <a:moveTo>
                  <a:pt x="1764792" y="9144"/>
                </a:moveTo>
                <a:lnTo>
                  <a:pt x="1758696" y="9144"/>
                </a:lnTo>
                <a:lnTo>
                  <a:pt x="1754124" y="4572"/>
                </a:lnTo>
                <a:lnTo>
                  <a:pt x="1764792" y="4572"/>
                </a:lnTo>
                <a:lnTo>
                  <a:pt x="1764792" y="9144"/>
                </a:lnTo>
                <a:close/>
              </a:path>
              <a:path w="1765300" h="283845">
                <a:moveTo>
                  <a:pt x="9144" y="278892"/>
                </a:moveTo>
                <a:lnTo>
                  <a:pt x="4572" y="274320"/>
                </a:lnTo>
                <a:lnTo>
                  <a:pt x="9144" y="274320"/>
                </a:lnTo>
                <a:lnTo>
                  <a:pt x="9144" y="278892"/>
                </a:lnTo>
                <a:close/>
              </a:path>
              <a:path w="1765300" h="283845">
                <a:moveTo>
                  <a:pt x="1754124" y="278892"/>
                </a:moveTo>
                <a:lnTo>
                  <a:pt x="9144" y="278892"/>
                </a:lnTo>
                <a:lnTo>
                  <a:pt x="9144" y="274320"/>
                </a:lnTo>
                <a:lnTo>
                  <a:pt x="1754124" y="274320"/>
                </a:lnTo>
                <a:lnTo>
                  <a:pt x="1754124" y="278892"/>
                </a:lnTo>
                <a:close/>
              </a:path>
              <a:path w="1765300" h="283845">
                <a:moveTo>
                  <a:pt x="1764792" y="278892"/>
                </a:moveTo>
                <a:lnTo>
                  <a:pt x="1754124" y="278892"/>
                </a:lnTo>
                <a:lnTo>
                  <a:pt x="1758696" y="274320"/>
                </a:lnTo>
                <a:lnTo>
                  <a:pt x="1764792" y="274320"/>
                </a:lnTo>
                <a:lnTo>
                  <a:pt x="1764792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6" name="object 2656"/>
          <p:cNvSpPr txBox="1"/>
          <p:nvPr/>
        </p:nvSpPr>
        <p:spPr>
          <a:xfrm>
            <a:off x="3730228" y="3920681"/>
            <a:ext cx="63690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latin typeface="Times New Roman"/>
                <a:cs typeface="Times New Roman"/>
              </a:rPr>
              <a:t>UI</a:t>
            </a:r>
            <a:r>
              <a:rPr sz="900" spc="-30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기술지원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57" name="object 2657"/>
          <p:cNvSpPr/>
          <p:nvPr/>
        </p:nvSpPr>
        <p:spPr>
          <a:xfrm>
            <a:off x="2511552" y="4195572"/>
            <a:ext cx="904240" cy="692150"/>
          </a:xfrm>
          <a:custGeom>
            <a:avLst/>
            <a:gdLst/>
            <a:ahLst/>
            <a:cxnLst/>
            <a:rect l="l" t="t" r="r" b="b"/>
            <a:pathLst>
              <a:path w="904239" h="692150">
                <a:moveTo>
                  <a:pt x="0" y="0"/>
                </a:moveTo>
                <a:lnTo>
                  <a:pt x="903732" y="0"/>
                </a:lnTo>
                <a:lnTo>
                  <a:pt x="903732" y="691896"/>
                </a:lnTo>
                <a:lnTo>
                  <a:pt x="0" y="6918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8" name="object 2658"/>
          <p:cNvSpPr/>
          <p:nvPr/>
        </p:nvSpPr>
        <p:spPr>
          <a:xfrm>
            <a:off x="2506979" y="4191000"/>
            <a:ext cx="913130" cy="701040"/>
          </a:xfrm>
          <a:custGeom>
            <a:avLst/>
            <a:gdLst/>
            <a:ahLst/>
            <a:cxnLst/>
            <a:rect l="l" t="t" r="r" b="b"/>
            <a:pathLst>
              <a:path w="913129" h="701039">
                <a:moveTo>
                  <a:pt x="911352" y="701040"/>
                </a:moveTo>
                <a:lnTo>
                  <a:pt x="1524" y="701040"/>
                </a:lnTo>
                <a:lnTo>
                  <a:pt x="0" y="699516"/>
                </a:lnTo>
                <a:lnTo>
                  <a:pt x="0" y="3048"/>
                </a:lnTo>
                <a:lnTo>
                  <a:pt x="1524" y="0"/>
                </a:lnTo>
                <a:lnTo>
                  <a:pt x="911352" y="0"/>
                </a:lnTo>
                <a:lnTo>
                  <a:pt x="912876" y="3048"/>
                </a:lnTo>
                <a:lnTo>
                  <a:pt x="912876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691896"/>
                </a:lnTo>
                <a:lnTo>
                  <a:pt x="4572" y="691896"/>
                </a:lnTo>
                <a:lnTo>
                  <a:pt x="9144" y="696468"/>
                </a:lnTo>
                <a:lnTo>
                  <a:pt x="912876" y="696468"/>
                </a:lnTo>
                <a:lnTo>
                  <a:pt x="912876" y="699516"/>
                </a:lnTo>
                <a:lnTo>
                  <a:pt x="911352" y="701040"/>
                </a:lnTo>
                <a:close/>
              </a:path>
              <a:path w="913129" h="701039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913129" h="701039">
                <a:moveTo>
                  <a:pt x="903732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903732" y="4572"/>
                </a:lnTo>
                <a:lnTo>
                  <a:pt x="903732" y="10668"/>
                </a:lnTo>
                <a:close/>
              </a:path>
              <a:path w="913129" h="701039">
                <a:moveTo>
                  <a:pt x="903732" y="696468"/>
                </a:moveTo>
                <a:lnTo>
                  <a:pt x="903732" y="4572"/>
                </a:lnTo>
                <a:lnTo>
                  <a:pt x="908304" y="10668"/>
                </a:lnTo>
                <a:lnTo>
                  <a:pt x="912876" y="10668"/>
                </a:lnTo>
                <a:lnTo>
                  <a:pt x="912876" y="691896"/>
                </a:lnTo>
                <a:lnTo>
                  <a:pt x="908304" y="691896"/>
                </a:lnTo>
                <a:lnTo>
                  <a:pt x="903732" y="696468"/>
                </a:lnTo>
                <a:close/>
              </a:path>
              <a:path w="913129" h="701039">
                <a:moveTo>
                  <a:pt x="912876" y="10668"/>
                </a:moveTo>
                <a:lnTo>
                  <a:pt x="908304" y="10668"/>
                </a:lnTo>
                <a:lnTo>
                  <a:pt x="903732" y="4572"/>
                </a:lnTo>
                <a:lnTo>
                  <a:pt x="912876" y="4572"/>
                </a:lnTo>
                <a:lnTo>
                  <a:pt x="912876" y="10668"/>
                </a:lnTo>
                <a:close/>
              </a:path>
              <a:path w="913129" h="701039">
                <a:moveTo>
                  <a:pt x="9144" y="696468"/>
                </a:moveTo>
                <a:lnTo>
                  <a:pt x="4572" y="691896"/>
                </a:lnTo>
                <a:lnTo>
                  <a:pt x="9144" y="691896"/>
                </a:lnTo>
                <a:lnTo>
                  <a:pt x="9144" y="696468"/>
                </a:lnTo>
                <a:close/>
              </a:path>
              <a:path w="913129" h="701039">
                <a:moveTo>
                  <a:pt x="903732" y="696468"/>
                </a:moveTo>
                <a:lnTo>
                  <a:pt x="9144" y="696468"/>
                </a:lnTo>
                <a:lnTo>
                  <a:pt x="9144" y="691896"/>
                </a:lnTo>
                <a:lnTo>
                  <a:pt x="903732" y="691896"/>
                </a:lnTo>
                <a:lnTo>
                  <a:pt x="903732" y="696468"/>
                </a:lnTo>
                <a:close/>
              </a:path>
              <a:path w="913129" h="701039">
                <a:moveTo>
                  <a:pt x="912876" y="696468"/>
                </a:moveTo>
                <a:lnTo>
                  <a:pt x="903732" y="696468"/>
                </a:lnTo>
                <a:lnTo>
                  <a:pt x="908304" y="691896"/>
                </a:lnTo>
                <a:lnTo>
                  <a:pt x="912876" y="691896"/>
                </a:lnTo>
                <a:lnTo>
                  <a:pt x="912876" y="6964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9" name="object 2659"/>
          <p:cNvSpPr txBox="1"/>
          <p:nvPr/>
        </p:nvSpPr>
        <p:spPr>
          <a:xfrm>
            <a:off x="2587205" y="4316913"/>
            <a:ext cx="754380" cy="443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화면</a:t>
            </a:r>
            <a:r>
              <a:rPr sz="900" spc="35" dirty="0">
                <a:latin typeface="Noto Sans CJK JP Regular"/>
                <a:cs typeface="Noto Sans CJK JP Regular"/>
              </a:rPr>
              <a:t> </a:t>
            </a:r>
            <a:r>
              <a:rPr sz="900" dirty="0">
                <a:latin typeface="Times New Roman"/>
                <a:cs typeface="Times New Roman"/>
              </a:rPr>
              <a:t>/</a:t>
            </a:r>
            <a:endParaRPr sz="9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25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데이터</a:t>
            </a:r>
            <a:r>
              <a:rPr sz="900" spc="45" dirty="0">
                <a:latin typeface="Noto Sans CJK JP Regular"/>
                <a:cs typeface="Noto Sans CJK JP Regular"/>
              </a:rPr>
              <a:t> </a:t>
            </a:r>
            <a:r>
              <a:rPr sz="900" dirty="0">
                <a:latin typeface="Times New Roman"/>
                <a:cs typeface="Times New Roman"/>
              </a:rPr>
              <a:t>/</a:t>
            </a: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프로세스</a:t>
            </a:r>
            <a:r>
              <a:rPr sz="900" spc="5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설계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60" name="object 2660"/>
          <p:cNvSpPr/>
          <p:nvPr/>
        </p:nvSpPr>
        <p:spPr>
          <a:xfrm>
            <a:off x="1333500" y="4195572"/>
            <a:ext cx="1134110" cy="215265"/>
          </a:xfrm>
          <a:custGeom>
            <a:avLst/>
            <a:gdLst/>
            <a:ahLst/>
            <a:cxnLst/>
            <a:rect l="l" t="t" r="r" b="b"/>
            <a:pathLst>
              <a:path w="1134110" h="215264">
                <a:moveTo>
                  <a:pt x="0" y="0"/>
                </a:moveTo>
                <a:lnTo>
                  <a:pt x="1133856" y="0"/>
                </a:lnTo>
                <a:lnTo>
                  <a:pt x="1133856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1" name="object 2661"/>
          <p:cNvSpPr/>
          <p:nvPr/>
        </p:nvSpPr>
        <p:spPr>
          <a:xfrm>
            <a:off x="1328927" y="4191000"/>
            <a:ext cx="1143000" cy="224154"/>
          </a:xfrm>
          <a:custGeom>
            <a:avLst/>
            <a:gdLst/>
            <a:ahLst/>
            <a:cxnLst/>
            <a:rect l="l" t="t" r="r" b="b"/>
            <a:pathLst>
              <a:path w="1143000" h="224154">
                <a:moveTo>
                  <a:pt x="1139952" y="224028"/>
                </a:moveTo>
                <a:lnTo>
                  <a:pt x="1524" y="224028"/>
                </a:lnTo>
                <a:lnTo>
                  <a:pt x="0" y="222504"/>
                </a:lnTo>
                <a:lnTo>
                  <a:pt x="0" y="3048"/>
                </a:lnTo>
                <a:lnTo>
                  <a:pt x="1524" y="0"/>
                </a:lnTo>
                <a:lnTo>
                  <a:pt x="1139952" y="0"/>
                </a:lnTo>
                <a:lnTo>
                  <a:pt x="1143000" y="3048"/>
                </a:lnTo>
                <a:lnTo>
                  <a:pt x="1143000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14884"/>
                </a:lnTo>
                <a:lnTo>
                  <a:pt x="4572" y="214884"/>
                </a:lnTo>
                <a:lnTo>
                  <a:pt x="9144" y="219456"/>
                </a:lnTo>
                <a:lnTo>
                  <a:pt x="1143000" y="219456"/>
                </a:lnTo>
                <a:lnTo>
                  <a:pt x="1143000" y="222504"/>
                </a:lnTo>
                <a:lnTo>
                  <a:pt x="1139952" y="224028"/>
                </a:lnTo>
                <a:close/>
              </a:path>
              <a:path w="1143000" h="22415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143000" h="224154">
                <a:moveTo>
                  <a:pt x="1133856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133856" y="4572"/>
                </a:lnTo>
                <a:lnTo>
                  <a:pt x="1133856" y="10668"/>
                </a:lnTo>
                <a:close/>
              </a:path>
              <a:path w="1143000" h="224154">
                <a:moveTo>
                  <a:pt x="1133856" y="219456"/>
                </a:moveTo>
                <a:lnTo>
                  <a:pt x="1133856" y="4572"/>
                </a:lnTo>
                <a:lnTo>
                  <a:pt x="1138428" y="10668"/>
                </a:lnTo>
                <a:lnTo>
                  <a:pt x="1143000" y="10668"/>
                </a:lnTo>
                <a:lnTo>
                  <a:pt x="1143000" y="214884"/>
                </a:lnTo>
                <a:lnTo>
                  <a:pt x="1138428" y="214884"/>
                </a:lnTo>
                <a:lnTo>
                  <a:pt x="1133856" y="219456"/>
                </a:lnTo>
                <a:close/>
              </a:path>
              <a:path w="1143000" h="224154">
                <a:moveTo>
                  <a:pt x="1143000" y="10668"/>
                </a:moveTo>
                <a:lnTo>
                  <a:pt x="1138428" y="10668"/>
                </a:lnTo>
                <a:lnTo>
                  <a:pt x="1133856" y="4572"/>
                </a:lnTo>
                <a:lnTo>
                  <a:pt x="1143000" y="4572"/>
                </a:lnTo>
                <a:lnTo>
                  <a:pt x="1143000" y="10668"/>
                </a:lnTo>
                <a:close/>
              </a:path>
              <a:path w="1143000" h="224154">
                <a:moveTo>
                  <a:pt x="9144" y="219456"/>
                </a:moveTo>
                <a:lnTo>
                  <a:pt x="4572" y="214884"/>
                </a:lnTo>
                <a:lnTo>
                  <a:pt x="9144" y="214884"/>
                </a:lnTo>
                <a:lnTo>
                  <a:pt x="9144" y="219456"/>
                </a:lnTo>
                <a:close/>
              </a:path>
              <a:path w="1143000" h="224154">
                <a:moveTo>
                  <a:pt x="1133856" y="219456"/>
                </a:moveTo>
                <a:lnTo>
                  <a:pt x="9144" y="219456"/>
                </a:lnTo>
                <a:lnTo>
                  <a:pt x="9144" y="214884"/>
                </a:lnTo>
                <a:lnTo>
                  <a:pt x="1133856" y="214884"/>
                </a:lnTo>
                <a:lnTo>
                  <a:pt x="1133856" y="219456"/>
                </a:lnTo>
                <a:close/>
              </a:path>
              <a:path w="1143000" h="224154">
                <a:moveTo>
                  <a:pt x="1143000" y="219456"/>
                </a:moveTo>
                <a:lnTo>
                  <a:pt x="1133856" y="219456"/>
                </a:lnTo>
                <a:lnTo>
                  <a:pt x="1138428" y="214884"/>
                </a:lnTo>
                <a:lnTo>
                  <a:pt x="1143000" y="214884"/>
                </a:lnTo>
                <a:lnTo>
                  <a:pt x="1143000" y="21945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2" name="object 2662"/>
          <p:cNvSpPr/>
          <p:nvPr/>
        </p:nvSpPr>
        <p:spPr>
          <a:xfrm>
            <a:off x="1333500" y="4436364"/>
            <a:ext cx="1134110" cy="213360"/>
          </a:xfrm>
          <a:custGeom>
            <a:avLst/>
            <a:gdLst/>
            <a:ahLst/>
            <a:cxnLst/>
            <a:rect l="l" t="t" r="r" b="b"/>
            <a:pathLst>
              <a:path w="1134110" h="213360">
                <a:moveTo>
                  <a:pt x="0" y="0"/>
                </a:moveTo>
                <a:lnTo>
                  <a:pt x="1133856" y="0"/>
                </a:lnTo>
                <a:lnTo>
                  <a:pt x="1133856" y="213360"/>
                </a:lnTo>
                <a:lnTo>
                  <a:pt x="0" y="2133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3" name="object 2663"/>
          <p:cNvSpPr/>
          <p:nvPr/>
        </p:nvSpPr>
        <p:spPr>
          <a:xfrm>
            <a:off x="1328927" y="4431791"/>
            <a:ext cx="1143000" cy="222885"/>
          </a:xfrm>
          <a:custGeom>
            <a:avLst/>
            <a:gdLst/>
            <a:ahLst/>
            <a:cxnLst/>
            <a:rect l="l" t="t" r="r" b="b"/>
            <a:pathLst>
              <a:path w="1143000" h="222885">
                <a:moveTo>
                  <a:pt x="1139952" y="222504"/>
                </a:moveTo>
                <a:lnTo>
                  <a:pt x="1524" y="222504"/>
                </a:lnTo>
                <a:lnTo>
                  <a:pt x="0" y="220980"/>
                </a:lnTo>
                <a:lnTo>
                  <a:pt x="0" y="1524"/>
                </a:lnTo>
                <a:lnTo>
                  <a:pt x="1524" y="0"/>
                </a:lnTo>
                <a:lnTo>
                  <a:pt x="1139952" y="0"/>
                </a:lnTo>
                <a:lnTo>
                  <a:pt x="1143000" y="1524"/>
                </a:lnTo>
                <a:lnTo>
                  <a:pt x="114300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13360"/>
                </a:lnTo>
                <a:lnTo>
                  <a:pt x="4572" y="213360"/>
                </a:lnTo>
                <a:lnTo>
                  <a:pt x="9144" y="217932"/>
                </a:lnTo>
                <a:lnTo>
                  <a:pt x="1143000" y="217932"/>
                </a:lnTo>
                <a:lnTo>
                  <a:pt x="1143000" y="220980"/>
                </a:lnTo>
                <a:lnTo>
                  <a:pt x="1139952" y="222504"/>
                </a:lnTo>
                <a:close/>
              </a:path>
              <a:path w="1143000" h="22288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143000" h="222885">
                <a:moveTo>
                  <a:pt x="113385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133856" y="4572"/>
                </a:lnTo>
                <a:lnTo>
                  <a:pt x="1133856" y="9144"/>
                </a:lnTo>
                <a:close/>
              </a:path>
              <a:path w="1143000" h="222885">
                <a:moveTo>
                  <a:pt x="1133856" y="217932"/>
                </a:moveTo>
                <a:lnTo>
                  <a:pt x="1133856" y="4572"/>
                </a:lnTo>
                <a:lnTo>
                  <a:pt x="1138428" y="9144"/>
                </a:lnTo>
                <a:lnTo>
                  <a:pt x="1143000" y="9144"/>
                </a:lnTo>
                <a:lnTo>
                  <a:pt x="1143000" y="213360"/>
                </a:lnTo>
                <a:lnTo>
                  <a:pt x="1138428" y="213360"/>
                </a:lnTo>
                <a:lnTo>
                  <a:pt x="1133856" y="217932"/>
                </a:lnTo>
                <a:close/>
              </a:path>
              <a:path w="1143000" h="222885">
                <a:moveTo>
                  <a:pt x="1143000" y="9144"/>
                </a:moveTo>
                <a:lnTo>
                  <a:pt x="1138428" y="9144"/>
                </a:lnTo>
                <a:lnTo>
                  <a:pt x="1133856" y="4572"/>
                </a:lnTo>
                <a:lnTo>
                  <a:pt x="1143000" y="4572"/>
                </a:lnTo>
                <a:lnTo>
                  <a:pt x="1143000" y="9144"/>
                </a:lnTo>
                <a:close/>
              </a:path>
              <a:path w="1143000" h="222885">
                <a:moveTo>
                  <a:pt x="9144" y="217932"/>
                </a:moveTo>
                <a:lnTo>
                  <a:pt x="4572" y="213360"/>
                </a:lnTo>
                <a:lnTo>
                  <a:pt x="9144" y="213360"/>
                </a:lnTo>
                <a:lnTo>
                  <a:pt x="9144" y="217932"/>
                </a:lnTo>
                <a:close/>
              </a:path>
              <a:path w="1143000" h="222885">
                <a:moveTo>
                  <a:pt x="1133856" y="217932"/>
                </a:moveTo>
                <a:lnTo>
                  <a:pt x="9144" y="217932"/>
                </a:lnTo>
                <a:lnTo>
                  <a:pt x="9144" y="213360"/>
                </a:lnTo>
                <a:lnTo>
                  <a:pt x="1133856" y="213360"/>
                </a:lnTo>
                <a:lnTo>
                  <a:pt x="1133856" y="217932"/>
                </a:lnTo>
                <a:close/>
              </a:path>
              <a:path w="1143000" h="222885">
                <a:moveTo>
                  <a:pt x="1143000" y="217932"/>
                </a:moveTo>
                <a:lnTo>
                  <a:pt x="1133856" y="217932"/>
                </a:lnTo>
                <a:lnTo>
                  <a:pt x="1138428" y="213360"/>
                </a:lnTo>
                <a:lnTo>
                  <a:pt x="1143000" y="213360"/>
                </a:lnTo>
                <a:lnTo>
                  <a:pt x="1143000" y="21793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4" name="object 2664"/>
          <p:cNvSpPr/>
          <p:nvPr/>
        </p:nvSpPr>
        <p:spPr>
          <a:xfrm>
            <a:off x="1333500" y="4672584"/>
            <a:ext cx="1134110" cy="215265"/>
          </a:xfrm>
          <a:custGeom>
            <a:avLst/>
            <a:gdLst/>
            <a:ahLst/>
            <a:cxnLst/>
            <a:rect l="l" t="t" r="r" b="b"/>
            <a:pathLst>
              <a:path w="1134110" h="215264">
                <a:moveTo>
                  <a:pt x="0" y="0"/>
                </a:moveTo>
                <a:lnTo>
                  <a:pt x="1133856" y="0"/>
                </a:lnTo>
                <a:lnTo>
                  <a:pt x="1133856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5" name="object 2665"/>
          <p:cNvSpPr/>
          <p:nvPr/>
        </p:nvSpPr>
        <p:spPr>
          <a:xfrm>
            <a:off x="1328927" y="4668011"/>
            <a:ext cx="1143000" cy="224154"/>
          </a:xfrm>
          <a:custGeom>
            <a:avLst/>
            <a:gdLst/>
            <a:ahLst/>
            <a:cxnLst/>
            <a:rect l="l" t="t" r="r" b="b"/>
            <a:pathLst>
              <a:path w="1143000" h="224154">
                <a:moveTo>
                  <a:pt x="1139952" y="224028"/>
                </a:moveTo>
                <a:lnTo>
                  <a:pt x="1524" y="224028"/>
                </a:lnTo>
                <a:lnTo>
                  <a:pt x="0" y="222504"/>
                </a:lnTo>
                <a:lnTo>
                  <a:pt x="0" y="3048"/>
                </a:lnTo>
                <a:lnTo>
                  <a:pt x="1524" y="0"/>
                </a:lnTo>
                <a:lnTo>
                  <a:pt x="1139952" y="0"/>
                </a:lnTo>
                <a:lnTo>
                  <a:pt x="1143000" y="3048"/>
                </a:lnTo>
                <a:lnTo>
                  <a:pt x="1143000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14884"/>
                </a:lnTo>
                <a:lnTo>
                  <a:pt x="4572" y="214884"/>
                </a:lnTo>
                <a:lnTo>
                  <a:pt x="9144" y="219456"/>
                </a:lnTo>
                <a:lnTo>
                  <a:pt x="1143000" y="219456"/>
                </a:lnTo>
                <a:lnTo>
                  <a:pt x="1143000" y="222504"/>
                </a:lnTo>
                <a:lnTo>
                  <a:pt x="1139952" y="224028"/>
                </a:lnTo>
                <a:close/>
              </a:path>
              <a:path w="1143000" h="22415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143000" h="224154">
                <a:moveTo>
                  <a:pt x="1133856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133856" y="4572"/>
                </a:lnTo>
                <a:lnTo>
                  <a:pt x="1133856" y="10668"/>
                </a:lnTo>
                <a:close/>
              </a:path>
              <a:path w="1143000" h="224154">
                <a:moveTo>
                  <a:pt x="1133856" y="219456"/>
                </a:moveTo>
                <a:lnTo>
                  <a:pt x="1133856" y="4572"/>
                </a:lnTo>
                <a:lnTo>
                  <a:pt x="1138428" y="10668"/>
                </a:lnTo>
                <a:lnTo>
                  <a:pt x="1143000" y="10668"/>
                </a:lnTo>
                <a:lnTo>
                  <a:pt x="1143000" y="214884"/>
                </a:lnTo>
                <a:lnTo>
                  <a:pt x="1138428" y="214884"/>
                </a:lnTo>
                <a:lnTo>
                  <a:pt x="1133856" y="219456"/>
                </a:lnTo>
                <a:close/>
              </a:path>
              <a:path w="1143000" h="224154">
                <a:moveTo>
                  <a:pt x="1143000" y="10668"/>
                </a:moveTo>
                <a:lnTo>
                  <a:pt x="1138428" y="10668"/>
                </a:lnTo>
                <a:lnTo>
                  <a:pt x="1133856" y="4572"/>
                </a:lnTo>
                <a:lnTo>
                  <a:pt x="1143000" y="4572"/>
                </a:lnTo>
                <a:lnTo>
                  <a:pt x="1143000" y="10668"/>
                </a:lnTo>
                <a:close/>
              </a:path>
              <a:path w="1143000" h="224154">
                <a:moveTo>
                  <a:pt x="9144" y="219456"/>
                </a:moveTo>
                <a:lnTo>
                  <a:pt x="4572" y="214884"/>
                </a:lnTo>
                <a:lnTo>
                  <a:pt x="9144" y="214884"/>
                </a:lnTo>
                <a:lnTo>
                  <a:pt x="9144" y="219456"/>
                </a:lnTo>
                <a:close/>
              </a:path>
              <a:path w="1143000" h="224154">
                <a:moveTo>
                  <a:pt x="1133856" y="219456"/>
                </a:moveTo>
                <a:lnTo>
                  <a:pt x="9144" y="219456"/>
                </a:lnTo>
                <a:lnTo>
                  <a:pt x="9144" y="214884"/>
                </a:lnTo>
                <a:lnTo>
                  <a:pt x="1133856" y="214884"/>
                </a:lnTo>
                <a:lnTo>
                  <a:pt x="1133856" y="219456"/>
                </a:lnTo>
                <a:close/>
              </a:path>
              <a:path w="1143000" h="224154">
                <a:moveTo>
                  <a:pt x="1143000" y="219456"/>
                </a:moveTo>
                <a:lnTo>
                  <a:pt x="1133856" y="219456"/>
                </a:lnTo>
                <a:lnTo>
                  <a:pt x="1138428" y="214884"/>
                </a:lnTo>
                <a:lnTo>
                  <a:pt x="1143000" y="214884"/>
                </a:lnTo>
                <a:lnTo>
                  <a:pt x="1143000" y="21945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6" name="object 2666"/>
          <p:cNvSpPr txBox="1"/>
          <p:nvPr/>
        </p:nvSpPr>
        <p:spPr>
          <a:xfrm>
            <a:off x="1540219" y="4216353"/>
            <a:ext cx="720725" cy="6432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110"/>
              </a:spcBef>
            </a:pPr>
            <a:r>
              <a:rPr sz="900" spc="40" dirty="0">
                <a:latin typeface="Times New Roman"/>
                <a:cs typeface="Times New Roman"/>
              </a:rPr>
              <a:t>As-Is</a:t>
            </a:r>
            <a:r>
              <a:rPr sz="900" spc="40" dirty="0">
                <a:latin typeface="Noto Sans CJK JP Regular"/>
                <a:cs typeface="Noto Sans CJK JP Regular"/>
              </a:rPr>
              <a:t>분석</a:t>
            </a:r>
            <a:endParaRPr sz="900">
              <a:latin typeface="Noto Sans CJK JP Regular"/>
              <a:cs typeface="Noto Sans CJK JP Regular"/>
            </a:endParaRPr>
          </a:p>
          <a:p>
            <a:pPr marL="12700" marR="5080" algn="ctr">
              <a:lnSpc>
                <a:spcPct val="173300"/>
              </a:lnSpc>
              <a:spcBef>
                <a:spcPts val="25"/>
              </a:spcBef>
            </a:pPr>
            <a:r>
              <a:rPr sz="900" spc="70" dirty="0">
                <a:latin typeface="Noto Sans CJK JP Regular"/>
                <a:cs typeface="Noto Sans CJK JP Regular"/>
              </a:rPr>
              <a:t>그룹요건분석  개선요건분석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67" name="object 2667"/>
          <p:cNvSpPr/>
          <p:nvPr/>
        </p:nvSpPr>
        <p:spPr>
          <a:xfrm>
            <a:off x="3451860" y="4201667"/>
            <a:ext cx="2931160" cy="690880"/>
          </a:xfrm>
          <a:custGeom>
            <a:avLst/>
            <a:gdLst/>
            <a:ahLst/>
            <a:cxnLst/>
            <a:rect l="l" t="t" r="r" b="b"/>
            <a:pathLst>
              <a:path w="2931160" h="690879">
                <a:moveTo>
                  <a:pt x="0" y="0"/>
                </a:moveTo>
                <a:lnTo>
                  <a:pt x="2930652" y="0"/>
                </a:lnTo>
                <a:lnTo>
                  <a:pt x="2930652" y="690372"/>
                </a:lnTo>
                <a:lnTo>
                  <a:pt x="0" y="690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8" name="object 2668"/>
          <p:cNvSpPr/>
          <p:nvPr/>
        </p:nvSpPr>
        <p:spPr>
          <a:xfrm>
            <a:off x="3445764" y="4197096"/>
            <a:ext cx="2941320" cy="701040"/>
          </a:xfrm>
          <a:custGeom>
            <a:avLst/>
            <a:gdLst/>
            <a:ahLst/>
            <a:cxnLst/>
            <a:rect l="l" t="t" r="r" b="b"/>
            <a:pathLst>
              <a:path w="2941320" h="701039">
                <a:moveTo>
                  <a:pt x="2939796" y="701040"/>
                </a:moveTo>
                <a:lnTo>
                  <a:pt x="3048" y="701040"/>
                </a:lnTo>
                <a:lnTo>
                  <a:pt x="0" y="697992"/>
                </a:lnTo>
                <a:lnTo>
                  <a:pt x="0" y="1524"/>
                </a:lnTo>
                <a:lnTo>
                  <a:pt x="3048" y="0"/>
                </a:lnTo>
                <a:lnTo>
                  <a:pt x="2939796" y="0"/>
                </a:lnTo>
                <a:lnTo>
                  <a:pt x="2941320" y="1524"/>
                </a:lnTo>
                <a:lnTo>
                  <a:pt x="2941320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690372"/>
                </a:lnTo>
                <a:lnTo>
                  <a:pt x="6096" y="690372"/>
                </a:lnTo>
                <a:lnTo>
                  <a:pt x="10668" y="694944"/>
                </a:lnTo>
                <a:lnTo>
                  <a:pt x="2941320" y="694944"/>
                </a:lnTo>
                <a:lnTo>
                  <a:pt x="2941320" y="697992"/>
                </a:lnTo>
                <a:lnTo>
                  <a:pt x="2939796" y="701040"/>
                </a:lnTo>
                <a:close/>
              </a:path>
              <a:path w="2941320" h="701039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2941320" h="701039">
                <a:moveTo>
                  <a:pt x="2932176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2932176" y="4572"/>
                </a:lnTo>
                <a:lnTo>
                  <a:pt x="2932176" y="9144"/>
                </a:lnTo>
                <a:close/>
              </a:path>
              <a:path w="2941320" h="701039">
                <a:moveTo>
                  <a:pt x="2932176" y="694944"/>
                </a:moveTo>
                <a:lnTo>
                  <a:pt x="2932176" y="4572"/>
                </a:lnTo>
                <a:lnTo>
                  <a:pt x="2936748" y="9144"/>
                </a:lnTo>
                <a:lnTo>
                  <a:pt x="2941320" y="9144"/>
                </a:lnTo>
                <a:lnTo>
                  <a:pt x="2941320" y="690372"/>
                </a:lnTo>
                <a:lnTo>
                  <a:pt x="2936748" y="690372"/>
                </a:lnTo>
                <a:lnTo>
                  <a:pt x="2932176" y="694944"/>
                </a:lnTo>
                <a:close/>
              </a:path>
              <a:path w="2941320" h="701039">
                <a:moveTo>
                  <a:pt x="2941320" y="9144"/>
                </a:moveTo>
                <a:lnTo>
                  <a:pt x="2936748" y="9144"/>
                </a:lnTo>
                <a:lnTo>
                  <a:pt x="2932176" y="4572"/>
                </a:lnTo>
                <a:lnTo>
                  <a:pt x="2941320" y="4572"/>
                </a:lnTo>
                <a:lnTo>
                  <a:pt x="2941320" y="9144"/>
                </a:lnTo>
                <a:close/>
              </a:path>
              <a:path w="2941320" h="701039">
                <a:moveTo>
                  <a:pt x="10668" y="694944"/>
                </a:moveTo>
                <a:lnTo>
                  <a:pt x="6096" y="690372"/>
                </a:lnTo>
                <a:lnTo>
                  <a:pt x="10668" y="690372"/>
                </a:lnTo>
                <a:lnTo>
                  <a:pt x="10668" y="694944"/>
                </a:lnTo>
                <a:close/>
              </a:path>
              <a:path w="2941320" h="701039">
                <a:moveTo>
                  <a:pt x="2932176" y="694944"/>
                </a:moveTo>
                <a:lnTo>
                  <a:pt x="10668" y="694944"/>
                </a:lnTo>
                <a:lnTo>
                  <a:pt x="10668" y="690372"/>
                </a:lnTo>
                <a:lnTo>
                  <a:pt x="2932176" y="690372"/>
                </a:lnTo>
                <a:lnTo>
                  <a:pt x="2932176" y="694944"/>
                </a:lnTo>
                <a:close/>
              </a:path>
              <a:path w="2941320" h="701039">
                <a:moveTo>
                  <a:pt x="2941320" y="694944"/>
                </a:moveTo>
                <a:lnTo>
                  <a:pt x="2932176" y="694944"/>
                </a:lnTo>
                <a:lnTo>
                  <a:pt x="2936748" y="690372"/>
                </a:lnTo>
                <a:lnTo>
                  <a:pt x="2941320" y="690372"/>
                </a:lnTo>
                <a:lnTo>
                  <a:pt x="2941320" y="69494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9" name="object 2669"/>
          <p:cNvSpPr/>
          <p:nvPr/>
        </p:nvSpPr>
        <p:spPr>
          <a:xfrm>
            <a:off x="1327404" y="5602224"/>
            <a:ext cx="1134110" cy="251460"/>
          </a:xfrm>
          <a:custGeom>
            <a:avLst/>
            <a:gdLst/>
            <a:ahLst/>
            <a:cxnLst/>
            <a:rect l="l" t="t" r="r" b="b"/>
            <a:pathLst>
              <a:path w="1134110" h="251460">
                <a:moveTo>
                  <a:pt x="0" y="0"/>
                </a:moveTo>
                <a:lnTo>
                  <a:pt x="1133856" y="0"/>
                </a:lnTo>
                <a:lnTo>
                  <a:pt x="1133856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0" name="object 2670"/>
          <p:cNvSpPr/>
          <p:nvPr/>
        </p:nvSpPr>
        <p:spPr>
          <a:xfrm>
            <a:off x="1322832" y="5597652"/>
            <a:ext cx="1143000" cy="262255"/>
          </a:xfrm>
          <a:custGeom>
            <a:avLst/>
            <a:gdLst/>
            <a:ahLst/>
            <a:cxnLst/>
            <a:rect l="l" t="t" r="r" b="b"/>
            <a:pathLst>
              <a:path w="1143000" h="262254">
                <a:moveTo>
                  <a:pt x="1141476" y="262128"/>
                </a:moveTo>
                <a:lnTo>
                  <a:pt x="3048" y="262128"/>
                </a:lnTo>
                <a:lnTo>
                  <a:pt x="0" y="259080"/>
                </a:lnTo>
                <a:lnTo>
                  <a:pt x="0" y="1524"/>
                </a:lnTo>
                <a:lnTo>
                  <a:pt x="3048" y="0"/>
                </a:lnTo>
                <a:lnTo>
                  <a:pt x="1141476" y="0"/>
                </a:lnTo>
                <a:lnTo>
                  <a:pt x="1143000" y="1524"/>
                </a:lnTo>
                <a:lnTo>
                  <a:pt x="1143000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4572" y="251460"/>
                </a:lnTo>
                <a:lnTo>
                  <a:pt x="10668" y="256032"/>
                </a:lnTo>
                <a:lnTo>
                  <a:pt x="1143000" y="256032"/>
                </a:lnTo>
                <a:lnTo>
                  <a:pt x="1143000" y="259080"/>
                </a:lnTo>
                <a:lnTo>
                  <a:pt x="1141476" y="262128"/>
                </a:lnTo>
                <a:close/>
              </a:path>
              <a:path w="1143000" h="262254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143000" h="262254">
                <a:moveTo>
                  <a:pt x="1133856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133856" y="4572"/>
                </a:lnTo>
                <a:lnTo>
                  <a:pt x="1133856" y="9144"/>
                </a:lnTo>
                <a:close/>
              </a:path>
              <a:path w="1143000" h="262254">
                <a:moveTo>
                  <a:pt x="1133856" y="256032"/>
                </a:moveTo>
                <a:lnTo>
                  <a:pt x="1133856" y="4572"/>
                </a:lnTo>
                <a:lnTo>
                  <a:pt x="1138428" y="9144"/>
                </a:lnTo>
                <a:lnTo>
                  <a:pt x="1143000" y="9144"/>
                </a:lnTo>
                <a:lnTo>
                  <a:pt x="1143000" y="251460"/>
                </a:lnTo>
                <a:lnTo>
                  <a:pt x="1138428" y="251460"/>
                </a:lnTo>
                <a:lnTo>
                  <a:pt x="1133856" y="256032"/>
                </a:lnTo>
                <a:close/>
              </a:path>
              <a:path w="1143000" h="262254">
                <a:moveTo>
                  <a:pt x="1143000" y="9144"/>
                </a:moveTo>
                <a:lnTo>
                  <a:pt x="1138428" y="9144"/>
                </a:lnTo>
                <a:lnTo>
                  <a:pt x="1133856" y="4572"/>
                </a:lnTo>
                <a:lnTo>
                  <a:pt x="1143000" y="4572"/>
                </a:lnTo>
                <a:lnTo>
                  <a:pt x="1143000" y="9144"/>
                </a:lnTo>
                <a:close/>
              </a:path>
              <a:path w="1143000" h="262254">
                <a:moveTo>
                  <a:pt x="10668" y="256032"/>
                </a:moveTo>
                <a:lnTo>
                  <a:pt x="4572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1143000" h="262254">
                <a:moveTo>
                  <a:pt x="1133856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1133856" y="251460"/>
                </a:lnTo>
                <a:lnTo>
                  <a:pt x="1133856" y="256032"/>
                </a:lnTo>
                <a:close/>
              </a:path>
              <a:path w="1143000" h="262254">
                <a:moveTo>
                  <a:pt x="1143000" y="256032"/>
                </a:moveTo>
                <a:lnTo>
                  <a:pt x="1133856" y="256032"/>
                </a:lnTo>
                <a:lnTo>
                  <a:pt x="1138428" y="251460"/>
                </a:lnTo>
                <a:lnTo>
                  <a:pt x="1143000" y="251460"/>
                </a:lnTo>
                <a:lnTo>
                  <a:pt x="1143000" y="25603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1" name="object 2671"/>
          <p:cNvSpPr/>
          <p:nvPr/>
        </p:nvSpPr>
        <p:spPr>
          <a:xfrm>
            <a:off x="2502408" y="5602224"/>
            <a:ext cx="1132840" cy="251460"/>
          </a:xfrm>
          <a:custGeom>
            <a:avLst/>
            <a:gdLst/>
            <a:ahLst/>
            <a:cxnLst/>
            <a:rect l="l" t="t" r="r" b="b"/>
            <a:pathLst>
              <a:path w="1132839" h="251460">
                <a:moveTo>
                  <a:pt x="0" y="0"/>
                </a:moveTo>
                <a:lnTo>
                  <a:pt x="1132332" y="0"/>
                </a:lnTo>
                <a:lnTo>
                  <a:pt x="1132332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2" name="object 2672"/>
          <p:cNvSpPr/>
          <p:nvPr/>
        </p:nvSpPr>
        <p:spPr>
          <a:xfrm>
            <a:off x="2497835" y="5597652"/>
            <a:ext cx="1143000" cy="262255"/>
          </a:xfrm>
          <a:custGeom>
            <a:avLst/>
            <a:gdLst/>
            <a:ahLst/>
            <a:cxnLst/>
            <a:rect l="l" t="t" r="r" b="b"/>
            <a:pathLst>
              <a:path w="1143000" h="262254">
                <a:moveTo>
                  <a:pt x="1139952" y="262128"/>
                </a:moveTo>
                <a:lnTo>
                  <a:pt x="1524" y="262128"/>
                </a:lnTo>
                <a:lnTo>
                  <a:pt x="0" y="259080"/>
                </a:lnTo>
                <a:lnTo>
                  <a:pt x="0" y="1524"/>
                </a:lnTo>
                <a:lnTo>
                  <a:pt x="1524" y="0"/>
                </a:lnTo>
                <a:lnTo>
                  <a:pt x="1139952" y="0"/>
                </a:lnTo>
                <a:lnTo>
                  <a:pt x="1143000" y="1524"/>
                </a:lnTo>
                <a:lnTo>
                  <a:pt x="114300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51460"/>
                </a:lnTo>
                <a:lnTo>
                  <a:pt x="4572" y="251460"/>
                </a:lnTo>
                <a:lnTo>
                  <a:pt x="9144" y="256032"/>
                </a:lnTo>
                <a:lnTo>
                  <a:pt x="1143000" y="256032"/>
                </a:lnTo>
                <a:lnTo>
                  <a:pt x="1143000" y="259080"/>
                </a:lnTo>
                <a:lnTo>
                  <a:pt x="1139952" y="262128"/>
                </a:lnTo>
                <a:close/>
              </a:path>
              <a:path w="1143000" h="26225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143000" h="262254">
                <a:moveTo>
                  <a:pt x="113233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132332" y="4572"/>
                </a:lnTo>
                <a:lnTo>
                  <a:pt x="1132332" y="9144"/>
                </a:lnTo>
                <a:close/>
              </a:path>
              <a:path w="1143000" h="262254">
                <a:moveTo>
                  <a:pt x="1132332" y="256032"/>
                </a:moveTo>
                <a:lnTo>
                  <a:pt x="1132332" y="4572"/>
                </a:lnTo>
                <a:lnTo>
                  <a:pt x="1136904" y="9144"/>
                </a:lnTo>
                <a:lnTo>
                  <a:pt x="1143000" y="9144"/>
                </a:lnTo>
                <a:lnTo>
                  <a:pt x="1143000" y="251460"/>
                </a:lnTo>
                <a:lnTo>
                  <a:pt x="1136904" y="251460"/>
                </a:lnTo>
                <a:lnTo>
                  <a:pt x="1132332" y="256032"/>
                </a:lnTo>
                <a:close/>
              </a:path>
              <a:path w="1143000" h="262254">
                <a:moveTo>
                  <a:pt x="1143000" y="9144"/>
                </a:moveTo>
                <a:lnTo>
                  <a:pt x="1136904" y="9144"/>
                </a:lnTo>
                <a:lnTo>
                  <a:pt x="1132332" y="4572"/>
                </a:lnTo>
                <a:lnTo>
                  <a:pt x="1143000" y="4572"/>
                </a:lnTo>
                <a:lnTo>
                  <a:pt x="1143000" y="9144"/>
                </a:lnTo>
                <a:close/>
              </a:path>
              <a:path w="1143000" h="262254">
                <a:moveTo>
                  <a:pt x="9144" y="256032"/>
                </a:moveTo>
                <a:lnTo>
                  <a:pt x="4572" y="251460"/>
                </a:lnTo>
                <a:lnTo>
                  <a:pt x="9144" y="251460"/>
                </a:lnTo>
                <a:lnTo>
                  <a:pt x="9144" y="256032"/>
                </a:lnTo>
                <a:close/>
              </a:path>
              <a:path w="1143000" h="262254">
                <a:moveTo>
                  <a:pt x="1132332" y="256032"/>
                </a:moveTo>
                <a:lnTo>
                  <a:pt x="9144" y="256032"/>
                </a:lnTo>
                <a:lnTo>
                  <a:pt x="9144" y="251460"/>
                </a:lnTo>
                <a:lnTo>
                  <a:pt x="1132332" y="251460"/>
                </a:lnTo>
                <a:lnTo>
                  <a:pt x="1132332" y="256032"/>
                </a:lnTo>
                <a:close/>
              </a:path>
              <a:path w="1143000" h="262254">
                <a:moveTo>
                  <a:pt x="1143000" y="256032"/>
                </a:moveTo>
                <a:lnTo>
                  <a:pt x="1132332" y="256032"/>
                </a:lnTo>
                <a:lnTo>
                  <a:pt x="1136904" y="251460"/>
                </a:lnTo>
                <a:lnTo>
                  <a:pt x="1143000" y="251460"/>
                </a:lnTo>
                <a:lnTo>
                  <a:pt x="1143000" y="25603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3" name="object 2673"/>
          <p:cNvSpPr/>
          <p:nvPr/>
        </p:nvSpPr>
        <p:spPr>
          <a:xfrm>
            <a:off x="3665220" y="5602224"/>
            <a:ext cx="1132840" cy="251460"/>
          </a:xfrm>
          <a:custGeom>
            <a:avLst/>
            <a:gdLst/>
            <a:ahLst/>
            <a:cxnLst/>
            <a:rect l="l" t="t" r="r" b="b"/>
            <a:pathLst>
              <a:path w="1132839" h="251460">
                <a:moveTo>
                  <a:pt x="0" y="0"/>
                </a:moveTo>
                <a:lnTo>
                  <a:pt x="1132332" y="0"/>
                </a:lnTo>
                <a:lnTo>
                  <a:pt x="1132332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4" name="object 2674"/>
          <p:cNvSpPr/>
          <p:nvPr/>
        </p:nvSpPr>
        <p:spPr>
          <a:xfrm>
            <a:off x="3659123" y="5597652"/>
            <a:ext cx="1143000" cy="262255"/>
          </a:xfrm>
          <a:custGeom>
            <a:avLst/>
            <a:gdLst/>
            <a:ahLst/>
            <a:cxnLst/>
            <a:rect l="l" t="t" r="r" b="b"/>
            <a:pathLst>
              <a:path w="1143000" h="262254">
                <a:moveTo>
                  <a:pt x="1141476" y="262128"/>
                </a:moveTo>
                <a:lnTo>
                  <a:pt x="3048" y="262128"/>
                </a:lnTo>
                <a:lnTo>
                  <a:pt x="0" y="259080"/>
                </a:lnTo>
                <a:lnTo>
                  <a:pt x="0" y="1524"/>
                </a:lnTo>
                <a:lnTo>
                  <a:pt x="3048" y="0"/>
                </a:lnTo>
                <a:lnTo>
                  <a:pt x="1141476" y="0"/>
                </a:lnTo>
                <a:lnTo>
                  <a:pt x="1143000" y="1524"/>
                </a:lnTo>
                <a:lnTo>
                  <a:pt x="1143000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6096" y="251460"/>
                </a:lnTo>
                <a:lnTo>
                  <a:pt x="10668" y="256032"/>
                </a:lnTo>
                <a:lnTo>
                  <a:pt x="1143000" y="256032"/>
                </a:lnTo>
                <a:lnTo>
                  <a:pt x="1143000" y="259080"/>
                </a:lnTo>
                <a:lnTo>
                  <a:pt x="1141476" y="262128"/>
                </a:lnTo>
                <a:close/>
              </a:path>
              <a:path w="1143000" h="262254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143000" h="262254">
                <a:moveTo>
                  <a:pt x="1133856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133856" y="4572"/>
                </a:lnTo>
                <a:lnTo>
                  <a:pt x="1133856" y="9144"/>
                </a:lnTo>
                <a:close/>
              </a:path>
              <a:path w="1143000" h="262254">
                <a:moveTo>
                  <a:pt x="1133856" y="256032"/>
                </a:moveTo>
                <a:lnTo>
                  <a:pt x="1133856" y="4572"/>
                </a:lnTo>
                <a:lnTo>
                  <a:pt x="1138428" y="9144"/>
                </a:lnTo>
                <a:lnTo>
                  <a:pt x="1143000" y="9144"/>
                </a:lnTo>
                <a:lnTo>
                  <a:pt x="1143000" y="251460"/>
                </a:lnTo>
                <a:lnTo>
                  <a:pt x="1138428" y="251460"/>
                </a:lnTo>
                <a:lnTo>
                  <a:pt x="1133856" y="256032"/>
                </a:lnTo>
                <a:close/>
              </a:path>
              <a:path w="1143000" h="262254">
                <a:moveTo>
                  <a:pt x="1143000" y="9144"/>
                </a:moveTo>
                <a:lnTo>
                  <a:pt x="1138428" y="9144"/>
                </a:lnTo>
                <a:lnTo>
                  <a:pt x="1133856" y="4572"/>
                </a:lnTo>
                <a:lnTo>
                  <a:pt x="1143000" y="4572"/>
                </a:lnTo>
                <a:lnTo>
                  <a:pt x="1143000" y="9144"/>
                </a:lnTo>
                <a:close/>
              </a:path>
              <a:path w="1143000" h="262254">
                <a:moveTo>
                  <a:pt x="10668" y="256032"/>
                </a:moveTo>
                <a:lnTo>
                  <a:pt x="6096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1143000" h="262254">
                <a:moveTo>
                  <a:pt x="1133856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1133856" y="251460"/>
                </a:lnTo>
                <a:lnTo>
                  <a:pt x="1133856" y="256032"/>
                </a:lnTo>
                <a:close/>
              </a:path>
              <a:path w="1143000" h="262254">
                <a:moveTo>
                  <a:pt x="1143000" y="256032"/>
                </a:moveTo>
                <a:lnTo>
                  <a:pt x="1133856" y="256032"/>
                </a:lnTo>
                <a:lnTo>
                  <a:pt x="1138428" y="251460"/>
                </a:lnTo>
                <a:lnTo>
                  <a:pt x="1143000" y="251460"/>
                </a:lnTo>
                <a:lnTo>
                  <a:pt x="1143000" y="25603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5" name="object 2675"/>
          <p:cNvSpPr txBox="1"/>
          <p:nvPr/>
        </p:nvSpPr>
        <p:spPr>
          <a:xfrm>
            <a:off x="3986241" y="5642824"/>
            <a:ext cx="4889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이행개발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76" name="object 2676"/>
          <p:cNvSpPr/>
          <p:nvPr/>
        </p:nvSpPr>
        <p:spPr>
          <a:xfrm>
            <a:off x="4829555" y="5602224"/>
            <a:ext cx="1134110" cy="251460"/>
          </a:xfrm>
          <a:custGeom>
            <a:avLst/>
            <a:gdLst/>
            <a:ahLst/>
            <a:cxnLst/>
            <a:rect l="l" t="t" r="r" b="b"/>
            <a:pathLst>
              <a:path w="1134110" h="251460">
                <a:moveTo>
                  <a:pt x="0" y="0"/>
                </a:moveTo>
                <a:lnTo>
                  <a:pt x="1133856" y="0"/>
                </a:lnTo>
                <a:lnTo>
                  <a:pt x="1133856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7" name="object 2677"/>
          <p:cNvSpPr/>
          <p:nvPr/>
        </p:nvSpPr>
        <p:spPr>
          <a:xfrm>
            <a:off x="4824984" y="5597652"/>
            <a:ext cx="1143000" cy="262255"/>
          </a:xfrm>
          <a:custGeom>
            <a:avLst/>
            <a:gdLst/>
            <a:ahLst/>
            <a:cxnLst/>
            <a:rect l="l" t="t" r="r" b="b"/>
            <a:pathLst>
              <a:path w="1143000" h="262254">
                <a:moveTo>
                  <a:pt x="1139952" y="262128"/>
                </a:moveTo>
                <a:lnTo>
                  <a:pt x="1524" y="262128"/>
                </a:lnTo>
                <a:lnTo>
                  <a:pt x="0" y="259080"/>
                </a:lnTo>
                <a:lnTo>
                  <a:pt x="0" y="1524"/>
                </a:lnTo>
                <a:lnTo>
                  <a:pt x="1524" y="0"/>
                </a:lnTo>
                <a:lnTo>
                  <a:pt x="1139952" y="0"/>
                </a:lnTo>
                <a:lnTo>
                  <a:pt x="1143000" y="1524"/>
                </a:lnTo>
                <a:lnTo>
                  <a:pt x="114300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51460"/>
                </a:lnTo>
                <a:lnTo>
                  <a:pt x="4572" y="251460"/>
                </a:lnTo>
                <a:lnTo>
                  <a:pt x="9144" y="256032"/>
                </a:lnTo>
                <a:lnTo>
                  <a:pt x="1143000" y="256032"/>
                </a:lnTo>
                <a:lnTo>
                  <a:pt x="1143000" y="259080"/>
                </a:lnTo>
                <a:lnTo>
                  <a:pt x="1139952" y="262128"/>
                </a:lnTo>
                <a:close/>
              </a:path>
              <a:path w="1143000" h="26225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143000" h="262254">
                <a:moveTo>
                  <a:pt x="113233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132332" y="4572"/>
                </a:lnTo>
                <a:lnTo>
                  <a:pt x="1132332" y="9144"/>
                </a:lnTo>
                <a:close/>
              </a:path>
              <a:path w="1143000" h="262254">
                <a:moveTo>
                  <a:pt x="1132332" y="256032"/>
                </a:moveTo>
                <a:lnTo>
                  <a:pt x="1132332" y="4572"/>
                </a:lnTo>
                <a:lnTo>
                  <a:pt x="1138428" y="9144"/>
                </a:lnTo>
                <a:lnTo>
                  <a:pt x="1143000" y="9144"/>
                </a:lnTo>
                <a:lnTo>
                  <a:pt x="1143000" y="251460"/>
                </a:lnTo>
                <a:lnTo>
                  <a:pt x="1138428" y="251460"/>
                </a:lnTo>
                <a:lnTo>
                  <a:pt x="1132332" y="256032"/>
                </a:lnTo>
                <a:close/>
              </a:path>
              <a:path w="1143000" h="262254">
                <a:moveTo>
                  <a:pt x="1143000" y="9144"/>
                </a:moveTo>
                <a:lnTo>
                  <a:pt x="1138428" y="9144"/>
                </a:lnTo>
                <a:lnTo>
                  <a:pt x="1132332" y="4572"/>
                </a:lnTo>
                <a:lnTo>
                  <a:pt x="1143000" y="4572"/>
                </a:lnTo>
                <a:lnTo>
                  <a:pt x="1143000" y="9144"/>
                </a:lnTo>
                <a:close/>
              </a:path>
              <a:path w="1143000" h="262254">
                <a:moveTo>
                  <a:pt x="9144" y="256032"/>
                </a:moveTo>
                <a:lnTo>
                  <a:pt x="4572" y="251460"/>
                </a:lnTo>
                <a:lnTo>
                  <a:pt x="9144" y="251460"/>
                </a:lnTo>
                <a:lnTo>
                  <a:pt x="9144" y="256032"/>
                </a:lnTo>
                <a:close/>
              </a:path>
              <a:path w="1143000" h="262254">
                <a:moveTo>
                  <a:pt x="1132332" y="256032"/>
                </a:moveTo>
                <a:lnTo>
                  <a:pt x="9144" y="256032"/>
                </a:lnTo>
                <a:lnTo>
                  <a:pt x="9144" y="251460"/>
                </a:lnTo>
                <a:lnTo>
                  <a:pt x="1132332" y="251460"/>
                </a:lnTo>
                <a:lnTo>
                  <a:pt x="1132332" y="256032"/>
                </a:lnTo>
                <a:close/>
              </a:path>
              <a:path w="1143000" h="262254">
                <a:moveTo>
                  <a:pt x="1143000" y="256032"/>
                </a:moveTo>
                <a:lnTo>
                  <a:pt x="1132332" y="256032"/>
                </a:lnTo>
                <a:lnTo>
                  <a:pt x="1138428" y="251460"/>
                </a:lnTo>
                <a:lnTo>
                  <a:pt x="1143000" y="251460"/>
                </a:lnTo>
                <a:lnTo>
                  <a:pt x="1143000" y="25603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8" name="object 2678"/>
          <p:cNvSpPr txBox="1"/>
          <p:nvPr/>
        </p:nvSpPr>
        <p:spPr>
          <a:xfrm>
            <a:off x="5152104" y="5642824"/>
            <a:ext cx="4889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이행검증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79" name="object 2679"/>
          <p:cNvSpPr/>
          <p:nvPr/>
        </p:nvSpPr>
        <p:spPr>
          <a:xfrm>
            <a:off x="237744" y="4192523"/>
            <a:ext cx="1059180" cy="692150"/>
          </a:xfrm>
          <a:custGeom>
            <a:avLst/>
            <a:gdLst/>
            <a:ahLst/>
            <a:cxnLst/>
            <a:rect l="l" t="t" r="r" b="b"/>
            <a:pathLst>
              <a:path w="1059180" h="692150">
                <a:moveTo>
                  <a:pt x="0" y="0"/>
                </a:moveTo>
                <a:lnTo>
                  <a:pt x="1059180" y="0"/>
                </a:lnTo>
                <a:lnTo>
                  <a:pt x="1059180" y="691896"/>
                </a:lnTo>
                <a:lnTo>
                  <a:pt x="0" y="691896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0" name="object 2680"/>
          <p:cNvSpPr txBox="1"/>
          <p:nvPr/>
        </p:nvSpPr>
        <p:spPr>
          <a:xfrm>
            <a:off x="289089" y="4335317"/>
            <a:ext cx="958215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685" marR="5080" indent="-134620">
              <a:lnSpc>
                <a:spcPct val="101600"/>
              </a:lnSpc>
              <a:spcBef>
                <a:spcPts val="100"/>
              </a:spcBef>
            </a:pPr>
            <a:r>
              <a:rPr sz="1200" spc="95" dirty="0">
                <a:latin typeface="Noto Sans CJK JP Regular"/>
                <a:cs typeface="Noto Sans CJK JP Regular"/>
              </a:rPr>
              <a:t>프로세스분석  </a:t>
            </a:r>
            <a:r>
              <a:rPr sz="1200" spc="120" dirty="0">
                <a:latin typeface="Noto Sans CJK JP Regular"/>
                <a:cs typeface="Noto Sans CJK JP Regular"/>
              </a:rPr>
              <a:t>기능</a:t>
            </a:r>
            <a:r>
              <a:rPr sz="1200" spc="35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개선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681" name="object 2681"/>
          <p:cNvSpPr/>
          <p:nvPr/>
        </p:nvSpPr>
        <p:spPr>
          <a:xfrm>
            <a:off x="237744" y="4192523"/>
            <a:ext cx="132588" cy="990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2" name="object 2682"/>
          <p:cNvSpPr/>
          <p:nvPr/>
        </p:nvSpPr>
        <p:spPr>
          <a:xfrm>
            <a:off x="1333500" y="4966716"/>
            <a:ext cx="1134110" cy="599440"/>
          </a:xfrm>
          <a:custGeom>
            <a:avLst/>
            <a:gdLst/>
            <a:ahLst/>
            <a:cxnLst/>
            <a:rect l="l" t="t" r="r" b="b"/>
            <a:pathLst>
              <a:path w="1134110" h="599439">
                <a:moveTo>
                  <a:pt x="0" y="0"/>
                </a:moveTo>
                <a:lnTo>
                  <a:pt x="1133856" y="0"/>
                </a:lnTo>
                <a:lnTo>
                  <a:pt x="1133856" y="598932"/>
                </a:lnTo>
                <a:lnTo>
                  <a:pt x="0" y="598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3" name="object 2683"/>
          <p:cNvSpPr/>
          <p:nvPr/>
        </p:nvSpPr>
        <p:spPr>
          <a:xfrm>
            <a:off x="1328927" y="4962144"/>
            <a:ext cx="1143000" cy="609600"/>
          </a:xfrm>
          <a:custGeom>
            <a:avLst/>
            <a:gdLst/>
            <a:ahLst/>
            <a:cxnLst/>
            <a:rect l="l" t="t" r="r" b="b"/>
            <a:pathLst>
              <a:path w="1143000" h="609600">
                <a:moveTo>
                  <a:pt x="1139952" y="609600"/>
                </a:moveTo>
                <a:lnTo>
                  <a:pt x="1524" y="609600"/>
                </a:lnTo>
                <a:lnTo>
                  <a:pt x="0" y="606552"/>
                </a:lnTo>
                <a:lnTo>
                  <a:pt x="0" y="3048"/>
                </a:lnTo>
                <a:lnTo>
                  <a:pt x="1524" y="0"/>
                </a:lnTo>
                <a:lnTo>
                  <a:pt x="1139952" y="0"/>
                </a:lnTo>
                <a:lnTo>
                  <a:pt x="1143000" y="3048"/>
                </a:lnTo>
                <a:lnTo>
                  <a:pt x="1143000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598932"/>
                </a:lnTo>
                <a:lnTo>
                  <a:pt x="4572" y="598932"/>
                </a:lnTo>
                <a:lnTo>
                  <a:pt x="9144" y="603504"/>
                </a:lnTo>
                <a:lnTo>
                  <a:pt x="1143000" y="603504"/>
                </a:lnTo>
                <a:lnTo>
                  <a:pt x="1143000" y="606552"/>
                </a:lnTo>
                <a:lnTo>
                  <a:pt x="1139952" y="609600"/>
                </a:lnTo>
                <a:close/>
              </a:path>
              <a:path w="1143000" h="609600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143000" h="609600">
                <a:moveTo>
                  <a:pt x="1133856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133856" y="4572"/>
                </a:lnTo>
                <a:lnTo>
                  <a:pt x="1133856" y="10668"/>
                </a:lnTo>
                <a:close/>
              </a:path>
              <a:path w="1143000" h="609600">
                <a:moveTo>
                  <a:pt x="1133856" y="603504"/>
                </a:moveTo>
                <a:lnTo>
                  <a:pt x="1133856" y="4572"/>
                </a:lnTo>
                <a:lnTo>
                  <a:pt x="1138428" y="10668"/>
                </a:lnTo>
                <a:lnTo>
                  <a:pt x="1143000" y="10668"/>
                </a:lnTo>
                <a:lnTo>
                  <a:pt x="1143000" y="598932"/>
                </a:lnTo>
                <a:lnTo>
                  <a:pt x="1138428" y="598932"/>
                </a:lnTo>
                <a:lnTo>
                  <a:pt x="1133856" y="603504"/>
                </a:lnTo>
                <a:close/>
              </a:path>
              <a:path w="1143000" h="609600">
                <a:moveTo>
                  <a:pt x="1143000" y="10668"/>
                </a:moveTo>
                <a:lnTo>
                  <a:pt x="1138428" y="10668"/>
                </a:lnTo>
                <a:lnTo>
                  <a:pt x="1133856" y="4572"/>
                </a:lnTo>
                <a:lnTo>
                  <a:pt x="1143000" y="4572"/>
                </a:lnTo>
                <a:lnTo>
                  <a:pt x="1143000" y="10668"/>
                </a:lnTo>
                <a:close/>
              </a:path>
              <a:path w="1143000" h="609600">
                <a:moveTo>
                  <a:pt x="9144" y="603504"/>
                </a:moveTo>
                <a:lnTo>
                  <a:pt x="4572" y="598932"/>
                </a:lnTo>
                <a:lnTo>
                  <a:pt x="9144" y="598932"/>
                </a:lnTo>
                <a:lnTo>
                  <a:pt x="9144" y="603504"/>
                </a:lnTo>
                <a:close/>
              </a:path>
              <a:path w="1143000" h="609600">
                <a:moveTo>
                  <a:pt x="1133856" y="603504"/>
                </a:moveTo>
                <a:lnTo>
                  <a:pt x="9144" y="603504"/>
                </a:lnTo>
                <a:lnTo>
                  <a:pt x="9144" y="598932"/>
                </a:lnTo>
                <a:lnTo>
                  <a:pt x="1133856" y="598932"/>
                </a:lnTo>
                <a:lnTo>
                  <a:pt x="1133856" y="603504"/>
                </a:lnTo>
                <a:close/>
              </a:path>
              <a:path w="1143000" h="609600">
                <a:moveTo>
                  <a:pt x="1143000" y="603504"/>
                </a:moveTo>
                <a:lnTo>
                  <a:pt x="1133856" y="603504"/>
                </a:lnTo>
                <a:lnTo>
                  <a:pt x="1138428" y="598932"/>
                </a:lnTo>
                <a:lnTo>
                  <a:pt x="1143000" y="598932"/>
                </a:lnTo>
                <a:lnTo>
                  <a:pt x="1143000" y="6035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4" name="object 2684"/>
          <p:cNvSpPr/>
          <p:nvPr/>
        </p:nvSpPr>
        <p:spPr>
          <a:xfrm>
            <a:off x="2511552" y="4966716"/>
            <a:ext cx="902335" cy="599440"/>
          </a:xfrm>
          <a:custGeom>
            <a:avLst/>
            <a:gdLst/>
            <a:ahLst/>
            <a:cxnLst/>
            <a:rect l="l" t="t" r="r" b="b"/>
            <a:pathLst>
              <a:path w="902335" h="599439">
                <a:moveTo>
                  <a:pt x="0" y="0"/>
                </a:moveTo>
                <a:lnTo>
                  <a:pt x="902208" y="0"/>
                </a:lnTo>
                <a:lnTo>
                  <a:pt x="902208" y="598932"/>
                </a:lnTo>
                <a:lnTo>
                  <a:pt x="0" y="598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5" name="object 2685"/>
          <p:cNvSpPr/>
          <p:nvPr/>
        </p:nvSpPr>
        <p:spPr>
          <a:xfrm>
            <a:off x="2506979" y="4962144"/>
            <a:ext cx="911860" cy="609600"/>
          </a:xfrm>
          <a:custGeom>
            <a:avLst/>
            <a:gdLst/>
            <a:ahLst/>
            <a:cxnLst/>
            <a:rect l="l" t="t" r="r" b="b"/>
            <a:pathLst>
              <a:path w="911860" h="609600">
                <a:moveTo>
                  <a:pt x="909828" y="609600"/>
                </a:moveTo>
                <a:lnTo>
                  <a:pt x="1524" y="609600"/>
                </a:lnTo>
                <a:lnTo>
                  <a:pt x="0" y="606552"/>
                </a:lnTo>
                <a:lnTo>
                  <a:pt x="0" y="3048"/>
                </a:lnTo>
                <a:lnTo>
                  <a:pt x="1524" y="0"/>
                </a:lnTo>
                <a:lnTo>
                  <a:pt x="909828" y="0"/>
                </a:lnTo>
                <a:lnTo>
                  <a:pt x="911352" y="3048"/>
                </a:lnTo>
                <a:lnTo>
                  <a:pt x="911352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598932"/>
                </a:lnTo>
                <a:lnTo>
                  <a:pt x="4572" y="598932"/>
                </a:lnTo>
                <a:lnTo>
                  <a:pt x="9144" y="603504"/>
                </a:lnTo>
                <a:lnTo>
                  <a:pt x="911352" y="603504"/>
                </a:lnTo>
                <a:lnTo>
                  <a:pt x="911352" y="606552"/>
                </a:lnTo>
                <a:lnTo>
                  <a:pt x="909828" y="609600"/>
                </a:lnTo>
                <a:close/>
              </a:path>
              <a:path w="911860" h="609600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911860" h="609600">
                <a:moveTo>
                  <a:pt x="902208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902208" y="4572"/>
                </a:lnTo>
                <a:lnTo>
                  <a:pt x="902208" y="10668"/>
                </a:lnTo>
                <a:close/>
              </a:path>
              <a:path w="911860" h="609600">
                <a:moveTo>
                  <a:pt x="902208" y="603504"/>
                </a:moveTo>
                <a:lnTo>
                  <a:pt x="902208" y="4572"/>
                </a:lnTo>
                <a:lnTo>
                  <a:pt x="906780" y="10668"/>
                </a:lnTo>
                <a:lnTo>
                  <a:pt x="911352" y="10668"/>
                </a:lnTo>
                <a:lnTo>
                  <a:pt x="911352" y="598932"/>
                </a:lnTo>
                <a:lnTo>
                  <a:pt x="906780" y="598932"/>
                </a:lnTo>
                <a:lnTo>
                  <a:pt x="902208" y="603504"/>
                </a:lnTo>
                <a:close/>
              </a:path>
              <a:path w="911860" h="609600">
                <a:moveTo>
                  <a:pt x="911352" y="10668"/>
                </a:moveTo>
                <a:lnTo>
                  <a:pt x="906780" y="10668"/>
                </a:lnTo>
                <a:lnTo>
                  <a:pt x="902208" y="4572"/>
                </a:lnTo>
                <a:lnTo>
                  <a:pt x="911352" y="4572"/>
                </a:lnTo>
                <a:lnTo>
                  <a:pt x="911352" y="10668"/>
                </a:lnTo>
                <a:close/>
              </a:path>
              <a:path w="911860" h="609600">
                <a:moveTo>
                  <a:pt x="9144" y="603504"/>
                </a:moveTo>
                <a:lnTo>
                  <a:pt x="4572" y="598932"/>
                </a:lnTo>
                <a:lnTo>
                  <a:pt x="9144" y="598932"/>
                </a:lnTo>
                <a:lnTo>
                  <a:pt x="9144" y="603504"/>
                </a:lnTo>
                <a:close/>
              </a:path>
              <a:path w="911860" h="609600">
                <a:moveTo>
                  <a:pt x="902208" y="603504"/>
                </a:moveTo>
                <a:lnTo>
                  <a:pt x="9144" y="603504"/>
                </a:lnTo>
                <a:lnTo>
                  <a:pt x="9144" y="598932"/>
                </a:lnTo>
                <a:lnTo>
                  <a:pt x="902208" y="598932"/>
                </a:lnTo>
                <a:lnTo>
                  <a:pt x="902208" y="603504"/>
                </a:lnTo>
                <a:close/>
              </a:path>
              <a:path w="911860" h="609600">
                <a:moveTo>
                  <a:pt x="911352" y="603504"/>
                </a:moveTo>
                <a:lnTo>
                  <a:pt x="902208" y="603504"/>
                </a:lnTo>
                <a:lnTo>
                  <a:pt x="906780" y="598932"/>
                </a:lnTo>
                <a:lnTo>
                  <a:pt x="911352" y="598932"/>
                </a:lnTo>
                <a:lnTo>
                  <a:pt x="911352" y="6035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6" name="object 2686"/>
          <p:cNvSpPr txBox="1"/>
          <p:nvPr/>
        </p:nvSpPr>
        <p:spPr>
          <a:xfrm>
            <a:off x="2738092" y="5181060"/>
            <a:ext cx="4508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latin typeface="Times New Roman"/>
                <a:cs typeface="Times New Roman"/>
              </a:rPr>
              <a:t>DS</a:t>
            </a:r>
            <a:r>
              <a:rPr sz="900" spc="-3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설계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87" name="object 2687"/>
          <p:cNvSpPr/>
          <p:nvPr/>
        </p:nvSpPr>
        <p:spPr>
          <a:xfrm>
            <a:off x="3454908" y="4966716"/>
            <a:ext cx="2529840" cy="599440"/>
          </a:xfrm>
          <a:custGeom>
            <a:avLst/>
            <a:gdLst/>
            <a:ahLst/>
            <a:cxnLst/>
            <a:rect l="l" t="t" r="r" b="b"/>
            <a:pathLst>
              <a:path w="2529840" h="599439">
                <a:moveTo>
                  <a:pt x="0" y="0"/>
                </a:moveTo>
                <a:lnTo>
                  <a:pt x="2529840" y="0"/>
                </a:lnTo>
                <a:lnTo>
                  <a:pt x="2529840" y="598932"/>
                </a:lnTo>
                <a:lnTo>
                  <a:pt x="0" y="5989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8" name="object 2688"/>
          <p:cNvSpPr/>
          <p:nvPr/>
        </p:nvSpPr>
        <p:spPr>
          <a:xfrm>
            <a:off x="3450335" y="4962144"/>
            <a:ext cx="2539365" cy="609600"/>
          </a:xfrm>
          <a:custGeom>
            <a:avLst/>
            <a:gdLst/>
            <a:ahLst/>
            <a:cxnLst/>
            <a:rect l="l" t="t" r="r" b="b"/>
            <a:pathLst>
              <a:path w="2539365" h="609600">
                <a:moveTo>
                  <a:pt x="2537460" y="609600"/>
                </a:moveTo>
                <a:lnTo>
                  <a:pt x="1524" y="609600"/>
                </a:lnTo>
                <a:lnTo>
                  <a:pt x="0" y="606552"/>
                </a:lnTo>
                <a:lnTo>
                  <a:pt x="0" y="3048"/>
                </a:lnTo>
                <a:lnTo>
                  <a:pt x="1524" y="0"/>
                </a:lnTo>
                <a:lnTo>
                  <a:pt x="2537460" y="0"/>
                </a:lnTo>
                <a:lnTo>
                  <a:pt x="2538984" y="3048"/>
                </a:lnTo>
                <a:lnTo>
                  <a:pt x="253898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598932"/>
                </a:lnTo>
                <a:lnTo>
                  <a:pt x="4572" y="598932"/>
                </a:lnTo>
                <a:lnTo>
                  <a:pt x="9144" y="603504"/>
                </a:lnTo>
                <a:lnTo>
                  <a:pt x="2538984" y="603504"/>
                </a:lnTo>
                <a:lnTo>
                  <a:pt x="2538984" y="606552"/>
                </a:lnTo>
                <a:lnTo>
                  <a:pt x="2537460" y="609600"/>
                </a:lnTo>
                <a:close/>
              </a:path>
              <a:path w="2539365" h="609600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2539365" h="609600">
                <a:moveTo>
                  <a:pt x="252984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2529840" y="4572"/>
                </a:lnTo>
                <a:lnTo>
                  <a:pt x="2529840" y="10668"/>
                </a:lnTo>
                <a:close/>
              </a:path>
              <a:path w="2539365" h="609600">
                <a:moveTo>
                  <a:pt x="2529840" y="603504"/>
                </a:moveTo>
                <a:lnTo>
                  <a:pt x="2529840" y="4572"/>
                </a:lnTo>
                <a:lnTo>
                  <a:pt x="2534412" y="10668"/>
                </a:lnTo>
                <a:lnTo>
                  <a:pt x="2538984" y="10668"/>
                </a:lnTo>
                <a:lnTo>
                  <a:pt x="2538984" y="598932"/>
                </a:lnTo>
                <a:lnTo>
                  <a:pt x="2534412" y="598932"/>
                </a:lnTo>
                <a:lnTo>
                  <a:pt x="2529840" y="603504"/>
                </a:lnTo>
                <a:close/>
              </a:path>
              <a:path w="2539365" h="609600">
                <a:moveTo>
                  <a:pt x="2538984" y="10668"/>
                </a:moveTo>
                <a:lnTo>
                  <a:pt x="2534412" y="10668"/>
                </a:lnTo>
                <a:lnTo>
                  <a:pt x="2529840" y="4572"/>
                </a:lnTo>
                <a:lnTo>
                  <a:pt x="2538984" y="4572"/>
                </a:lnTo>
                <a:lnTo>
                  <a:pt x="2538984" y="10668"/>
                </a:lnTo>
                <a:close/>
              </a:path>
              <a:path w="2539365" h="609600">
                <a:moveTo>
                  <a:pt x="9144" y="603504"/>
                </a:moveTo>
                <a:lnTo>
                  <a:pt x="4572" y="598932"/>
                </a:lnTo>
                <a:lnTo>
                  <a:pt x="9144" y="598932"/>
                </a:lnTo>
                <a:lnTo>
                  <a:pt x="9144" y="603504"/>
                </a:lnTo>
                <a:close/>
              </a:path>
              <a:path w="2539365" h="609600">
                <a:moveTo>
                  <a:pt x="2529840" y="603504"/>
                </a:moveTo>
                <a:lnTo>
                  <a:pt x="9144" y="603504"/>
                </a:lnTo>
                <a:lnTo>
                  <a:pt x="9144" y="598932"/>
                </a:lnTo>
                <a:lnTo>
                  <a:pt x="2529840" y="598932"/>
                </a:lnTo>
                <a:lnTo>
                  <a:pt x="2529840" y="603504"/>
                </a:lnTo>
                <a:close/>
              </a:path>
              <a:path w="2539365" h="609600">
                <a:moveTo>
                  <a:pt x="2538984" y="603504"/>
                </a:moveTo>
                <a:lnTo>
                  <a:pt x="2529840" y="603504"/>
                </a:lnTo>
                <a:lnTo>
                  <a:pt x="2534412" y="598932"/>
                </a:lnTo>
                <a:lnTo>
                  <a:pt x="2538984" y="598932"/>
                </a:lnTo>
                <a:lnTo>
                  <a:pt x="2538984" y="6035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9" name="object 2689"/>
          <p:cNvSpPr/>
          <p:nvPr/>
        </p:nvSpPr>
        <p:spPr>
          <a:xfrm>
            <a:off x="1336548" y="6224016"/>
            <a:ext cx="904240" cy="274320"/>
          </a:xfrm>
          <a:custGeom>
            <a:avLst/>
            <a:gdLst/>
            <a:ahLst/>
            <a:cxnLst/>
            <a:rect l="l" t="t" r="r" b="b"/>
            <a:pathLst>
              <a:path w="904239" h="274320">
                <a:moveTo>
                  <a:pt x="0" y="0"/>
                </a:moveTo>
                <a:lnTo>
                  <a:pt x="903732" y="0"/>
                </a:lnTo>
                <a:lnTo>
                  <a:pt x="903732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0" name="object 2690"/>
          <p:cNvSpPr/>
          <p:nvPr/>
        </p:nvSpPr>
        <p:spPr>
          <a:xfrm>
            <a:off x="1331975" y="6219444"/>
            <a:ext cx="913130" cy="283845"/>
          </a:xfrm>
          <a:custGeom>
            <a:avLst/>
            <a:gdLst/>
            <a:ahLst/>
            <a:cxnLst/>
            <a:rect l="l" t="t" r="r" b="b"/>
            <a:pathLst>
              <a:path w="913130" h="283845">
                <a:moveTo>
                  <a:pt x="911352" y="283464"/>
                </a:moveTo>
                <a:lnTo>
                  <a:pt x="3048" y="283464"/>
                </a:lnTo>
                <a:lnTo>
                  <a:pt x="0" y="281940"/>
                </a:lnTo>
                <a:lnTo>
                  <a:pt x="0" y="1524"/>
                </a:lnTo>
                <a:lnTo>
                  <a:pt x="3048" y="0"/>
                </a:lnTo>
                <a:lnTo>
                  <a:pt x="911352" y="0"/>
                </a:lnTo>
                <a:lnTo>
                  <a:pt x="912876" y="1524"/>
                </a:lnTo>
                <a:lnTo>
                  <a:pt x="912876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74320"/>
                </a:lnTo>
                <a:lnTo>
                  <a:pt x="4572" y="274320"/>
                </a:lnTo>
                <a:lnTo>
                  <a:pt x="10668" y="278892"/>
                </a:lnTo>
                <a:lnTo>
                  <a:pt x="912876" y="278892"/>
                </a:lnTo>
                <a:lnTo>
                  <a:pt x="912876" y="281940"/>
                </a:lnTo>
                <a:lnTo>
                  <a:pt x="911352" y="283464"/>
                </a:lnTo>
                <a:close/>
              </a:path>
              <a:path w="913130" h="28384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913130" h="283845">
                <a:moveTo>
                  <a:pt x="903732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903732" y="4572"/>
                </a:lnTo>
                <a:lnTo>
                  <a:pt x="903732" y="9144"/>
                </a:lnTo>
                <a:close/>
              </a:path>
              <a:path w="913130" h="283845">
                <a:moveTo>
                  <a:pt x="903732" y="278892"/>
                </a:moveTo>
                <a:lnTo>
                  <a:pt x="903732" y="4572"/>
                </a:lnTo>
                <a:lnTo>
                  <a:pt x="908304" y="9144"/>
                </a:lnTo>
                <a:lnTo>
                  <a:pt x="912876" y="9144"/>
                </a:lnTo>
                <a:lnTo>
                  <a:pt x="912876" y="274320"/>
                </a:lnTo>
                <a:lnTo>
                  <a:pt x="908304" y="274320"/>
                </a:lnTo>
                <a:lnTo>
                  <a:pt x="903732" y="278892"/>
                </a:lnTo>
                <a:close/>
              </a:path>
              <a:path w="913130" h="283845">
                <a:moveTo>
                  <a:pt x="912876" y="9144"/>
                </a:moveTo>
                <a:lnTo>
                  <a:pt x="908304" y="9144"/>
                </a:lnTo>
                <a:lnTo>
                  <a:pt x="903732" y="4572"/>
                </a:lnTo>
                <a:lnTo>
                  <a:pt x="912876" y="4572"/>
                </a:lnTo>
                <a:lnTo>
                  <a:pt x="912876" y="9144"/>
                </a:lnTo>
                <a:close/>
              </a:path>
              <a:path w="913130" h="283845">
                <a:moveTo>
                  <a:pt x="10668" y="278892"/>
                </a:moveTo>
                <a:lnTo>
                  <a:pt x="4572" y="274320"/>
                </a:lnTo>
                <a:lnTo>
                  <a:pt x="10668" y="274320"/>
                </a:lnTo>
                <a:lnTo>
                  <a:pt x="10668" y="278892"/>
                </a:lnTo>
                <a:close/>
              </a:path>
              <a:path w="913130" h="283845">
                <a:moveTo>
                  <a:pt x="903732" y="278892"/>
                </a:moveTo>
                <a:lnTo>
                  <a:pt x="10668" y="278892"/>
                </a:lnTo>
                <a:lnTo>
                  <a:pt x="10668" y="274320"/>
                </a:lnTo>
                <a:lnTo>
                  <a:pt x="903732" y="274320"/>
                </a:lnTo>
                <a:lnTo>
                  <a:pt x="903732" y="278892"/>
                </a:lnTo>
                <a:close/>
              </a:path>
              <a:path w="913130" h="283845">
                <a:moveTo>
                  <a:pt x="912876" y="278892"/>
                </a:moveTo>
                <a:lnTo>
                  <a:pt x="903732" y="278892"/>
                </a:lnTo>
                <a:lnTo>
                  <a:pt x="908304" y="274320"/>
                </a:lnTo>
                <a:lnTo>
                  <a:pt x="912876" y="274320"/>
                </a:lnTo>
                <a:lnTo>
                  <a:pt x="912876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1" name="object 2691"/>
          <p:cNvSpPr/>
          <p:nvPr/>
        </p:nvSpPr>
        <p:spPr>
          <a:xfrm>
            <a:off x="2292096" y="6224016"/>
            <a:ext cx="730250" cy="274320"/>
          </a:xfrm>
          <a:custGeom>
            <a:avLst/>
            <a:gdLst/>
            <a:ahLst/>
            <a:cxnLst/>
            <a:rect l="l" t="t" r="r" b="b"/>
            <a:pathLst>
              <a:path w="730250" h="274320">
                <a:moveTo>
                  <a:pt x="0" y="0"/>
                </a:moveTo>
                <a:lnTo>
                  <a:pt x="729996" y="0"/>
                </a:lnTo>
                <a:lnTo>
                  <a:pt x="729996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2" name="object 2692"/>
          <p:cNvSpPr/>
          <p:nvPr/>
        </p:nvSpPr>
        <p:spPr>
          <a:xfrm>
            <a:off x="2286000" y="6219444"/>
            <a:ext cx="741045" cy="283845"/>
          </a:xfrm>
          <a:custGeom>
            <a:avLst/>
            <a:gdLst/>
            <a:ahLst/>
            <a:cxnLst/>
            <a:rect l="l" t="t" r="r" b="b"/>
            <a:pathLst>
              <a:path w="741044" h="283845">
                <a:moveTo>
                  <a:pt x="739140" y="283464"/>
                </a:moveTo>
                <a:lnTo>
                  <a:pt x="3048" y="283464"/>
                </a:lnTo>
                <a:lnTo>
                  <a:pt x="0" y="281940"/>
                </a:lnTo>
                <a:lnTo>
                  <a:pt x="0" y="1524"/>
                </a:lnTo>
                <a:lnTo>
                  <a:pt x="3048" y="0"/>
                </a:lnTo>
                <a:lnTo>
                  <a:pt x="739140" y="0"/>
                </a:lnTo>
                <a:lnTo>
                  <a:pt x="740664" y="1524"/>
                </a:lnTo>
                <a:lnTo>
                  <a:pt x="740664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274320"/>
                </a:lnTo>
                <a:lnTo>
                  <a:pt x="6096" y="274320"/>
                </a:lnTo>
                <a:lnTo>
                  <a:pt x="10668" y="278892"/>
                </a:lnTo>
                <a:lnTo>
                  <a:pt x="740664" y="278892"/>
                </a:lnTo>
                <a:lnTo>
                  <a:pt x="740664" y="281940"/>
                </a:lnTo>
                <a:lnTo>
                  <a:pt x="739140" y="283464"/>
                </a:lnTo>
                <a:close/>
              </a:path>
              <a:path w="741044" h="283845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741044" h="283845">
                <a:moveTo>
                  <a:pt x="73152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731520" y="4572"/>
                </a:lnTo>
                <a:lnTo>
                  <a:pt x="731520" y="9144"/>
                </a:lnTo>
                <a:close/>
              </a:path>
              <a:path w="741044" h="283845">
                <a:moveTo>
                  <a:pt x="731520" y="278892"/>
                </a:moveTo>
                <a:lnTo>
                  <a:pt x="731520" y="4572"/>
                </a:lnTo>
                <a:lnTo>
                  <a:pt x="736092" y="9144"/>
                </a:lnTo>
                <a:lnTo>
                  <a:pt x="740664" y="9144"/>
                </a:lnTo>
                <a:lnTo>
                  <a:pt x="740664" y="274320"/>
                </a:lnTo>
                <a:lnTo>
                  <a:pt x="736092" y="274320"/>
                </a:lnTo>
                <a:lnTo>
                  <a:pt x="731520" y="278892"/>
                </a:lnTo>
                <a:close/>
              </a:path>
              <a:path w="741044" h="283845">
                <a:moveTo>
                  <a:pt x="740664" y="9144"/>
                </a:moveTo>
                <a:lnTo>
                  <a:pt x="736092" y="9144"/>
                </a:lnTo>
                <a:lnTo>
                  <a:pt x="731520" y="4572"/>
                </a:lnTo>
                <a:lnTo>
                  <a:pt x="740664" y="4572"/>
                </a:lnTo>
                <a:lnTo>
                  <a:pt x="740664" y="9144"/>
                </a:lnTo>
                <a:close/>
              </a:path>
              <a:path w="741044" h="283845">
                <a:moveTo>
                  <a:pt x="10668" y="278892"/>
                </a:moveTo>
                <a:lnTo>
                  <a:pt x="6096" y="274320"/>
                </a:lnTo>
                <a:lnTo>
                  <a:pt x="10668" y="274320"/>
                </a:lnTo>
                <a:lnTo>
                  <a:pt x="10668" y="278892"/>
                </a:lnTo>
                <a:close/>
              </a:path>
              <a:path w="741044" h="283845">
                <a:moveTo>
                  <a:pt x="731520" y="278892"/>
                </a:moveTo>
                <a:lnTo>
                  <a:pt x="10668" y="278892"/>
                </a:lnTo>
                <a:lnTo>
                  <a:pt x="10668" y="274320"/>
                </a:lnTo>
                <a:lnTo>
                  <a:pt x="731520" y="274320"/>
                </a:lnTo>
                <a:lnTo>
                  <a:pt x="731520" y="278892"/>
                </a:lnTo>
                <a:close/>
              </a:path>
              <a:path w="741044" h="283845">
                <a:moveTo>
                  <a:pt x="740664" y="278892"/>
                </a:moveTo>
                <a:lnTo>
                  <a:pt x="731520" y="278892"/>
                </a:lnTo>
                <a:lnTo>
                  <a:pt x="736092" y="274320"/>
                </a:lnTo>
                <a:lnTo>
                  <a:pt x="740664" y="274320"/>
                </a:lnTo>
                <a:lnTo>
                  <a:pt x="740664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3" name="object 2693"/>
          <p:cNvSpPr/>
          <p:nvPr/>
        </p:nvSpPr>
        <p:spPr>
          <a:xfrm>
            <a:off x="1333500" y="6533388"/>
            <a:ext cx="1134110" cy="274320"/>
          </a:xfrm>
          <a:custGeom>
            <a:avLst/>
            <a:gdLst/>
            <a:ahLst/>
            <a:cxnLst/>
            <a:rect l="l" t="t" r="r" b="b"/>
            <a:pathLst>
              <a:path w="1134110" h="274320">
                <a:moveTo>
                  <a:pt x="0" y="0"/>
                </a:moveTo>
                <a:lnTo>
                  <a:pt x="1133856" y="0"/>
                </a:lnTo>
                <a:lnTo>
                  <a:pt x="1133856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4" name="object 2694"/>
          <p:cNvSpPr/>
          <p:nvPr/>
        </p:nvSpPr>
        <p:spPr>
          <a:xfrm>
            <a:off x="1328927" y="6528816"/>
            <a:ext cx="1143000" cy="283845"/>
          </a:xfrm>
          <a:custGeom>
            <a:avLst/>
            <a:gdLst/>
            <a:ahLst/>
            <a:cxnLst/>
            <a:rect l="l" t="t" r="r" b="b"/>
            <a:pathLst>
              <a:path w="1143000" h="283845">
                <a:moveTo>
                  <a:pt x="1139952" y="283464"/>
                </a:moveTo>
                <a:lnTo>
                  <a:pt x="1524" y="283464"/>
                </a:lnTo>
                <a:lnTo>
                  <a:pt x="0" y="280416"/>
                </a:lnTo>
                <a:lnTo>
                  <a:pt x="0" y="1524"/>
                </a:lnTo>
                <a:lnTo>
                  <a:pt x="1524" y="0"/>
                </a:lnTo>
                <a:lnTo>
                  <a:pt x="1139952" y="0"/>
                </a:lnTo>
                <a:lnTo>
                  <a:pt x="1143000" y="1524"/>
                </a:lnTo>
                <a:lnTo>
                  <a:pt x="114300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2796"/>
                </a:lnTo>
                <a:lnTo>
                  <a:pt x="4572" y="272796"/>
                </a:lnTo>
                <a:lnTo>
                  <a:pt x="9144" y="278892"/>
                </a:lnTo>
                <a:lnTo>
                  <a:pt x="1143000" y="278892"/>
                </a:lnTo>
                <a:lnTo>
                  <a:pt x="1143000" y="280416"/>
                </a:lnTo>
                <a:lnTo>
                  <a:pt x="1139952" y="283464"/>
                </a:lnTo>
                <a:close/>
              </a:path>
              <a:path w="1143000" h="28384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143000" h="283845">
                <a:moveTo>
                  <a:pt x="113385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133856" y="4572"/>
                </a:lnTo>
                <a:lnTo>
                  <a:pt x="1133856" y="9144"/>
                </a:lnTo>
                <a:close/>
              </a:path>
              <a:path w="1143000" h="283845">
                <a:moveTo>
                  <a:pt x="1133856" y="278892"/>
                </a:moveTo>
                <a:lnTo>
                  <a:pt x="1133856" y="4572"/>
                </a:lnTo>
                <a:lnTo>
                  <a:pt x="1138428" y="9144"/>
                </a:lnTo>
                <a:lnTo>
                  <a:pt x="1143000" y="9144"/>
                </a:lnTo>
                <a:lnTo>
                  <a:pt x="1143000" y="272796"/>
                </a:lnTo>
                <a:lnTo>
                  <a:pt x="1138428" y="272796"/>
                </a:lnTo>
                <a:lnTo>
                  <a:pt x="1133856" y="278892"/>
                </a:lnTo>
                <a:close/>
              </a:path>
              <a:path w="1143000" h="283845">
                <a:moveTo>
                  <a:pt x="1143000" y="9144"/>
                </a:moveTo>
                <a:lnTo>
                  <a:pt x="1138428" y="9144"/>
                </a:lnTo>
                <a:lnTo>
                  <a:pt x="1133856" y="4572"/>
                </a:lnTo>
                <a:lnTo>
                  <a:pt x="1143000" y="4572"/>
                </a:lnTo>
                <a:lnTo>
                  <a:pt x="1143000" y="9144"/>
                </a:lnTo>
                <a:close/>
              </a:path>
              <a:path w="1143000" h="283845">
                <a:moveTo>
                  <a:pt x="9144" y="278892"/>
                </a:moveTo>
                <a:lnTo>
                  <a:pt x="4572" y="272796"/>
                </a:lnTo>
                <a:lnTo>
                  <a:pt x="9144" y="272796"/>
                </a:lnTo>
                <a:lnTo>
                  <a:pt x="9144" y="278892"/>
                </a:lnTo>
                <a:close/>
              </a:path>
              <a:path w="1143000" h="283845">
                <a:moveTo>
                  <a:pt x="1133856" y="278892"/>
                </a:moveTo>
                <a:lnTo>
                  <a:pt x="9144" y="278892"/>
                </a:lnTo>
                <a:lnTo>
                  <a:pt x="9144" y="272796"/>
                </a:lnTo>
                <a:lnTo>
                  <a:pt x="1133856" y="272796"/>
                </a:lnTo>
                <a:lnTo>
                  <a:pt x="1133856" y="278892"/>
                </a:lnTo>
                <a:close/>
              </a:path>
              <a:path w="1143000" h="283845">
                <a:moveTo>
                  <a:pt x="1143000" y="278892"/>
                </a:moveTo>
                <a:lnTo>
                  <a:pt x="1133856" y="278892"/>
                </a:lnTo>
                <a:lnTo>
                  <a:pt x="1138428" y="272796"/>
                </a:lnTo>
                <a:lnTo>
                  <a:pt x="1143000" y="272796"/>
                </a:lnTo>
                <a:lnTo>
                  <a:pt x="1143000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5" name="object 2695"/>
          <p:cNvSpPr txBox="1"/>
          <p:nvPr/>
        </p:nvSpPr>
        <p:spPr>
          <a:xfrm>
            <a:off x="1428977" y="6275276"/>
            <a:ext cx="831850" cy="474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개발표준수립</a:t>
            </a:r>
            <a:endParaRPr sz="9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</a:pPr>
            <a:r>
              <a:rPr sz="900" spc="80" dirty="0">
                <a:latin typeface="Noto Sans CJK JP Regular"/>
                <a:cs typeface="Noto Sans CJK JP Regular"/>
              </a:rPr>
              <a:t>개발환경구성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696" name="object 2696"/>
          <p:cNvSpPr/>
          <p:nvPr/>
        </p:nvSpPr>
        <p:spPr>
          <a:xfrm>
            <a:off x="2520696" y="6533388"/>
            <a:ext cx="902335" cy="274320"/>
          </a:xfrm>
          <a:custGeom>
            <a:avLst/>
            <a:gdLst/>
            <a:ahLst/>
            <a:cxnLst/>
            <a:rect l="l" t="t" r="r" b="b"/>
            <a:pathLst>
              <a:path w="902335" h="274320">
                <a:moveTo>
                  <a:pt x="0" y="0"/>
                </a:moveTo>
                <a:lnTo>
                  <a:pt x="902208" y="0"/>
                </a:lnTo>
                <a:lnTo>
                  <a:pt x="902208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7" name="object 2697"/>
          <p:cNvSpPr/>
          <p:nvPr/>
        </p:nvSpPr>
        <p:spPr>
          <a:xfrm>
            <a:off x="2516123" y="6528816"/>
            <a:ext cx="911860" cy="283845"/>
          </a:xfrm>
          <a:custGeom>
            <a:avLst/>
            <a:gdLst/>
            <a:ahLst/>
            <a:cxnLst/>
            <a:rect l="l" t="t" r="r" b="b"/>
            <a:pathLst>
              <a:path w="911860" h="283845">
                <a:moveTo>
                  <a:pt x="909828" y="283464"/>
                </a:moveTo>
                <a:lnTo>
                  <a:pt x="3048" y="283464"/>
                </a:lnTo>
                <a:lnTo>
                  <a:pt x="0" y="280416"/>
                </a:lnTo>
                <a:lnTo>
                  <a:pt x="0" y="1524"/>
                </a:lnTo>
                <a:lnTo>
                  <a:pt x="3048" y="0"/>
                </a:lnTo>
                <a:lnTo>
                  <a:pt x="909828" y="0"/>
                </a:lnTo>
                <a:lnTo>
                  <a:pt x="911352" y="1524"/>
                </a:lnTo>
                <a:lnTo>
                  <a:pt x="91135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2796"/>
                </a:lnTo>
                <a:lnTo>
                  <a:pt x="4572" y="272796"/>
                </a:lnTo>
                <a:lnTo>
                  <a:pt x="9144" y="278892"/>
                </a:lnTo>
                <a:lnTo>
                  <a:pt x="911352" y="278892"/>
                </a:lnTo>
                <a:lnTo>
                  <a:pt x="911352" y="280416"/>
                </a:lnTo>
                <a:lnTo>
                  <a:pt x="909828" y="283464"/>
                </a:lnTo>
                <a:close/>
              </a:path>
              <a:path w="911860" h="28384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911860" h="283845">
                <a:moveTo>
                  <a:pt x="90220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902208" y="4572"/>
                </a:lnTo>
                <a:lnTo>
                  <a:pt x="902208" y="9144"/>
                </a:lnTo>
                <a:close/>
              </a:path>
              <a:path w="911860" h="283845">
                <a:moveTo>
                  <a:pt x="902208" y="278892"/>
                </a:moveTo>
                <a:lnTo>
                  <a:pt x="902208" y="4572"/>
                </a:lnTo>
                <a:lnTo>
                  <a:pt x="906780" y="9144"/>
                </a:lnTo>
                <a:lnTo>
                  <a:pt x="911352" y="9144"/>
                </a:lnTo>
                <a:lnTo>
                  <a:pt x="911352" y="272796"/>
                </a:lnTo>
                <a:lnTo>
                  <a:pt x="906780" y="272796"/>
                </a:lnTo>
                <a:lnTo>
                  <a:pt x="902208" y="278892"/>
                </a:lnTo>
                <a:close/>
              </a:path>
              <a:path w="911860" h="283845">
                <a:moveTo>
                  <a:pt x="911352" y="9144"/>
                </a:moveTo>
                <a:lnTo>
                  <a:pt x="906780" y="9144"/>
                </a:lnTo>
                <a:lnTo>
                  <a:pt x="902208" y="4572"/>
                </a:lnTo>
                <a:lnTo>
                  <a:pt x="911352" y="4572"/>
                </a:lnTo>
                <a:lnTo>
                  <a:pt x="911352" y="9144"/>
                </a:lnTo>
                <a:close/>
              </a:path>
              <a:path w="911860" h="283845">
                <a:moveTo>
                  <a:pt x="9144" y="278892"/>
                </a:moveTo>
                <a:lnTo>
                  <a:pt x="4572" y="272796"/>
                </a:lnTo>
                <a:lnTo>
                  <a:pt x="9144" y="272796"/>
                </a:lnTo>
                <a:lnTo>
                  <a:pt x="9144" y="278892"/>
                </a:lnTo>
                <a:close/>
              </a:path>
              <a:path w="911860" h="283845">
                <a:moveTo>
                  <a:pt x="902208" y="278892"/>
                </a:moveTo>
                <a:lnTo>
                  <a:pt x="9144" y="278892"/>
                </a:lnTo>
                <a:lnTo>
                  <a:pt x="9144" y="272796"/>
                </a:lnTo>
                <a:lnTo>
                  <a:pt x="902208" y="272796"/>
                </a:lnTo>
                <a:lnTo>
                  <a:pt x="902208" y="278892"/>
                </a:lnTo>
                <a:close/>
              </a:path>
              <a:path w="911860" h="283845">
                <a:moveTo>
                  <a:pt x="911352" y="278892"/>
                </a:moveTo>
                <a:lnTo>
                  <a:pt x="902208" y="278892"/>
                </a:lnTo>
                <a:lnTo>
                  <a:pt x="906780" y="272796"/>
                </a:lnTo>
                <a:lnTo>
                  <a:pt x="911352" y="272796"/>
                </a:lnTo>
                <a:lnTo>
                  <a:pt x="911352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8" name="object 2698"/>
          <p:cNvSpPr/>
          <p:nvPr/>
        </p:nvSpPr>
        <p:spPr>
          <a:xfrm>
            <a:off x="1333500" y="5926836"/>
            <a:ext cx="902335" cy="274320"/>
          </a:xfrm>
          <a:custGeom>
            <a:avLst/>
            <a:gdLst/>
            <a:ahLst/>
            <a:cxnLst/>
            <a:rect l="l" t="t" r="r" b="b"/>
            <a:pathLst>
              <a:path w="902335" h="274320">
                <a:moveTo>
                  <a:pt x="0" y="0"/>
                </a:moveTo>
                <a:lnTo>
                  <a:pt x="902208" y="0"/>
                </a:lnTo>
                <a:lnTo>
                  <a:pt x="902208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9" name="object 2699"/>
          <p:cNvSpPr/>
          <p:nvPr/>
        </p:nvSpPr>
        <p:spPr>
          <a:xfrm>
            <a:off x="1328927" y="5922264"/>
            <a:ext cx="911860" cy="283845"/>
          </a:xfrm>
          <a:custGeom>
            <a:avLst/>
            <a:gdLst/>
            <a:ahLst/>
            <a:cxnLst/>
            <a:rect l="l" t="t" r="r" b="b"/>
            <a:pathLst>
              <a:path w="911860" h="283845">
                <a:moveTo>
                  <a:pt x="909828" y="283464"/>
                </a:moveTo>
                <a:lnTo>
                  <a:pt x="1524" y="283464"/>
                </a:lnTo>
                <a:lnTo>
                  <a:pt x="0" y="280416"/>
                </a:lnTo>
                <a:lnTo>
                  <a:pt x="0" y="1524"/>
                </a:lnTo>
                <a:lnTo>
                  <a:pt x="1524" y="0"/>
                </a:lnTo>
                <a:lnTo>
                  <a:pt x="909828" y="0"/>
                </a:lnTo>
                <a:lnTo>
                  <a:pt x="911352" y="1524"/>
                </a:lnTo>
                <a:lnTo>
                  <a:pt x="91135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2796"/>
                </a:lnTo>
                <a:lnTo>
                  <a:pt x="4572" y="272796"/>
                </a:lnTo>
                <a:lnTo>
                  <a:pt x="9144" y="278892"/>
                </a:lnTo>
                <a:lnTo>
                  <a:pt x="911352" y="278892"/>
                </a:lnTo>
                <a:lnTo>
                  <a:pt x="911352" y="280416"/>
                </a:lnTo>
                <a:lnTo>
                  <a:pt x="909828" y="283464"/>
                </a:lnTo>
                <a:close/>
              </a:path>
              <a:path w="911860" h="28384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911860" h="283845">
                <a:moveTo>
                  <a:pt x="90220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902208" y="4572"/>
                </a:lnTo>
                <a:lnTo>
                  <a:pt x="902208" y="9144"/>
                </a:lnTo>
                <a:close/>
              </a:path>
              <a:path w="911860" h="283845">
                <a:moveTo>
                  <a:pt x="902208" y="278892"/>
                </a:moveTo>
                <a:lnTo>
                  <a:pt x="902208" y="4572"/>
                </a:lnTo>
                <a:lnTo>
                  <a:pt x="906780" y="9144"/>
                </a:lnTo>
                <a:lnTo>
                  <a:pt x="911352" y="9144"/>
                </a:lnTo>
                <a:lnTo>
                  <a:pt x="911352" y="272796"/>
                </a:lnTo>
                <a:lnTo>
                  <a:pt x="906780" y="272796"/>
                </a:lnTo>
                <a:lnTo>
                  <a:pt x="902208" y="278892"/>
                </a:lnTo>
                <a:close/>
              </a:path>
              <a:path w="911860" h="283845">
                <a:moveTo>
                  <a:pt x="911352" y="9144"/>
                </a:moveTo>
                <a:lnTo>
                  <a:pt x="906780" y="9144"/>
                </a:lnTo>
                <a:lnTo>
                  <a:pt x="902208" y="4572"/>
                </a:lnTo>
                <a:lnTo>
                  <a:pt x="911352" y="4572"/>
                </a:lnTo>
                <a:lnTo>
                  <a:pt x="911352" y="9144"/>
                </a:lnTo>
                <a:close/>
              </a:path>
              <a:path w="911860" h="283845">
                <a:moveTo>
                  <a:pt x="9144" y="278892"/>
                </a:moveTo>
                <a:lnTo>
                  <a:pt x="4572" y="272796"/>
                </a:lnTo>
                <a:lnTo>
                  <a:pt x="9144" y="272796"/>
                </a:lnTo>
                <a:lnTo>
                  <a:pt x="9144" y="278892"/>
                </a:lnTo>
                <a:close/>
              </a:path>
              <a:path w="911860" h="283845">
                <a:moveTo>
                  <a:pt x="902208" y="278892"/>
                </a:moveTo>
                <a:lnTo>
                  <a:pt x="9144" y="278892"/>
                </a:lnTo>
                <a:lnTo>
                  <a:pt x="9144" y="272796"/>
                </a:lnTo>
                <a:lnTo>
                  <a:pt x="902208" y="272796"/>
                </a:lnTo>
                <a:lnTo>
                  <a:pt x="902208" y="278892"/>
                </a:lnTo>
                <a:close/>
              </a:path>
              <a:path w="911860" h="283845">
                <a:moveTo>
                  <a:pt x="911352" y="278892"/>
                </a:moveTo>
                <a:lnTo>
                  <a:pt x="902208" y="278892"/>
                </a:lnTo>
                <a:lnTo>
                  <a:pt x="906780" y="272796"/>
                </a:lnTo>
                <a:lnTo>
                  <a:pt x="911352" y="272796"/>
                </a:lnTo>
                <a:lnTo>
                  <a:pt x="911352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0" name="object 2700"/>
          <p:cNvSpPr/>
          <p:nvPr/>
        </p:nvSpPr>
        <p:spPr>
          <a:xfrm>
            <a:off x="2279904" y="5926836"/>
            <a:ext cx="2449195" cy="274320"/>
          </a:xfrm>
          <a:custGeom>
            <a:avLst/>
            <a:gdLst/>
            <a:ahLst/>
            <a:cxnLst/>
            <a:rect l="l" t="t" r="r" b="b"/>
            <a:pathLst>
              <a:path w="2449195" h="274320">
                <a:moveTo>
                  <a:pt x="0" y="0"/>
                </a:moveTo>
                <a:lnTo>
                  <a:pt x="2449068" y="0"/>
                </a:lnTo>
                <a:lnTo>
                  <a:pt x="2449068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1" name="object 2701"/>
          <p:cNvSpPr/>
          <p:nvPr/>
        </p:nvSpPr>
        <p:spPr>
          <a:xfrm>
            <a:off x="2275332" y="5922264"/>
            <a:ext cx="2458720" cy="283845"/>
          </a:xfrm>
          <a:custGeom>
            <a:avLst/>
            <a:gdLst/>
            <a:ahLst/>
            <a:cxnLst/>
            <a:rect l="l" t="t" r="r" b="b"/>
            <a:pathLst>
              <a:path w="2458720" h="283845">
                <a:moveTo>
                  <a:pt x="2456688" y="283464"/>
                </a:moveTo>
                <a:lnTo>
                  <a:pt x="1524" y="283464"/>
                </a:lnTo>
                <a:lnTo>
                  <a:pt x="0" y="280416"/>
                </a:lnTo>
                <a:lnTo>
                  <a:pt x="0" y="1524"/>
                </a:lnTo>
                <a:lnTo>
                  <a:pt x="1524" y="0"/>
                </a:lnTo>
                <a:lnTo>
                  <a:pt x="2456688" y="0"/>
                </a:lnTo>
                <a:lnTo>
                  <a:pt x="2458212" y="1524"/>
                </a:lnTo>
                <a:lnTo>
                  <a:pt x="245821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2796"/>
                </a:lnTo>
                <a:lnTo>
                  <a:pt x="4572" y="272796"/>
                </a:lnTo>
                <a:lnTo>
                  <a:pt x="9144" y="278892"/>
                </a:lnTo>
                <a:lnTo>
                  <a:pt x="2458212" y="278892"/>
                </a:lnTo>
                <a:lnTo>
                  <a:pt x="2458212" y="280416"/>
                </a:lnTo>
                <a:lnTo>
                  <a:pt x="2456688" y="283464"/>
                </a:lnTo>
                <a:close/>
              </a:path>
              <a:path w="2458720" h="28384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458720" h="283845">
                <a:moveTo>
                  <a:pt x="244906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449068" y="4572"/>
                </a:lnTo>
                <a:lnTo>
                  <a:pt x="2449068" y="9144"/>
                </a:lnTo>
                <a:close/>
              </a:path>
              <a:path w="2458720" h="283845">
                <a:moveTo>
                  <a:pt x="2449068" y="278892"/>
                </a:moveTo>
                <a:lnTo>
                  <a:pt x="2449068" y="4572"/>
                </a:lnTo>
                <a:lnTo>
                  <a:pt x="2453640" y="9144"/>
                </a:lnTo>
                <a:lnTo>
                  <a:pt x="2458212" y="9144"/>
                </a:lnTo>
                <a:lnTo>
                  <a:pt x="2458212" y="272796"/>
                </a:lnTo>
                <a:lnTo>
                  <a:pt x="2453640" y="272796"/>
                </a:lnTo>
                <a:lnTo>
                  <a:pt x="2449068" y="278892"/>
                </a:lnTo>
                <a:close/>
              </a:path>
              <a:path w="2458720" h="283845">
                <a:moveTo>
                  <a:pt x="2458212" y="9144"/>
                </a:moveTo>
                <a:lnTo>
                  <a:pt x="2453640" y="9144"/>
                </a:lnTo>
                <a:lnTo>
                  <a:pt x="2449068" y="4572"/>
                </a:lnTo>
                <a:lnTo>
                  <a:pt x="2458212" y="4572"/>
                </a:lnTo>
                <a:lnTo>
                  <a:pt x="2458212" y="9144"/>
                </a:lnTo>
                <a:close/>
              </a:path>
              <a:path w="2458720" h="283845">
                <a:moveTo>
                  <a:pt x="9144" y="278892"/>
                </a:moveTo>
                <a:lnTo>
                  <a:pt x="4572" y="272796"/>
                </a:lnTo>
                <a:lnTo>
                  <a:pt x="9144" y="272796"/>
                </a:lnTo>
                <a:lnTo>
                  <a:pt x="9144" y="278892"/>
                </a:lnTo>
                <a:close/>
              </a:path>
              <a:path w="2458720" h="283845">
                <a:moveTo>
                  <a:pt x="2449068" y="278892"/>
                </a:moveTo>
                <a:lnTo>
                  <a:pt x="9144" y="278892"/>
                </a:lnTo>
                <a:lnTo>
                  <a:pt x="9144" y="272796"/>
                </a:lnTo>
                <a:lnTo>
                  <a:pt x="2449068" y="272796"/>
                </a:lnTo>
                <a:lnTo>
                  <a:pt x="2449068" y="278892"/>
                </a:lnTo>
                <a:close/>
              </a:path>
              <a:path w="2458720" h="283845">
                <a:moveTo>
                  <a:pt x="2458212" y="278892"/>
                </a:moveTo>
                <a:lnTo>
                  <a:pt x="2449068" y="278892"/>
                </a:lnTo>
                <a:lnTo>
                  <a:pt x="2453640" y="272796"/>
                </a:lnTo>
                <a:lnTo>
                  <a:pt x="2458212" y="272796"/>
                </a:lnTo>
                <a:lnTo>
                  <a:pt x="2458212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2" name="object 2702"/>
          <p:cNvSpPr txBox="1"/>
          <p:nvPr/>
        </p:nvSpPr>
        <p:spPr>
          <a:xfrm>
            <a:off x="2709136" y="5642824"/>
            <a:ext cx="1008380" cy="49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이행매핑설계</a:t>
            </a:r>
            <a:endParaRPr sz="9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596265">
              <a:lnSpc>
                <a:spcPct val="100000"/>
              </a:lnSpc>
              <a:spcBef>
                <a:spcPts val="5"/>
              </a:spcBef>
            </a:pPr>
            <a:r>
              <a:rPr sz="900" dirty="0">
                <a:latin typeface="Times New Roman"/>
                <a:cs typeface="Times New Roman"/>
              </a:rPr>
              <a:t>I/F</a:t>
            </a:r>
            <a:r>
              <a:rPr sz="900" spc="-30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개발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703" name="object 2703"/>
          <p:cNvSpPr/>
          <p:nvPr/>
        </p:nvSpPr>
        <p:spPr>
          <a:xfrm>
            <a:off x="3465576" y="6533388"/>
            <a:ext cx="2083435" cy="274320"/>
          </a:xfrm>
          <a:custGeom>
            <a:avLst/>
            <a:gdLst/>
            <a:ahLst/>
            <a:cxnLst/>
            <a:rect l="l" t="t" r="r" b="b"/>
            <a:pathLst>
              <a:path w="2083435" h="274320">
                <a:moveTo>
                  <a:pt x="0" y="0"/>
                </a:moveTo>
                <a:lnTo>
                  <a:pt x="2083308" y="0"/>
                </a:lnTo>
                <a:lnTo>
                  <a:pt x="2083308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4" name="object 2704"/>
          <p:cNvSpPr/>
          <p:nvPr/>
        </p:nvSpPr>
        <p:spPr>
          <a:xfrm>
            <a:off x="3461003" y="6528816"/>
            <a:ext cx="2094230" cy="283845"/>
          </a:xfrm>
          <a:custGeom>
            <a:avLst/>
            <a:gdLst/>
            <a:ahLst/>
            <a:cxnLst/>
            <a:rect l="l" t="t" r="r" b="b"/>
            <a:pathLst>
              <a:path w="2094229" h="283845">
                <a:moveTo>
                  <a:pt x="2090928" y="283464"/>
                </a:moveTo>
                <a:lnTo>
                  <a:pt x="3048" y="283464"/>
                </a:lnTo>
                <a:lnTo>
                  <a:pt x="0" y="280416"/>
                </a:lnTo>
                <a:lnTo>
                  <a:pt x="0" y="1524"/>
                </a:lnTo>
                <a:lnTo>
                  <a:pt x="3048" y="0"/>
                </a:lnTo>
                <a:lnTo>
                  <a:pt x="2090928" y="0"/>
                </a:lnTo>
                <a:lnTo>
                  <a:pt x="2093976" y="1524"/>
                </a:lnTo>
                <a:lnTo>
                  <a:pt x="209397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2796"/>
                </a:lnTo>
                <a:lnTo>
                  <a:pt x="4572" y="272796"/>
                </a:lnTo>
                <a:lnTo>
                  <a:pt x="9144" y="278892"/>
                </a:lnTo>
                <a:lnTo>
                  <a:pt x="2093976" y="278892"/>
                </a:lnTo>
                <a:lnTo>
                  <a:pt x="2093976" y="280416"/>
                </a:lnTo>
                <a:lnTo>
                  <a:pt x="2090928" y="283464"/>
                </a:lnTo>
                <a:close/>
              </a:path>
              <a:path w="2094229" h="28384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094229" h="283845">
                <a:moveTo>
                  <a:pt x="208330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083308" y="4572"/>
                </a:lnTo>
                <a:lnTo>
                  <a:pt x="2083308" y="9144"/>
                </a:lnTo>
                <a:close/>
              </a:path>
              <a:path w="2094229" h="283845">
                <a:moveTo>
                  <a:pt x="2083308" y="278892"/>
                </a:moveTo>
                <a:lnTo>
                  <a:pt x="2083308" y="4572"/>
                </a:lnTo>
                <a:lnTo>
                  <a:pt x="2087880" y="9144"/>
                </a:lnTo>
                <a:lnTo>
                  <a:pt x="2093976" y="9144"/>
                </a:lnTo>
                <a:lnTo>
                  <a:pt x="2093976" y="272796"/>
                </a:lnTo>
                <a:lnTo>
                  <a:pt x="2087880" y="272796"/>
                </a:lnTo>
                <a:lnTo>
                  <a:pt x="2083308" y="278892"/>
                </a:lnTo>
                <a:close/>
              </a:path>
              <a:path w="2094229" h="283845">
                <a:moveTo>
                  <a:pt x="2093976" y="9144"/>
                </a:moveTo>
                <a:lnTo>
                  <a:pt x="2087880" y="9144"/>
                </a:lnTo>
                <a:lnTo>
                  <a:pt x="2083308" y="4572"/>
                </a:lnTo>
                <a:lnTo>
                  <a:pt x="2093976" y="4572"/>
                </a:lnTo>
                <a:lnTo>
                  <a:pt x="2093976" y="9144"/>
                </a:lnTo>
                <a:close/>
              </a:path>
              <a:path w="2094229" h="283845">
                <a:moveTo>
                  <a:pt x="9144" y="278892"/>
                </a:moveTo>
                <a:lnTo>
                  <a:pt x="4572" y="272796"/>
                </a:lnTo>
                <a:lnTo>
                  <a:pt x="9144" y="272796"/>
                </a:lnTo>
                <a:lnTo>
                  <a:pt x="9144" y="278892"/>
                </a:lnTo>
                <a:close/>
              </a:path>
              <a:path w="2094229" h="283845">
                <a:moveTo>
                  <a:pt x="2083308" y="278892"/>
                </a:moveTo>
                <a:lnTo>
                  <a:pt x="9144" y="278892"/>
                </a:lnTo>
                <a:lnTo>
                  <a:pt x="9144" y="272796"/>
                </a:lnTo>
                <a:lnTo>
                  <a:pt x="2083308" y="272796"/>
                </a:lnTo>
                <a:lnTo>
                  <a:pt x="2083308" y="278892"/>
                </a:lnTo>
                <a:close/>
              </a:path>
              <a:path w="2094229" h="283845">
                <a:moveTo>
                  <a:pt x="2093976" y="278892"/>
                </a:moveTo>
                <a:lnTo>
                  <a:pt x="2083308" y="278892"/>
                </a:lnTo>
                <a:lnTo>
                  <a:pt x="2087880" y="272796"/>
                </a:lnTo>
                <a:lnTo>
                  <a:pt x="2093976" y="272796"/>
                </a:lnTo>
                <a:lnTo>
                  <a:pt x="2093976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5" name="object 2705"/>
          <p:cNvSpPr/>
          <p:nvPr/>
        </p:nvSpPr>
        <p:spPr>
          <a:xfrm>
            <a:off x="6463284" y="6533388"/>
            <a:ext cx="2413000" cy="274320"/>
          </a:xfrm>
          <a:custGeom>
            <a:avLst/>
            <a:gdLst/>
            <a:ahLst/>
            <a:cxnLst/>
            <a:rect l="l" t="t" r="r" b="b"/>
            <a:pathLst>
              <a:path w="2413000" h="274320">
                <a:moveTo>
                  <a:pt x="0" y="0"/>
                </a:moveTo>
                <a:lnTo>
                  <a:pt x="2412492" y="0"/>
                </a:lnTo>
                <a:lnTo>
                  <a:pt x="2412492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6" name="object 2706"/>
          <p:cNvSpPr/>
          <p:nvPr/>
        </p:nvSpPr>
        <p:spPr>
          <a:xfrm>
            <a:off x="6458711" y="6528816"/>
            <a:ext cx="2421890" cy="283845"/>
          </a:xfrm>
          <a:custGeom>
            <a:avLst/>
            <a:gdLst/>
            <a:ahLst/>
            <a:cxnLst/>
            <a:rect l="l" t="t" r="r" b="b"/>
            <a:pathLst>
              <a:path w="2421890" h="283845">
                <a:moveTo>
                  <a:pt x="2420112" y="283464"/>
                </a:moveTo>
                <a:lnTo>
                  <a:pt x="1524" y="283464"/>
                </a:lnTo>
                <a:lnTo>
                  <a:pt x="0" y="280416"/>
                </a:lnTo>
                <a:lnTo>
                  <a:pt x="0" y="1524"/>
                </a:lnTo>
                <a:lnTo>
                  <a:pt x="1524" y="0"/>
                </a:lnTo>
                <a:lnTo>
                  <a:pt x="2420112" y="0"/>
                </a:lnTo>
                <a:lnTo>
                  <a:pt x="2421636" y="1524"/>
                </a:lnTo>
                <a:lnTo>
                  <a:pt x="242163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2796"/>
                </a:lnTo>
                <a:lnTo>
                  <a:pt x="4572" y="272796"/>
                </a:lnTo>
                <a:lnTo>
                  <a:pt x="9144" y="278892"/>
                </a:lnTo>
                <a:lnTo>
                  <a:pt x="2421636" y="278892"/>
                </a:lnTo>
                <a:lnTo>
                  <a:pt x="2421636" y="280416"/>
                </a:lnTo>
                <a:lnTo>
                  <a:pt x="2420112" y="283464"/>
                </a:lnTo>
                <a:close/>
              </a:path>
              <a:path w="2421890" h="28384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421890" h="283845">
                <a:moveTo>
                  <a:pt x="241249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412492" y="4572"/>
                </a:lnTo>
                <a:lnTo>
                  <a:pt x="2412492" y="9144"/>
                </a:lnTo>
                <a:close/>
              </a:path>
              <a:path w="2421890" h="283845">
                <a:moveTo>
                  <a:pt x="2412492" y="278892"/>
                </a:moveTo>
                <a:lnTo>
                  <a:pt x="2412492" y="4572"/>
                </a:lnTo>
                <a:lnTo>
                  <a:pt x="2417064" y="9144"/>
                </a:lnTo>
                <a:lnTo>
                  <a:pt x="2421636" y="9144"/>
                </a:lnTo>
                <a:lnTo>
                  <a:pt x="2421636" y="272796"/>
                </a:lnTo>
                <a:lnTo>
                  <a:pt x="2417064" y="272796"/>
                </a:lnTo>
                <a:lnTo>
                  <a:pt x="2412492" y="278892"/>
                </a:lnTo>
                <a:close/>
              </a:path>
              <a:path w="2421890" h="283845">
                <a:moveTo>
                  <a:pt x="2421636" y="9144"/>
                </a:moveTo>
                <a:lnTo>
                  <a:pt x="2417064" y="9144"/>
                </a:lnTo>
                <a:lnTo>
                  <a:pt x="2412492" y="4572"/>
                </a:lnTo>
                <a:lnTo>
                  <a:pt x="2421636" y="4572"/>
                </a:lnTo>
                <a:lnTo>
                  <a:pt x="2421636" y="9144"/>
                </a:lnTo>
                <a:close/>
              </a:path>
              <a:path w="2421890" h="283845">
                <a:moveTo>
                  <a:pt x="9144" y="278892"/>
                </a:moveTo>
                <a:lnTo>
                  <a:pt x="4572" y="272796"/>
                </a:lnTo>
                <a:lnTo>
                  <a:pt x="9144" y="272796"/>
                </a:lnTo>
                <a:lnTo>
                  <a:pt x="9144" y="278892"/>
                </a:lnTo>
                <a:close/>
              </a:path>
              <a:path w="2421890" h="283845">
                <a:moveTo>
                  <a:pt x="2412492" y="278892"/>
                </a:moveTo>
                <a:lnTo>
                  <a:pt x="9144" y="278892"/>
                </a:lnTo>
                <a:lnTo>
                  <a:pt x="9144" y="272796"/>
                </a:lnTo>
                <a:lnTo>
                  <a:pt x="2412492" y="272796"/>
                </a:lnTo>
                <a:lnTo>
                  <a:pt x="2412492" y="278892"/>
                </a:lnTo>
                <a:close/>
              </a:path>
              <a:path w="2421890" h="283845">
                <a:moveTo>
                  <a:pt x="2421636" y="278892"/>
                </a:moveTo>
                <a:lnTo>
                  <a:pt x="2412492" y="278892"/>
                </a:lnTo>
                <a:lnTo>
                  <a:pt x="2417064" y="272796"/>
                </a:lnTo>
                <a:lnTo>
                  <a:pt x="2421636" y="272796"/>
                </a:lnTo>
                <a:lnTo>
                  <a:pt x="2421636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7" name="object 2707"/>
          <p:cNvSpPr/>
          <p:nvPr/>
        </p:nvSpPr>
        <p:spPr>
          <a:xfrm>
            <a:off x="5579364" y="6533388"/>
            <a:ext cx="841375" cy="274320"/>
          </a:xfrm>
          <a:custGeom>
            <a:avLst/>
            <a:gdLst/>
            <a:ahLst/>
            <a:cxnLst/>
            <a:rect l="l" t="t" r="r" b="b"/>
            <a:pathLst>
              <a:path w="841375" h="274320">
                <a:moveTo>
                  <a:pt x="0" y="0"/>
                </a:moveTo>
                <a:lnTo>
                  <a:pt x="841248" y="0"/>
                </a:lnTo>
                <a:lnTo>
                  <a:pt x="841248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8" name="object 2708"/>
          <p:cNvSpPr/>
          <p:nvPr/>
        </p:nvSpPr>
        <p:spPr>
          <a:xfrm>
            <a:off x="5574791" y="6528816"/>
            <a:ext cx="850900" cy="283845"/>
          </a:xfrm>
          <a:custGeom>
            <a:avLst/>
            <a:gdLst/>
            <a:ahLst/>
            <a:cxnLst/>
            <a:rect l="l" t="t" r="r" b="b"/>
            <a:pathLst>
              <a:path w="850900" h="283845">
                <a:moveTo>
                  <a:pt x="848868" y="283464"/>
                </a:moveTo>
                <a:lnTo>
                  <a:pt x="3048" y="283464"/>
                </a:lnTo>
                <a:lnTo>
                  <a:pt x="0" y="280416"/>
                </a:lnTo>
                <a:lnTo>
                  <a:pt x="0" y="1524"/>
                </a:lnTo>
                <a:lnTo>
                  <a:pt x="3048" y="0"/>
                </a:lnTo>
                <a:lnTo>
                  <a:pt x="848868" y="0"/>
                </a:lnTo>
                <a:lnTo>
                  <a:pt x="850392" y="1524"/>
                </a:lnTo>
                <a:lnTo>
                  <a:pt x="850392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72796"/>
                </a:lnTo>
                <a:lnTo>
                  <a:pt x="4572" y="272796"/>
                </a:lnTo>
                <a:lnTo>
                  <a:pt x="10668" y="278892"/>
                </a:lnTo>
                <a:lnTo>
                  <a:pt x="850392" y="278892"/>
                </a:lnTo>
                <a:lnTo>
                  <a:pt x="850392" y="280416"/>
                </a:lnTo>
                <a:lnTo>
                  <a:pt x="848868" y="283464"/>
                </a:lnTo>
                <a:close/>
              </a:path>
              <a:path w="850900" h="28384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850900" h="283845">
                <a:moveTo>
                  <a:pt x="841248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841248" y="4572"/>
                </a:lnTo>
                <a:lnTo>
                  <a:pt x="841248" y="9144"/>
                </a:lnTo>
                <a:close/>
              </a:path>
              <a:path w="850900" h="283845">
                <a:moveTo>
                  <a:pt x="841248" y="278892"/>
                </a:moveTo>
                <a:lnTo>
                  <a:pt x="841248" y="4572"/>
                </a:lnTo>
                <a:lnTo>
                  <a:pt x="845820" y="9144"/>
                </a:lnTo>
                <a:lnTo>
                  <a:pt x="850392" y="9144"/>
                </a:lnTo>
                <a:lnTo>
                  <a:pt x="850392" y="272796"/>
                </a:lnTo>
                <a:lnTo>
                  <a:pt x="845820" y="272796"/>
                </a:lnTo>
                <a:lnTo>
                  <a:pt x="841248" y="278892"/>
                </a:lnTo>
                <a:close/>
              </a:path>
              <a:path w="850900" h="283845">
                <a:moveTo>
                  <a:pt x="850392" y="9144"/>
                </a:moveTo>
                <a:lnTo>
                  <a:pt x="845820" y="9144"/>
                </a:lnTo>
                <a:lnTo>
                  <a:pt x="841248" y="4572"/>
                </a:lnTo>
                <a:lnTo>
                  <a:pt x="850392" y="4572"/>
                </a:lnTo>
                <a:lnTo>
                  <a:pt x="850392" y="9144"/>
                </a:lnTo>
                <a:close/>
              </a:path>
              <a:path w="850900" h="283845">
                <a:moveTo>
                  <a:pt x="10668" y="278892"/>
                </a:moveTo>
                <a:lnTo>
                  <a:pt x="4572" y="272796"/>
                </a:lnTo>
                <a:lnTo>
                  <a:pt x="10668" y="272796"/>
                </a:lnTo>
                <a:lnTo>
                  <a:pt x="10668" y="278892"/>
                </a:lnTo>
                <a:close/>
              </a:path>
              <a:path w="850900" h="283845">
                <a:moveTo>
                  <a:pt x="841248" y="278892"/>
                </a:moveTo>
                <a:lnTo>
                  <a:pt x="10668" y="278892"/>
                </a:lnTo>
                <a:lnTo>
                  <a:pt x="10668" y="272796"/>
                </a:lnTo>
                <a:lnTo>
                  <a:pt x="841248" y="272796"/>
                </a:lnTo>
                <a:lnTo>
                  <a:pt x="841248" y="278892"/>
                </a:lnTo>
                <a:close/>
              </a:path>
              <a:path w="850900" h="283845">
                <a:moveTo>
                  <a:pt x="850392" y="278892"/>
                </a:moveTo>
                <a:lnTo>
                  <a:pt x="841248" y="278892"/>
                </a:lnTo>
                <a:lnTo>
                  <a:pt x="845820" y="272796"/>
                </a:lnTo>
                <a:lnTo>
                  <a:pt x="850392" y="272796"/>
                </a:lnTo>
                <a:lnTo>
                  <a:pt x="850392" y="27889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9" name="object 2709"/>
          <p:cNvSpPr txBox="1"/>
          <p:nvPr/>
        </p:nvSpPr>
        <p:spPr>
          <a:xfrm>
            <a:off x="2354033" y="6275276"/>
            <a:ext cx="5766435" cy="474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개발가이드</a:t>
            </a:r>
            <a:endParaRPr sz="9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Times New Roman"/>
              <a:cs typeface="Times New Roman"/>
            </a:endParaRPr>
          </a:p>
          <a:p>
            <a:pPr marL="385445">
              <a:lnSpc>
                <a:spcPct val="100000"/>
              </a:lnSpc>
              <a:tabLst>
                <a:tab pos="1922145" algn="l"/>
                <a:tab pos="3240405" algn="l"/>
                <a:tab pos="4876800" algn="l"/>
              </a:tabLst>
            </a:pPr>
            <a:r>
              <a:rPr sz="900" spc="80" dirty="0">
                <a:latin typeface="Noto Sans CJK JP Regular"/>
                <a:cs typeface="Noto Sans CJK JP Regular"/>
              </a:rPr>
              <a:t>공통개발	개발지원	테스트환경구성	테스트</a:t>
            </a:r>
            <a:r>
              <a:rPr sz="900" dirty="0">
                <a:latin typeface="Noto Sans CJK JP Regular"/>
                <a:cs typeface="Noto Sans CJK JP Regular"/>
              </a:rPr>
              <a:t> </a:t>
            </a:r>
            <a:r>
              <a:rPr sz="900" spc="65" dirty="0">
                <a:latin typeface="Noto Sans CJK JP Regular"/>
                <a:cs typeface="Noto Sans CJK JP Regular"/>
              </a:rPr>
              <a:t>관리</a:t>
            </a:r>
            <a:r>
              <a:rPr sz="900" spc="65" dirty="0">
                <a:latin typeface="Times New Roman"/>
                <a:cs typeface="Times New Roman"/>
              </a:rPr>
              <a:t>/</a:t>
            </a:r>
            <a:r>
              <a:rPr sz="900" spc="65" dirty="0">
                <a:latin typeface="Noto Sans CJK JP Regular"/>
                <a:cs typeface="Noto Sans CJK JP Regular"/>
              </a:rPr>
              <a:t>지원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710" name="object 2710"/>
          <p:cNvSpPr/>
          <p:nvPr/>
        </p:nvSpPr>
        <p:spPr>
          <a:xfrm>
            <a:off x="9014460" y="3328416"/>
            <a:ext cx="751840" cy="3479800"/>
          </a:xfrm>
          <a:custGeom>
            <a:avLst/>
            <a:gdLst/>
            <a:ahLst/>
            <a:cxnLst/>
            <a:rect l="l" t="t" r="r" b="b"/>
            <a:pathLst>
              <a:path w="751840" h="3479800">
                <a:moveTo>
                  <a:pt x="376428" y="3479292"/>
                </a:moveTo>
                <a:lnTo>
                  <a:pt x="0" y="3479292"/>
                </a:lnTo>
                <a:lnTo>
                  <a:pt x="0" y="0"/>
                </a:lnTo>
                <a:lnTo>
                  <a:pt x="376428" y="0"/>
                </a:lnTo>
                <a:lnTo>
                  <a:pt x="751332" y="1738884"/>
                </a:lnTo>
                <a:lnTo>
                  <a:pt x="376428" y="3479292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1" name="object 2711"/>
          <p:cNvSpPr txBox="1"/>
          <p:nvPr/>
        </p:nvSpPr>
        <p:spPr>
          <a:xfrm>
            <a:off x="9128248" y="4989030"/>
            <a:ext cx="33655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233F60"/>
                </a:solidFill>
                <a:latin typeface="Noto Sans CJK JP Regular"/>
                <a:cs typeface="Noto Sans CJK JP Regular"/>
              </a:rPr>
              <a:t>안정화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12" name="object 2712"/>
          <p:cNvSpPr/>
          <p:nvPr/>
        </p:nvSpPr>
        <p:spPr>
          <a:xfrm>
            <a:off x="6009132" y="4968240"/>
            <a:ext cx="365760" cy="878205"/>
          </a:xfrm>
          <a:custGeom>
            <a:avLst/>
            <a:gdLst/>
            <a:ahLst/>
            <a:cxnLst/>
            <a:rect l="l" t="t" r="r" b="b"/>
            <a:pathLst>
              <a:path w="365760" h="878204">
                <a:moveTo>
                  <a:pt x="0" y="0"/>
                </a:moveTo>
                <a:lnTo>
                  <a:pt x="365760" y="0"/>
                </a:lnTo>
                <a:lnTo>
                  <a:pt x="365760" y="877824"/>
                </a:lnTo>
                <a:lnTo>
                  <a:pt x="0" y="8778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3" name="object 2713"/>
          <p:cNvSpPr/>
          <p:nvPr/>
        </p:nvSpPr>
        <p:spPr>
          <a:xfrm>
            <a:off x="6004559" y="4963667"/>
            <a:ext cx="375285" cy="887094"/>
          </a:xfrm>
          <a:custGeom>
            <a:avLst/>
            <a:gdLst/>
            <a:ahLst/>
            <a:cxnLst/>
            <a:rect l="l" t="t" r="r" b="b"/>
            <a:pathLst>
              <a:path w="375285" h="887095">
                <a:moveTo>
                  <a:pt x="373380" y="886968"/>
                </a:moveTo>
                <a:lnTo>
                  <a:pt x="3048" y="886968"/>
                </a:lnTo>
                <a:lnTo>
                  <a:pt x="0" y="885444"/>
                </a:lnTo>
                <a:lnTo>
                  <a:pt x="0" y="1524"/>
                </a:lnTo>
                <a:lnTo>
                  <a:pt x="3048" y="0"/>
                </a:lnTo>
                <a:lnTo>
                  <a:pt x="373380" y="0"/>
                </a:lnTo>
                <a:lnTo>
                  <a:pt x="374904" y="1524"/>
                </a:lnTo>
                <a:lnTo>
                  <a:pt x="37490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877824"/>
                </a:lnTo>
                <a:lnTo>
                  <a:pt x="4572" y="877824"/>
                </a:lnTo>
                <a:lnTo>
                  <a:pt x="10668" y="882396"/>
                </a:lnTo>
                <a:lnTo>
                  <a:pt x="374904" y="882396"/>
                </a:lnTo>
                <a:lnTo>
                  <a:pt x="374904" y="885444"/>
                </a:lnTo>
                <a:lnTo>
                  <a:pt x="373380" y="886968"/>
                </a:lnTo>
                <a:close/>
              </a:path>
              <a:path w="375285" h="88709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375285" h="887095">
                <a:moveTo>
                  <a:pt x="3657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365760" y="4572"/>
                </a:lnTo>
                <a:lnTo>
                  <a:pt x="365760" y="9144"/>
                </a:lnTo>
                <a:close/>
              </a:path>
              <a:path w="375285" h="887095">
                <a:moveTo>
                  <a:pt x="365760" y="882396"/>
                </a:moveTo>
                <a:lnTo>
                  <a:pt x="365760" y="4572"/>
                </a:lnTo>
                <a:lnTo>
                  <a:pt x="370332" y="9144"/>
                </a:lnTo>
                <a:lnTo>
                  <a:pt x="374904" y="9144"/>
                </a:lnTo>
                <a:lnTo>
                  <a:pt x="374904" y="877824"/>
                </a:lnTo>
                <a:lnTo>
                  <a:pt x="370332" y="877824"/>
                </a:lnTo>
                <a:lnTo>
                  <a:pt x="365760" y="882396"/>
                </a:lnTo>
                <a:close/>
              </a:path>
              <a:path w="375285" h="887095">
                <a:moveTo>
                  <a:pt x="374904" y="9144"/>
                </a:moveTo>
                <a:lnTo>
                  <a:pt x="370332" y="9144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9144"/>
                </a:lnTo>
                <a:close/>
              </a:path>
              <a:path w="375285" h="887095">
                <a:moveTo>
                  <a:pt x="10668" y="882396"/>
                </a:moveTo>
                <a:lnTo>
                  <a:pt x="4572" y="877824"/>
                </a:lnTo>
                <a:lnTo>
                  <a:pt x="10668" y="877824"/>
                </a:lnTo>
                <a:lnTo>
                  <a:pt x="10668" y="882396"/>
                </a:lnTo>
                <a:close/>
              </a:path>
              <a:path w="375285" h="887095">
                <a:moveTo>
                  <a:pt x="365760" y="882396"/>
                </a:moveTo>
                <a:lnTo>
                  <a:pt x="10668" y="882396"/>
                </a:lnTo>
                <a:lnTo>
                  <a:pt x="10668" y="877824"/>
                </a:lnTo>
                <a:lnTo>
                  <a:pt x="365760" y="877824"/>
                </a:lnTo>
                <a:lnTo>
                  <a:pt x="365760" y="882396"/>
                </a:lnTo>
                <a:close/>
              </a:path>
              <a:path w="375285" h="887095">
                <a:moveTo>
                  <a:pt x="374904" y="882396"/>
                </a:moveTo>
                <a:lnTo>
                  <a:pt x="365760" y="882396"/>
                </a:lnTo>
                <a:lnTo>
                  <a:pt x="370332" y="877824"/>
                </a:lnTo>
                <a:lnTo>
                  <a:pt x="374904" y="877824"/>
                </a:lnTo>
                <a:lnTo>
                  <a:pt x="374904" y="8823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4" name="object 2714"/>
          <p:cNvSpPr txBox="1"/>
          <p:nvPr/>
        </p:nvSpPr>
        <p:spPr>
          <a:xfrm>
            <a:off x="6005506" y="5181060"/>
            <a:ext cx="373380" cy="4438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7785" algn="just">
              <a:lnSpc>
                <a:spcPct val="101699"/>
              </a:lnSpc>
              <a:spcBef>
                <a:spcPts val="9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배치  통합  테스트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715" name="object 2715"/>
          <p:cNvSpPr/>
          <p:nvPr/>
        </p:nvSpPr>
        <p:spPr>
          <a:xfrm>
            <a:off x="5590032" y="5926836"/>
            <a:ext cx="523240" cy="574675"/>
          </a:xfrm>
          <a:custGeom>
            <a:avLst/>
            <a:gdLst/>
            <a:ahLst/>
            <a:cxnLst/>
            <a:rect l="l" t="t" r="r" b="b"/>
            <a:pathLst>
              <a:path w="523239" h="574675">
                <a:moveTo>
                  <a:pt x="0" y="0"/>
                </a:moveTo>
                <a:lnTo>
                  <a:pt x="522732" y="0"/>
                </a:lnTo>
                <a:lnTo>
                  <a:pt x="522732" y="574548"/>
                </a:lnTo>
                <a:lnTo>
                  <a:pt x="0" y="574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6" name="object 2716"/>
          <p:cNvSpPr/>
          <p:nvPr/>
        </p:nvSpPr>
        <p:spPr>
          <a:xfrm>
            <a:off x="5583935" y="5922264"/>
            <a:ext cx="535305" cy="584200"/>
          </a:xfrm>
          <a:custGeom>
            <a:avLst/>
            <a:gdLst/>
            <a:ahLst/>
            <a:cxnLst/>
            <a:rect l="l" t="t" r="r" b="b"/>
            <a:pathLst>
              <a:path w="535304" h="584200">
                <a:moveTo>
                  <a:pt x="531876" y="583692"/>
                </a:moveTo>
                <a:lnTo>
                  <a:pt x="3048" y="583692"/>
                </a:lnTo>
                <a:lnTo>
                  <a:pt x="0" y="582168"/>
                </a:lnTo>
                <a:lnTo>
                  <a:pt x="0" y="1524"/>
                </a:lnTo>
                <a:lnTo>
                  <a:pt x="3048" y="0"/>
                </a:lnTo>
                <a:lnTo>
                  <a:pt x="531876" y="0"/>
                </a:lnTo>
                <a:lnTo>
                  <a:pt x="534924" y="1524"/>
                </a:lnTo>
                <a:lnTo>
                  <a:pt x="534924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574548"/>
                </a:lnTo>
                <a:lnTo>
                  <a:pt x="6096" y="574548"/>
                </a:lnTo>
                <a:lnTo>
                  <a:pt x="10668" y="579120"/>
                </a:lnTo>
                <a:lnTo>
                  <a:pt x="534924" y="579120"/>
                </a:lnTo>
                <a:lnTo>
                  <a:pt x="534924" y="582168"/>
                </a:lnTo>
                <a:lnTo>
                  <a:pt x="531876" y="583692"/>
                </a:lnTo>
                <a:close/>
              </a:path>
              <a:path w="535304" h="584200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535304" h="584200">
                <a:moveTo>
                  <a:pt x="524256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524256" y="4572"/>
                </a:lnTo>
                <a:lnTo>
                  <a:pt x="524256" y="9144"/>
                </a:lnTo>
                <a:close/>
              </a:path>
              <a:path w="535304" h="584200">
                <a:moveTo>
                  <a:pt x="524256" y="579120"/>
                </a:moveTo>
                <a:lnTo>
                  <a:pt x="524256" y="4572"/>
                </a:lnTo>
                <a:lnTo>
                  <a:pt x="528828" y="9144"/>
                </a:lnTo>
                <a:lnTo>
                  <a:pt x="534924" y="9144"/>
                </a:lnTo>
                <a:lnTo>
                  <a:pt x="534924" y="574548"/>
                </a:lnTo>
                <a:lnTo>
                  <a:pt x="528828" y="574548"/>
                </a:lnTo>
                <a:lnTo>
                  <a:pt x="524256" y="579120"/>
                </a:lnTo>
                <a:close/>
              </a:path>
              <a:path w="535304" h="584200">
                <a:moveTo>
                  <a:pt x="534924" y="9144"/>
                </a:moveTo>
                <a:lnTo>
                  <a:pt x="528828" y="9144"/>
                </a:lnTo>
                <a:lnTo>
                  <a:pt x="524256" y="4572"/>
                </a:lnTo>
                <a:lnTo>
                  <a:pt x="534924" y="4572"/>
                </a:lnTo>
                <a:lnTo>
                  <a:pt x="534924" y="9144"/>
                </a:lnTo>
                <a:close/>
              </a:path>
              <a:path w="535304" h="584200">
                <a:moveTo>
                  <a:pt x="10668" y="579120"/>
                </a:moveTo>
                <a:lnTo>
                  <a:pt x="6096" y="574548"/>
                </a:lnTo>
                <a:lnTo>
                  <a:pt x="10668" y="574548"/>
                </a:lnTo>
                <a:lnTo>
                  <a:pt x="10668" y="579120"/>
                </a:lnTo>
                <a:close/>
              </a:path>
              <a:path w="535304" h="584200">
                <a:moveTo>
                  <a:pt x="524256" y="579120"/>
                </a:moveTo>
                <a:lnTo>
                  <a:pt x="10668" y="579120"/>
                </a:lnTo>
                <a:lnTo>
                  <a:pt x="10668" y="574548"/>
                </a:lnTo>
                <a:lnTo>
                  <a:pt x="524256" y="574548"/>
                </a:lnTo>
                <a:lnTo>
                  <a:pt x="524256" y="579120"/>
                </a:lnTo>
                <a:close/>
              </a:path>
              <a:path w="535304" h="584200">
                <a:moveTo>
                  <a:pt x="534924" y="579120"/>
                </a:moveTo>
                <a:lnTo>
                  <a:pt x="524256" y="579120"/>
                </a:lnTo>
                <a:lnTo>
                  <a:pt x="528828" y="574548"/>
                </a:lnTo>
                <a:lnTo>
                  <a:pt x="534924" y="574548"/>
                </a:lnTo>
                <a:lnTo>
                  <a:pt x="534924" y="5791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7" name="object 2717"/>
          <p:cNvSpPr txBox="1"/>
          <p:nvPr/>
        </p:nvSpPr>
        <p:spPr>
          <a:xfrm>
            <a:off x="5607754" y="6058851"/>
            <a:ext cx="488950" cy="3048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57785">
              <a:lnSpc>
                <a:spcPct val="102200"/>
              </a:lnSpc>
              <a:spcBef>
                <a:spcPts val="85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테스트  계획수립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718" name="object 2718"/>
          <p:cNvSpPr/>
          <p:nvPr/>
        </p:nvSpPr>
        <p:spPr>
          <a:xfrm>
            <a:off x="7077456" y="5920740"/>
            <a:ext cx="498475" cy="574675"/>
          </a:xfrm>
          <a:custGeom>
            <a:avLst/>
            <a:gdLst/>
            <a:ahLst/>
            <a:cxnLst/>
            <a:rect l="l" t="t" r="r" b="b"/>
            <a:pathLst>
              <a:path w="498475" h="574675">
                <a:moveTo>
                  <a:pt x="0" y="0"/>
                </a:moveTo>
                <a:lnTo>
                  <a:pt x="498348" y="0"/>
                </a:lnTo>
                <a:lnTo>
                  <a:pt x="498348" y="574548"/>
                </a:lnTo>
                <a:lnTo>
                  <a:pt x="0" y="574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9" name="object 2719"/>
          <p:cNvSpPr/>
          <p:nvPr/>
        </p:nvSpPr>
        <p:spPr>
          <a:xfrm>
            <a:off x="7072883" y="5916167"/>
            <a:ext cx="508000" cy="584200"/>
          </a:xfrm>
          <a:custGeom>
            <a:avLst/>
            <a:gdLst/>
            <a:ahLst/>
            <a:cxnLst/>
            <a:rect l="l" t="t" r="r" b="b"/>
            <a:pathLst>
              <a:path w="508000" h="584200">
                <a:moveTo>
                  <a:pt x="505968" y="583692"/>
                </a:moveTo>
                <a:lnTo>
                  <a:pt x="1524" y="583692"/>
                </a:lnTo>
                <a:lnTo>
                  <a:pt x="0" y="582168"/>
                </a:lnTo>
                <a:lnTo>
                  <a:pt x="0" y="1524"/>
                </a:lnTo>
                <a:lnTo>
                  <a:pt x="1524" y="0"/>
                </a:lnTo>
                <a:lnTo>
                  <a:pt x="505968" y="0"/>
                </a:lnTo>
                <a:lnTo>
                  <a:pt x="507492" y="1524"/>
                </a:lnTo>
                <a:lnTo>
                  <a:pt x="50749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574548"/>
                </a:lnTo>
                <a:lnTo>
                  <a:pt x="4572" y="574548"/>
                </a:lnTo>
                <a:lnTo>
                  <a:pt x="9144" y="579120"/>
                </a:lnTo>
                <a:lnTo>
                  <a:pt x="507492" y="579120"/>
                </a:lnTo>
                <a:lnTo>
                  <a:pt x="507492" y="582168"/>
                </a:lnTo>
                <a:lnTo>
                  <a:pt x="505968" y="583692"/>
                </a:lnTo>
                <a:close/>
              </a:path>
              <a:path w="508000" h="58420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08000" h="584200">
                <a:moveTo>
                  <a:pt x="49834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98348" y="4572"/>
                </a:lnTo>
                <a:lnTo>
                  <a:pt x="498348" y="9144"/>
                </a:lnTo>
                <a:close/>
              </a:path>
              <a:path w="508000" h="584200">
                <a:moveTo>
                  <a:pt x="498348" y="579120"/>
                </a:moveTo>
                <a:lnTo>
                  <a:pt x="498348" y="4572"/>
                </a:lnTo>
                <a:lnTo>
                  <a:pt x="502920" y="9144"/>
                </a:lnTo>
                <a:lnTo>
                  <a:pt x="507492" y="9144"/>
                </a:lnTo>
                <a:lnTo>
                  <a:pt x="507492" y="574548"/>
                </a:lnTo>
                <a:lnTo>
                  <a:pt x="502920" y="574548"/>
                </a:lnTo>
                <a:lnTo>
                  <a:pt x="498348" y="579120"/>
                </a:lnTo>
                <a:close/>
              </a:path>
              <a:path w="508000" h="584200">
                <a:moveTo>
                  <a:pt x="507492" y="9144"/>
                </a:moveTo>
                <a:lnTo>
                  <a:pt x="502920" y="9144"/>
                </a:lnTo>
                <a:lnTo>
                  <a:pt x="498348" y="4572"/>
                </a:lnTo>
                <a:lnTo>
                  <a:pt x="507492" y="4572"/>
                </a:lnTo>
                <a:lnTo>
                  <a:pt x="507492" y="9144"/>
                </a:lnTo>
                <a:close/>
              </a:path>
              <a:path w="508000" h="584200">
                <a:moveTo>
                  <a:pt x="9144" y="579120"/>
                </a:moveTo>
                <a:lnTo>
                  <a:pt x="4572" y="574548"/>
                </a:lnTo>
                <a:lnTo>
                  <a:pt x="9144" y="574548"/>
                </a:lnTo>
                <a:lnTo>
                  <a:pt x="9144" y="579120"/>
                </a:lnTo>
                <a:close/>
              </a:path>
              <a:path w="508000" h="584200">
                <a:moveTo>
                  <a:pt x="498348" y="579120"/>
                </a:moveTo>
                <a:lnTo>
                  <a:pt x="9144" y="579120"/>
                </a:lnTo>
                <a:lnTo>
                  <a:pt x="9144" y="574548"/>
                </a:lnTo>
                <a:lnTo>
                  <a:pt x="498348" y="574548"/>
                </a:lnTo>
                <a:lnTo>
                  <a:pt x="498348" y="579120"/>
                </a:lnTo>
                <a:close/>
              </a:path>
              <a:path w="508000" h="584200">
                <a:moveTo>
                  <a:pt x="507492" y="579120"/>
                </a:moveTo>
                <a:lnTo>
                  <a:pt x="498348" y="579120"/>
                </a:lnTo>
                <a:lnTo>
                  <a:pt x="502920" y="574548"/>
                </a:lnTo>
                <a:lnTo>
                  <a:pt x="507492" y="574548"/>
                </a:lnTo>
                <a:lnTo>
                  <a:pt x="507492" y="5791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0" name="object 2720"/>
          <p:cNvSpPr/>
          <p:nvPr/>
        </p:nvSpPr>
        <p:spPr>
          <a:xfrm>
            <a:off x="7610856" y="5920740"/>
            <a:ext cx="498475" cy="574675"/>
          </a:xfrm>
          <a:custGeom>
            <a:avLst/>
            <a:gdLst/>
            <a:ahLst/>
            <a:cxnLst/>
            <a:rect l="l" t="t" r="r" b="b"/>
            <a:pathLst>
              <a:path w="498475" h="574675">
                <a:moveTo>
                  <a:pt x="0" y="0"/>
                </a:moveTo>
                <a:lnTo>
                  <a:pt x="498348" y="0"/>
                </a:lnTo>
                <a:lnTo>
                  <a:pt x="498348" y="574548"/>
                </a:lnTo>
                <a:lnTo>
                  <a:pt x="0" y="574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1" name="object 2721"/>
          <p:cNvSpPr/>
          <p:nvPr/>
        </p:nvSpPr>
        <p:spPr>
          <a:xfrm>
            <a:off x="7604759" y="5916167"/>
            <a:ext cx="509270" cy="584200"/>
          </a:xfrm>
          <a:custGeom>
            <a:avLst/>
            <a:gdLst/>
            <a:ahLst/>
            <a:cxnLst/>
            <a:rect l="l" t="t" r="r" b="b"/>
            <a:pathLst>
              <a:path w="509270" h="584200">
                <a:moveTo>
                  <a:pt x="505968" y="583692"/>
                </a:moveTo>
                <a:lnTo>
                  <a:pt x="3048" y="583692"/>
                </a:lnTo>
                <a:lnTo>
                  <a:pt x="0" y="582168"/>
                </a:lnTo>
                <a:lnTo>
                  <a:pt x="0" y="1524"/>
                </a:lnTo>
                <a:lnTo>
                  <a:pt x="3048" y="0"/>
                </a:lnTo>
                <a:lnTo>
                  <a:pt x="505968" y="0"/>
                </a:lnTo>
                <a:lnTo>
                  <a:pt x="509016" y="1524"/>
                </a:lnTo>
                <a:lnTo>
                  <a:pt x="509016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574548"/>
                </a:lnTo>
                <a:lnTo>
                  <a:pt x="6096" y="574548"/>
                </a:lnTo>
                <a:lnTo>
                  <a:pt x="10668" y="579120"/>
                </a:lnTo>
                <a:lnTo>
                  <a:pt x="509016" y="579120"/>
                </a:lnTo>
                <a:lnTo>
                  <a:pt x="509016" y="582168"/>
                </a:lnTo>
                <a:lnTo>
                  <a:pt x="505968" y="583692"/>
                </a:lnTo>
                <a:close/>
              </a:path>
              <a:path w="509270" h="584200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509270" h="584200">
                <a:moveTo>
                  <a:pt x="498348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498348" y="4572"/>
                </a:lnTo>
                <a:lnTo>
                  <a:pt x="498348" y="9144"/>
                </a:lnTo>
                <a:close/>
              </a:path>
              <a:path w="509270" h="584200">
                <a:moveTo>
                  <a:pt x="498348" y="579120"/>
                </a:moveTo>
                <a:lnTo>
                  <a:pt x="498348" y="4572"/>
                </a:lnTo>
                <a:lnTo>
                  <a:pt x="504444" y="9144"/>
                </a:lnTo>
                <a:lnTo>
                  <a:pt x="509016" y="9144"/>
                </a:lnTo>
                <a:lnTo>
                  <a:pt x="509016" y="574548"/>
                </a:lnTo>
                <a:lnTo>
                  <a:pt x="504444" y="574548"/>
                </a:lnTo>
                <a:lnTo>
                  <a:pt x="498348" y="579120"/>
                </a:lnTo>
                <a:close/>
              </a:path>
              <a:path w="509270" h="584200">
                <a:moveTo>
                  <a:pt x="509016" y="9144"/>
                </a:moveTo>
                <a:lnTo>
                  <a:pt x="504444" y="9144"/>
                </a:lnTo>
                <a:lnTo>
                  <a:pt x="498348" y="4572"/>
                </a:lnTo>
                <a:lnTo>
                  <a:pt x="509016" y="4572"/>
                </a:lnTo>
                <a:lnTo>
                  <a:pt x="509016" y="9144"/>
                </a:lnTo>
                <a:close/>
              </a:path>
              <a:path w="509270" h="584200">
                <a:moveTo>
                  <a:pt x="10668" y="579120"/>
                </a:moveTo>
                <a:lnTo>
                  <a:pt x="6096" y="574548"/>
                </a:lnTo>
                <a:lnTo>
                  <a:pt x="10668" y="574548"/>
                </a:lnTo>
                <a:lnTo>
                  <a:pt x="10668" y="579120"/>
                </a:lnTo>
                <a:close/>
              </a:path>
              <a:path w="509270" h="584200">
                <a:moveTo>
                  <a:pt x="498348" y="579120"/>
                </a:moveTo>
                <a:lnTo>
                  <a:pt x="10668" y="579120"/>
                </a:lnTo>
                <a:lnTo>
                  <a:pt x="10668" y="574548"/>
                </a:lnTo>
                <a:lnTo>
                  <a:pt x="498348" y="574548"/>
                </a:lnTo>
                <a:lnTo>
                  <a:pt x="498348" y="579120"/>
                </a:lnTo>
                <a:close/>
              </a:path>
              <a:path w="509270" h="584200">
                <a:moveTo>
                  <a:pt x="509016" y="579120"/>
                </a:moveTo>
                <a:lnTo>
                  <a:pt x="498348" y="579120"/>
                </a:lnTo>
                <a:lnTo>
                  <a:pt x="504444" y="574548"/>
                </a:lnTo>
                <a:lnTo>
                  <a:pt x="509016" y="574548"/>
                </a:lnTo>
                <a:lnTo>
                  <a:pt x="509016" y="5791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2" name="object 2722"/>
          <p:cNvSpPr txBox="1"/>
          <p:nvPr/>
        </p:nvSpPr>
        <p:spPr>
          <a:xfrm>
            <a:off x="7081448" y="6052771"/>
            <a:ext cx="964565" cy="304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61670" algn="l"/>
              </a:tabLst>
            </a:pPr>
            <a:r>
              <a:rPr sz="900" spc="80" dirty="0">
                <a:latin typeface="Noto Sans CJK JP Regular"/>
                <a:cs typeface="Noto Sans CJK JP Regular"/>
              </a:rPr>
              <a:t>이행계획	성능</a:t>
            </a:r>
            <a:endParaRPr sz="900">
              <a:latin typeface="Noto Sans CJK JP Regular"/>
              <a:cs typeface="Noto Sans CJK JP Regular"/>
            </a:endParaRPr>
          </a:p>
          <a:p>
            <a:pPr marL="128270">
              <a:lnSpc>
                <a:spcPct val="100000"/>
              </a:lnSpc>
              <a:spcBef>
                <a:spcPts val="25"/>
              </a:spcBef>
              <a:tabLst>
                <a:tab pos="603885" algn="l"/>
              </a:tabLst>
            </a:pPr>
            <a:r>
              <a:rPr sz="900" spc="80" dirty="0">
                <a:latin typeface="Noto Sans CJK JP Regular"/>
                <a:cs typeface="Noto Sans CJK JP Regular"/>
              </a:rPr>
              <a:t>수립	테스트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723" name="object 2723"/>
          <p:cNvSpPr/>
          <p:nvPr/>
        </p:nvSpPr>
        <p:spPr>
          <a:xfrm>
            <a:off x="6437376" y="4201667"/>
            <a:ext cx="2437130" cy="508000"/>
          </a:xfrm>
          <a:custGeom>
            <a:avLst/>
            <a:gdLst/>
            <a:ahLst/>
            <a:cxnLst/>
            <a:rect l="l" t="t" r="r" b="b"/>
            <a:pathLst>
              <a:path w="2437129" h="508000">
                <a:moveTo>
                  <a:pt x="0" y="0"/>
                </a:moveTo>
                <a:lnTo>
                  <a:pt x="2436876" y="0"/>
                </a:lnTo>
                <a:lnTo>
                  <a:pt x="2436876" y="507492"/>
                </a:lnTo>
                <a:lnTo>
                  <a:pt x="0" y="5074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4" name="object 2724"/>
          <p:cNvSpPr/>
          <p:nvPr/>
        </p:nvSpPr>
        <p:spPr>
          <a:xfrm>
            <a:off x="6432803" y="4197096"/>
            <a:ext cx="2447925" cy="516890"/>
          </a:xfrm>
          <a:custGeom>
            <a:avLst/>
            <a:gdLst/>
            <a:ahLst/>
            <a:cxnLst/>
            <a:rect l="l" t="t" r="r" b="b"/>
            <a:pathLst>
              <a:path w="2447925" h="516889">
                <a:moveTo>
                  <a:pt x="2444496" y="516636"/>
                </a:moveTo>
                <a:lnTo>
                  <a:pt x="1524" y="516636"/>
                </a:lnTo>
                <a:lnTo>
                  <a:pt x="0" y="515112"/>
                </a:lnTo>
                <a:lnTo>
                  <a:pt x="0" y="1524"/>
                </a:lnTo>
                <a:lnTo>
                  <a:pt x="1524" y="0"/>
                </a:lnTo>
                <a:lnTo>
                  <a:pt x="2444496" y="0"/>
                </a:lnTo>
                <a:lnTo>
                  <a:pt x="2447544" y="1524"/>
                </a:lnTo>
                <a:lnTo>
                  <a:pt x="244754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507492"/>
                </a:lnTo>
                <a:lnTo>
                  <a:pt x="4572" y="507492"/>
                </a:lnTo>
                <a:lnTo>
                  <a:pt x="9144" y="512064"/>
                </a:lnTo>
                <a:lnTo>
                  <a:pt x="2447544" y="512064"/>
                </a:lnTo>
                <a:lnTo>
                  <a:pt x="2447544" y="515112"/>
                </a:lnTo>
                <a:lnTo>
                  <a:pt x="2444496" y="516636"/>
                </a:lnTo>
                <a:close/>
              </a:path>
              <a:path w="2447925" h="51688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447925" h="516889">
                <a:moveTo>
                  <a:pt x="243687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436876" y="4572"/>
                </a:lnTo>
                <a:lnTo>
                  <a:pt x="2436876" y="9144"/>
                </a:lnTo>
                <a:close/>
              </a:path>
              <a:path w="2447925" h="516889">
                <a:moveTo>
                  <a:pt x="2436876" y="512064"/>
                </a:moveTo>
                <a:lnTo>
                  <a:pt x="2436876" y="4572"/>
                </a:lnTo>
                <a:lnTo>
                  <a:pt x="2441448" y="9144"/>
                </a:lnTo>
                <a:lnTo>
                  <a:pt x="2447544" y="9144"/>
                </a:lnTo>
                <a:lnTo>
                  <a:pt x="2447544" y="507492"/>
                </a:lnTo>
                <a:lnTo>
                  <a:pt x="2441448" y="507492"/>
                </a:lnTo>
                <a:lnTo>
                  <a:pt x="2436876" y="512064"/>
                </a:lnTo>
                <a:close/>
              </a:path>
              <a:path w="2447925" h="516889">
                <a:moveTo>
                  <a:pt x="2447544" y="9144"/>
                </a:moveTo>
                <a:lnTo>
                  <a:pt x="2441448" y="9144"/>
                </a:lnTo>
                <a:lnTo>
                  <a:pt x="2436876" y="4572"/>
                </a:lnTo>
                <a:lnTo>
                  <a:pt x="2447544" y="4572"/>
                </a:lnTo>
                <a:lnTo>
                  <a:pt x="2447544" y="9144"/>
                </a:lnTo>
                <a:close/>
              </a:path>
              <a:path w="2447925" h="516889">
                <a:moveTo>
                  <a:pt x="9144" y="512064"/>
                </a:moveTo>
                <a:lnTo>
                  <a:pt x="4572" y="507492"/>
                </a:lnTo>
                <a:lnTo>
                  <a:pt x="9144" y="507492"/>
                </a:lnTo>
                <a:lnTo>
                  <a:pt x="9144" y="512064"/>
                </a:lnTo>
                <a:close/>
              </a:path>
              <a:path w="2447925" h="516889">
                <a:moveTo>
                  <a:pt x="2436876" y="512064"/>
                </a:moveTo>
                <a:lnTo>
                  <a:pt x="9144" y="512064"/>
                </a:lnTo>
                <a:lnTo>
                  <a:pt x="9144" y="507492"/>
                </a:lnTo>
                <a:lnTo>
                  <a:pt x="2436876" y="507492"/>
                </a:lnTo>
                <a:lnTo>
                  <a:pt x="2436876" y="512064"/>
                </a:lnTo>
                <a:close/>
              </a:path>
              <a:path w="2447925" h="516889">
                <a:moveTo>
                  <a:pt x="2447544" y="512064"/>
                </a:moveTo>
                <a:lnTo>
                  <a:pt x="2436876" y="512064"/>
                </a:lnTo>
                <a:lnTo>
                  <a:pt x="2441448" y="507492"/>
                </a:lnTo>
                <a:lnTo>
                  <a:pt x="2447544" y="507492"/>
                </a:lnTo>
                <a:lnTo>
                  <a:pt x="2447544" y="51206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5" name="object 2725"/>
          <p:cNvSpPr/>
          <p:nvPr/>
        </p:nvSpPr>
        <p:spPr>
          <a:xfrm>
            <a:off x="6472428" y="4387596"/>
            <a:ext cx="365760" cy="251460"/>
          </a:xfrm>
          <a:custGeom>
            <a:avLst/>
            <a:gdLst/>
            <a:ahLst/>
            <a:cxnLst/>
            <a:rect l="l" t="t" r="r" b="b"/>
            <a:pathLst>
              <a:path w="365759" h="251460">
                <a:moveTo>
                  <a:pt x="0" y="0"/>
                </a:moveTo>
                <a:lnTo>
                  <a:pt x="365760" y="0"/>
                </a:lnTo>
                <a:lnTo>
                  <a:pt x="365760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6" name="object 2726"/>
          <p:cNvSpPr/>
          <p:nvPr/>
        </p:nvSpPr>
        <p:spPr>
          <a:xfrm>
            <a:off x="6467855" y="4383023"/>
            <a:ext cx="375285" cy="260985"/>
          </a:xfrm>
          <a:custGeom>
            <a:avLst/>
            <a:gdLst/>
            <a:ahLst/>
            <a:cxnLst/>
            <a:rect l="l" t="t" r="r" b="b"/>
            <a:pathLst>
              <a:path w="375284" h="260985">
                <a:moveTo>
                  <a:pt x="374904" y="260604"/>
                </a:moveTo>
                <a:lnTo>
                  <a:pt x="0" y="260604"/>
                </a:lnTo>
                <a:lnTo>
                  <a:pt x="0" y="0"/>
                </a:lnTo>
                <a:lnTo>
                  <a:pt x="374904" y="0"/>
                </a:lnTo>
                <a:lnTo>
                  <a:pt x="37490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4572" y="251460"/>
                </a:lnTo>
                <a:lnTo>
                  <a:pt x="10668" y="256032"/>
                </a:lnTo>
                <a:lnTo>
                  <a:pt x="374904" y="256032"/>
                </a:lnTo>
                <a:lnTo>
                  <a:pt x="374904" y="260604"/>
                </a:lnTo>
                <a:close/>
              </a:path>
              <a:path w="375284" h="26098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375284" h="260985">
                <a:moveTo>
                  <a:pt x="3657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365760" y="4572"/>
                </a:lnTo>
                <a:lnTo>
                  <a:pt x="365760" y="9144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365760" y="4572"/>
                </a:lnTo>
                <a:lnTo>
                  <a:pt x="370332" y="9144"/>
                </a:lnTo>
                <a:lnTo>
                  <a:pt x="374904" y="9144"/>
                </a:lnTo>
                <a:lnTo>
                  <a:pt x="374904" y="251460"/>
                </a:lnTo>
                <a:lnTo>
                  <a:pt x="370332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9144"/>
                </a:moveTo>
                <a:lnTo>
                  <a:pt x="370332" y="9144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9144"/>
                </a:lnTo>
                <a:close/>
              </a:path>
              <a:path w="375284" h="260985">
                <a:moveTo>
                  <a:pt x="10668" y="256032"/>
                </a:moveTo>
                <a:lnTo>
                  <a:pt x="4572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365760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256032"/>
                </a:moveTo>
                <a:lnTo>
                  <a:pt x="365760" y="256032"/>
                </a:lnTo>
                <a:lnTo>
                  <a:pt x="370332" y="251460"/>
                </a:lnTo>
                <a:lnTo>
                  <a:pt x="374904" y="251460"/>
                </a:lnTo>
                <a:lnTo>
                  <a:pt x="374904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7" name="object 2727"/>
          <p:cNvSpPr/>
          <p:nvPr/>
        </p:nvSpPr>
        <p:spPr>
          <a:xfrm>
            <a:off x="6925056" y="4387596"/>
            <a:ext cx="365760" cy="251460"/>
          </a:xfrm>
          <a:custGeom>
            <a:avLst/>
            <a:gdLst/>
            <a:ahLst/>
            <a:cxnLst/>
            <a:rect l="l" t="t" r="r" b="b"/>
            <a:pathLst>
              <a:path w="365759" h="251460">
                <a:moveTo>
                  <a:pt x="0" y="0"/>
                </a:moveTo>
                <a:lnTo>
                  <a:pt x="365760" y="0"/>
                </a:lnTo>
                <a:lnTo>
                  <a:pt x="365760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8" name="object 2728"/>
          <p:cNvSpPr/>
          <p:nvPr/>
        </p:nvSpPr>
        <p:spPr>
          <a:xfrm>
            <a:off x="6920483" y="4383023"/>
            <a:ext cx="375285" cy="260985"/>
          </a:xfrm>
          <a:custGeom>
            <a:avLst/>
            <a:gdLst/>
            <a:ahLst/>
            <a:cxnLst/>
            <a:rect l="l" t="t" r="r" b="b"/>
            <a:pathLst>
              <a:path w="375284" h="260985">
                <a:moveTo>
                  <a:pt x="374904" y="260604"/>
                </a:moveTo>
                <a:lnTo>
                  <a:pt x="0" y="260604"/>
                </a:lnTo>
                <a:lnTo>
                  <a:pt x="0" y="0"/>
                </a:lnTo>
                <a:lnTo>
                  <a:pt x="374904" y="0"/>
                </a:lnTo>
                <a:lnTo>
                  <a:pt x="37490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4572" y="251460"/>
                </a:lnTo>
                <a:lnTo>
                  <a:pt x="10668" y="256032"/>
                </a:lnTo>
                <a:lnTo>
                  <a:pt x="374904" y="256032"/>
                </a:lnTo>
                <a:lnTo>
                  <a:pt x="374904" y="260604"/>
                </a:lnTo>
                <a:close/>
              </a:path>
              <a:path w="375284" h="26098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375284" h="260985">
                <a:moveTo>
                  <a:pt x="3657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365760" y="4572"/>
                </a:lnTo>
                <a:lnTo>
                  <a:pt x="365760" y="9144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365760" y="4572"/>
                </a:lnTo>
                <a:lnTo>
                  <a:pt x="370332" y="9144"/>
                </a:lnTo>
                <a:lnTo>
                  <a:pt x="374904" y="9144"/>
                </a:lnTo>
                <a:lnTo>
                  <a:pt x="374904" y="251460"/>
                </a:lnTo>
                <a:lnTo>
                  <a:pt x="370332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9144"/>
                </a:moveTo>
                <a:lnTo>
                  <a:pt x="370332" y="9144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9144"/>
                </a:lnTo>
                <a:close/>
              </a:path>
              <a:path w="375284" h="260985">
                <a:moveTo>
                  <a:pt x="10668" y="256032"/>
                </a:moveTo>
                <a:lnTo>
                  <a:pt x="4572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365760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256032"/>
                </a:moveTo>
                <a:lnTo>
                  <a:pt x="365760" y="256032"/>
                </a:lnTo>
                <a:lnTo>
                  <a:pt x="370332" y="251460"/>
                </a:lnTo>
                <a:lnTo>
                  <a:pt x="374904" y="251460"/>
                </a:lnTo>
                <a:lnTo>
                  <a:pt x="374904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9" name="object 2729"/>
          <p:cNvSpPr txBox="1"/>
          <p:nvPr/>
        </p:nvSpPr>
        <p:spPr>
          <a:xfrm>
            <a:off x="6519088" y="4155360"/>
            <a:ext cx="682625" cy="4305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통합테스트</a:t>
            </a:r>
            <a:endParaRPr sz="900">
              <a:latin typeface="Noto Sans CJK JP Regular"/>
              <a:cs typeface="Noto Sans CJK JP Regular"/>
            </a:endParaRPr>
          </a:p>
          <a:p>
            <a:pPr marL="55244">
              <a:lnSpc>
                <a:spcPct val="100000"/>
              </a:lnSpc>
              <a:spcBef>
                <a:spcPts val="545"/>
              </a:spcBef>
              <a:tabLst>
                <a:tab pos="507365" algn="l"/>
              </a:tabLst>
            </a:pPr>
            <a:r>
              <a:rPr sz="800" spc="50" dirty="0">
                <a:latin typeface="Times New Roman"/>
                <a:cs typeface="Times New Roman"/>
              </a:rPr>
              <a:t>1</a:t>
            </a:r>
            <a:r>
              <a:rPr sz="800" spc="80" dirty="0">
                <a:latin typeface="Noto Sans CJK JP Regular"/>
                <a:cs typeface="Noto Sans CJK JP Regular"/>
              </a:rPr>
              <a:t>차	</a:t>
            </a:r>
            <a:r>
              <a:rPr sz="800" spc="50" dirty="0">
                <a:latin typeface="Times New Roman"/>
                <a:cs typeface="Times New Roman"/>
              </a:rPr>
              <a:t>2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30" name="object 2730"/>
          <p:cNvSpPr/>
          <p:nvPr/>
        </p:nvSpPr>
        <p:spPr>
          <a:xfrm>
            <a:off x="7377684" y="4387596"/>
            <a:ext cx="365760" cy="251460"/>
          </a:xfrm>
          <a:custGeom>
            <a:avLst/>
            <a:gdLst/>
            <a:ahLst/>
            <a:cxnLst/>
            <a:rect l="l" t="t" r="r" b="b"/>
            <a:pathLst>
              <a:path w="365759" h="251460">
                <a:moveTo>
                  <a:pt x="0" y="0"/>
                </a:moveTo>
                <a:lnTo>
                  <a:pt x="365760" y="0"/>
                </a:lnTo>
                <a:lnTo>
                  <a:pt x="365760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1" name="object 2731"/>
          <p:cNvSpPr/>
          <p:nvPr/>
        </p:nvSpPr>
        <p:spPr>
          <a:xfrm>
            <a:off x="7373111" y="4383023"/>
            <a:ext cx="375285" cy="260985"/>
          </a:xfrm>
          <a:custGeom>
            <a:avLst/>
            <a:gdLst/>
            <a:ahLst/>
            <a:cxnLst/>
            <a:rect l="l" t="t" r="r" b="b"/>
            <a:pathLst>
              <a:path w="375284" h="260985">
                <a:moveTo>
                  <a:pt x="374904" y="260604"/>
                </a:moveTo>
                <a:lnTo>
                  <a:pt x="0" y="260604"/>
                </a:lnTo>
                <a:lnTo>
                  <a:pt x="0" y="0"/>
                </a:lnTo>
                <a:lnTo>
                  <a:pt x="374904" y="0"/>
                </a:lnTo>
                <a:lnTo>
                  <a:pt x="37490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4572" y="251460"/>
                </a:lnTo>
                <a:lnTo>
                  <a:pt x="10668" y="256032"/>
                </a:lnTo>
                <a:lnTo>
                  <a:pt x="374904" y="256032"/>
                </a:lnTo>
                <a:lnTo>
                  <a:pt x="374904" y="260604"/>
                </a:lnTo>
                <a:close/>
              </a:path>
              <a:path w="375284" h="26098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375284" h="260985">
                <a:moveTo>
                  <a:pt x="3657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365760" y="4572"/>
                </a:lnTo>
                <a:lnTo>
                  <a:pt x="365760" y="9144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365760" y="4572"/>
                </a:lnTo>
                <a:lnTo>
                  <a:pt x="370332" y="9144"/>
                </a:lnTo>
                <a:lnTo>
                  <a:pt x="374904" y="9144"/>
                </a:lnTo>
                <a:lnTo>
                  <a:pt x="374904" y="251460"/>
                </a:lnTo>
                <a:lnTo>
                  <a:pt x="370332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9144"/>
                </a:moveTo>
                <a:lnTo>
                  <a:pt x="370332" y="9144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9144"/>
                </a:lnTo>
                <a:close/>
              </a:path>
              <a:path w="375284" h="260985">
                <a:moveTo>
                  <a:pt x="10668" y="256032"/>
                </a:moveTo>
                <a:lnTo>
                  <a:pt x="4572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365760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256032"/>
                </a:moveTo>
                <a:lnTo>
                  <a:pt x="365760" y="256032"/>
                </a:lnTo>
                <a:lnTo>
                  <a:pt x="370332" y="251460"/>
                </a:lnTo>
                <a:lnTo>
                  <a:pt x="374904" y="251460"/>
                </a:lnTo>
                <a:lnTo>
                  <a:pt x="374904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2" name="object 2732"/>
          <p:cNvSpPr txBox="1"/>
          <p:nvPr/>
        </p:nvSpPr>
        <p:spPr>
          <a:xfrm>
            <a:off x="7467036" y="4435831"/>
            <a:ext cx="1873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latin typeface="Times New Roman"/>
                <a:cs typeface="Times New Roman"/>
              </a:rPr>
              <a:t>3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33" name="object 2733"/>
          <p:cNvSpPr/>
          <p:nvPr/>
        </p:nvSpPr>
        <p:spPr>
          <a:xfrm>
            <a:off x="7830311" y="4387596"/>
            <a:ext cx="439420" cy="251460"/>
          </a:xfrm>
          <a:custGeom>
            <a:avLst/>
            <a:gdLst/>
            <a:ahLst/>
            <a:cxnLst/>
            <a:rect l="l" t="t" r="r" b="b"/>
            <a:pathLst>
              <a:path w="439420" h="251460">
                <a:moveTo>
                  <a:pt x="0" y="0"/>
                </a:moveTo>
                <a:lnTo>
                  <a:pt x="438912" y="0"/>
                </a:lnTo>
                <a:lnTo>
                  <a:pt x="438912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4" name="object 2734"/>
          <p:cNvSpPr/>
          <p:nvPr/>
        </p:nvSpPr>
        <p:spPr>
          <a:xfrm>
            <a:off x="7825740" y="4383023"/>
            <a:ext cx="448309" cy="260985"/>
          </a:xfrm>
          <a:custGeom>
            <a:avLst/>
            <a:gdLst/>
            <a:ahLst/>
            <a:cxnLst/>
            <a:rect l="l" t="t" r="r" b="b"/>
            <a:pathLst>
              <a:path w="448309" h="260985">
                <a:moveTo>
                  <a:pt x="448056" y="260604"/>
                </a:moveTo>
                <a:lnTo>
                  <a:pt x="0" y="260604"/>
                </a:lnTo>
                <a:lnTo>
                  <a:pt x="0" y="0"/>
                </a:lnTo>
                <a:lnTo>
                  <a:pt x="448056" y="0"/>
                </a:lnTo>
                <a:lnTo>
                  <a:pt x="448056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4572" y="251460"/>
                </a:lnTo>
                <a:lnTo>
                  <a:pt x="10668" y="256032"/>
                </a:lnTo>
                <a:lnTo>
                  <a:pt x="448056" y="256032"/>
                </a:lnTo>
                <a:lnTo>
                  <a:pt x="448056" y="260604"/>
                </a:lnTo>
                <a:close/>
              </a:path>
              <a:path w="448309" h="26098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448309" h="260985">
                <a:moveTo>
                  <a:pt x="438912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438912" y="4572"/>
                </a:lnTo>
                <a:lnTo>
                  <a:pt x="438912" y="9144"/>
                </a:lnTo>
                <a:close/>
              </a:path>
              <a:path w="448309" h="260985">
                <a:moveTo>
                  <a:pt x="438912" y="256032"/>
                </a:moveTo>
                <a:lnTo>
                  <a:pt x="438912" y="4572"/>
                </a:lnTo>
                <a:lnTo>
                  <a:pt x="443484" y="9144"/>
                </a:lnTo>
                <a:lnTo>
                  <a:pt x="448056" y="9144"/>
                </a:lnTo>
                <a:lnTo>
                  <a:pt x="448056" y="251460"/>
                </a:lnTo>
                <a:lnTo>
                  <a:pt x="443484" y="251460"/>
                </a:lnTo>
                <a:lnTo>
                  <a:pt x="438912" y="256032"/>
                </a:lnTo>
                <a:close/>
              </a:path>
              <a:path w="448309" h="260985">
                <a:moveTo>
                  <a:pt x="448056" y="9144"/>
                </a:moveTo>
                <a:lnTo>
                  <a:pt x="443484" y="9144"/>
                </a:lnTo>
                <a:lnTo>
                  <a:pt x="438912" y="4572"/>
                </a:lnTo>
                <a:lnTo>
                  <a:pt x="448056" y="4572"/>
                </a:lnTo>
                <a:lnTo>
                  <a:pt x="448056" y="9144"/>
                </a:lnTo>
                <a:close/>
              </a:path>
              <a:path w="448309" h="260985">
                <a:moveTo>
                  <a:pt x="10668" y="256032"/>
                </a:moveTo>
                <a:lnTo>
                  <a:pt x="4572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448309" h="260985">
                <a:moveTo>
                  <a:pt x="438912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438912" y="251460"/>
                </a:lnTo>
                <a:lnTo>
                  <a:pt x="438912" y="256032"/>
                </a:lnTo>
                <a:close/>
              </a:path>
              <a:path w="448309" h="260985">
                <a:moveTo>
                  <a:pt x="448056" y="256032"/>
                </a:moveTo>
                <a:lnTo>
                  <a:pt x="438912" y="256032"/>
                </a:lnTo>
                <a:lnTo>
                  <a:pt x="443484" y="251460"/>
                </a:lnTo>
                <a:lnTo>
                  <a:pt x="448056" y="251460"/>
                </a:lnTo>
                <a:lnTo>
                  <a:pt x="448056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5" name="object 2735"/>
          <p:cNvSpPr txBox="1"/>
          <p:nvPr/>
        </p:nvSpPr>
        <p:spPr>
          <a:xfrm>
            <a:off x="7956256" y="4435831"/>
            <a:ext cx="1873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latin typeface="Times New Roman"/>
                <a:cs typeface="Times New Roman"/>
              </a:rPr>
              <a:t>4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36" name="object 2736"/>
          <p:cNvSpPr/>
          <p:nvPr/>
        </p:nvSpPr>
        <p:spPr>
          <a:xfrm>
            <a:off x="8356092" y="4387596"/>
            <a:ext cx="439420" cy="251460"/>
          </a:xfrm>
          <a:custGeom>
            <a:avLst/>
            <a:gdLst/>
            <a:ahLst/>
            <a:cxnLst/>
            <a:rect l="l" t="t" r="r" b="b"/>
            <a:pathLst>
              <a:path w="439420" h="251460">
                <a:moveTo>
                  <a:pt x="0" y="0"/>
                </a:moveTo>
                <a:lnTo>
                  <a:pt x="438912" y="0"/>
                </a:lnTo>
                <a:lnTo>
                  <a:pt x="438912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7" name="object 2737"/>
          <p:cNvSpPr/>
          <p:nvPr/>
        </p:nvSpPr>
        <p:spPr>
          <a:xfrm>
            <a:off x="8351519" y="4383023"/>
            <a:ext cx="448309" cy="260985"/>
          </a:xfrm>
          <a:custGeom>
            <a:avLst/>
            <a:gdLst/>
            <a:ahLst/>
            <a:cxnLst/>
            <a:rect l="l" t="t" r="r" b="b"/>
            <a:pathLst>
              <a:path w="448309" h="260985">
                <a:moveTo>
                  <a:pt x="448056" y="260604"/>
                </a:moveTo>
                <a:lnTo>
                  <a:pt x="0" y="260604"/>
                </a:lnTo>
                <a:lnTo>
                  <a:pt x="0" y="0"/>
                </a:lnTo>
                <a:lnTo>
                  <a:pt x="448056" y="0"/>
                </a:lnTo>
                <a:lnTo>
                  <a:pt x="448056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4572" y="251460"/>
                </a:lnTo>
                <a:lnTo>
                  <a:pt x="10668" y="256032"/>
                </a:lnTo>
                <a:lnTo>
                  <a:pt x="448056" y="256032"/>
                </a:lnTo>
                <a:lnTo>
                  <a:pt x="448056" y="260604"/>
                </a:lnTo>
                <a:close/>
              </a:path>
              <a:path w="448309" h="26098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448309" h="260985">
                <a:moveTo>
                  <a:pt x="438912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438912" y="4572"/>
                </a:lnTo>
                <a:lnTo>
                  <a:pt x="438912" y="9144"/>
                </a:lnTo>
                <a:close/>
              </a:path>
              <a:path w="448309" h="260985">
                <a:moveTo>
                  <a:pt x="438912" y="256032"/>
                </a:moveTo>
                <a:lnTo>
                  <a:pt x="438912" y="4572"/>
                </a:lnTo>
                <a:lnTo>
                  <a:pt x="443484" y="9144"/>
                </a:lnTo>
                <a:lnTo>
                  <a:pt x="448056" y="9144"/>
                </a:lnTo>
                <a:lnTo>
                  <a:pt x="448056" y="251460"/>
                </a:lnTo>
                <a:lnTo>
                  <a:pt x="443484" y="251460"/>
                </a:lnTo>
                <a:lnTo>
                  <a:pt x="438912" y="256032"/>
                </a:lnTo>
                <a:close/>
              </a:path>
              <a:path w="448309" h="260985">
                <a:moveTo>
                  <a:pt x="448056" y="9144"/>
                </a:moveTo>
                <a:lnTo>
                  <a:pt x="443484" y="9144"/>
                </a:lnTo>
                <a:lnTo>
                  <a:pt x="438912" y="4572"/>
                </a:lnTo>
                <a:lnTo>
                  <a:pt x="448056" y="4572"/>
                </a:lnTo>
                <a:lnTo>
                  <a:pt x="448056" y="9144"/>
                </a:lnTo>
                <a:close/>
              </a:path>
              <a:path w="448309" h="260985">
                <a:moveTo>
                  <a:pt x="10668" y="256032"/>
                </a:moveTo>
                <a:lnTo>
                  <a:pt x="4572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448309" h="260985">
                <a:moveTo>
                  <a:pt x="438912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438912" y="251460"/>
                </a:lnTo>
                <a:lnTo>
                  <a:pt x="438912" y="256032"/>
                </a:lnTo>
                <a:close/>
              </a:path>
              <a:path w="448309" h="260985">
                <a:moveTo>
                  <a:pt x="448056" y="256032"/>
                </a:moveTo>
                <a:lnTo>
                  <a:pt x="438912" y="256032"/>
                </a:lnTo>
                <a:lnTo>
                  <a:pt x="443484" y="251460"/>
                </a:lnTo>
                <a:lnTo>
                  <a:pt x="448056" y="251460"/>
                </a:lnTo>
                <a:lnTo>
                  <a:pt x="448056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8" name="object 2738"/>
          <p:cNvSpPr txBox="1"/>
          <p:nvPr/>
        </p:nvSpPr>
        <p:spPr>
          <a:xfrm>
            <a:off x="8482068" y="4435831"/>
            <a:ext cx="1873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latin typeface="Times New Roman"/>
                <a:cs typeface="Times New Roman"/>
              </a:rPr>
              <a:t>5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39" name="object 2739"/>
          <p:cNvSpPr/>
          <p:nvPr/>
        </p:nvSpPr>
        <p:spPr>
          <a:xfrm>
            <a:off x="6966204" y="4739640"/>
            <a:ext cx="1918970" cy="530860"/>
          </a:xfrm>
          <a:custGeom>
            <a:avLst/>
            <a:gdLst/>
            <a:ahLst/>
            <a:cxnLst/>
            <a:rect l="l" t="t" r="r" b="b"/>
            <a:pathLst>
              <a:path w="1918970" h="530860">
                <a:moveTo>
                  <a:pt x="0" y="0"/>
                </a:moveTo>
                <a:lnTo>
                  <a:pt x="1918716" y="0"/>
                </a:lnTo>
                <a:lnTo>
                  <a:pt x="1918716" y="530352"/>
                </a:lnTo>
                <a:lnTo>
                  <a:pt x="0" y="5303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0" name="object 2740"/>
          <p:cNvSpPr/>
          <p:nvPr/>
        </p:nvSpPr>
        <p:spPr>
          <a:xfrm>
            <a:off x="6961631" y="4735067"/>
            <a:ext cx="1927860" cy="539750"/>
          </a:xfrm>
          <a:custGeom>
            <a:avLst/>
            <a:gdLst/>
            <a:ahLst/>
            <a:cxnLst/>
            <a:rect l="l" t="t" r="r" b="b"/>
            <a:pathLst>
              <a:path w="1927859" h="539750">
                <a:moveTo>
                  <a:pt x="1926336" y="539496"/>
                </a:moveTo>
                <a:lnTo>
                  <a:pt x="1524" y="539496"/>
                </a:lnTo>
                <a:lnTo>
                  <a:pt x="0" y="536448"/>
                </a:lnTo>
                <a:lnTo>
                  <a:pt x="0" y="1524"/>
                </a:lnTo>
                <a:lnTo>
                  <a:pt x="1524" y="0"/>
                </a:lnTo>
                <a:lnTo>
                  <a:pt x="1926336" y="0"/>
                </a:lnTo>
                <a:lnTo>
                  <a:pt x="1927860" y="1524"/>
                </a:lnTo>
                <a:lnTo>
                  <a:pt x="192786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528828"/>
                </a:lnTo>
                <a:lnTo>
                  <a:pt x="4572" y="528828"/>
                </a:lnTo>
                <a:lnTo>
                  <a:pt x="9144" y="534924"/>
                </a:lnTo>
                <a:lnTo>
                  <a:pt x="1927860" y="534924"/>
                </a:lnTo>
                <a:lnTo>
                  <a:pt x="1927860" y="536448"/>
                </a:lnTo>
                <a:lnTo>
                  <a:pt x="1926336" y="539496"/>
                </a:lnTo>
                <a:close/>
              </a:path>
              <a:path w="1927859" h="53975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927859" h="539750">
                <a:moveTo>
                  <a:pt x="191871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918716" y="4572"/>
                </a:lnTo>
                <a:lnTo>
                  <a:pt x="1918716" y="9144"/>
                </a:lnTo>
                <a:close/>
              </a:path>
              <a:path w="1927859" h="539750">
                <a:moveTo>
                  <a:pt x="1918716" y="534924"/>
                </a:moveTo>
                <a:lnTo>
                  <a:pt x="1918716" y="4572"/>
                </a:lnTo>
                <a:lnTo>
                  <a:pt x="1923288" y="9144"/>
                </a:lnTo>
                <a:lnTo>
                  <a:pt x="1927860" y="9144"/>
                </a:lnTo>
                <a:lnTo>
                  <a:pt x="1927860" y="528828"/>
                </a:lnTo>
                <a:lnTo>
                  <a:pt x="1923288" y="528828"/>
                </a:lnTo>
                <a:lnTo>
                  <a:pt x="1918716" y="534924"/>
                </a:lnTo>
                <a:close/>
              </a:path>
              <a:path w="1927859" h="539750">
                <a:moveTo>
                  <a:pt x="1927860" y="9144"/>
                </a:moveTo>
                <a:lnTo>
                  <a:pt x="1923288" y="9144"/>
                </a:lnTo>
                <a:lnTo>
                  <a:pt x="1918716" y="4572"/>
                </a:lnTo>
                <a:lnTo>
                  <a:pt x="1927860" y="4572"/>
                </a:lnTo>
                <a:lnTo>
                  <a:pt x="1927860" y="9144"/>
                </a:lnTo>
                <a:close/>
              </a:path>
              <a:path w="1927859" h="539750">
                <a:moveTo>
                  <a:pt x="9144" y="534924"/>
                </a:moveTo>
                <a:lnTo>
                  <a:pt x="4572" y="528828"/>
                </a:lnTo>
                <a:lnTo>
                  <a:pt x="9144" y="528828"/>
                </a:lnTo>
                <a:lnTo>
                  <a:pt x="9144" y="534924"/>
                </a:lnTo>
                <a:close/>
              </a:path>
              <a:path w="1927859" h="539750">
                <a:moveTo>
                  <a:pt x="1918716" y="534924"/>
                </a:moveTo>
                <a:lnTo>
                  <a:pt x="9144" y="534924"/>
                </a:lnTo>
                <a:lnTo>
                  <a:pt x="9144" y="528828"/>
                </a:lnTo>
                <a:lnTo>
                  <a:pt x="1918716" y="528828"/>
                </a:lnTo>
                <a:lnTo>
                  <a:pt x="1918716" y="534924"/>
                </a:lnTo>
                <a:close/>
              </a:path>
              <a:path w="1927859" h="539750">
                <a:moveTo>
                  <a:pt x="1927860" y="534924"/>
                </a:moveTo>
                <a:lnTo>
                  <a:pt x="1918716" y="534924"/>
                </a:lnTo>
                <a:lnTo>
                  <a:pt x="1923288" y="528828"/>
                </a:lnTo>
                <a:lnTo>
                  <a:pt x="1927860" y="528828"/>
                </a:lnTo>
                <a:lnTo>
                  <a:pt x="1927860" y="53492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1" name="object 2741"/>
          <p:cNvSpPr txBox="1"/>
          <p:nvPr/>
        </p:nvSpPr>
        <p:spPr>
          <a:xfrm>
            <a:off x="7046384" y="4778748"/>
            <a:ext cx="25844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Times New Roman"/>
                <a:cs typeface="Times New Roman"/>
              </a:rPr>
              <a:t>U</a:t>
            </a:r>
            <a:r>
              <a:rPr sz="900" spc="-35" dirty="0">
                <a:latin typeface="Times New Roman"/>
                <a:cs typeface="Times New Roman"/>
              </a:rPr>
              <a:t>A</a:t>
            </a:r>
            <a:r>
              <a:rPr sz="900" spc="5" dirty="0">
                <a:latin typeface="Times New Roman"/>
                <a:cs typeface="Times New Roman"/>
              </a:rPr>
              <a:t>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42" name="object 2742"/>
          <p:cNvSpPr/>
          <p:nvPr/>
        </p:nvSpPr>
        <p:spPr>
          <a:xfrm>
            <a:off x="7408164" y="4882896"/>
            <a:ext cx="365760" cy="251460"/>
          </a:xfrm>
          <a:custGeom>
            <a:avLst/>
            <a:gdLst/>
            <a:ahLst/>
            <a:cxnLst/>
            <a:rect l="l" t="t" r="r" b="b"/>
            <a:pathLst>
              <a:path w="365759" h="251460">
                <a:moveTo>
                  <a:pt x="0" y="0"/>
                </a:moveTo>
                <a:lnTo>
                  <a:pt x="365760" y="0"/>
                </a:lnTo>
                <a:lnTo>
                  <a:pt x="365760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3" name="object 2743"/>
          <p:cNvSpPr/>
          <p:nvPr/>
        </p:nvSpPr>
        <p:spPr>
          <a:xfrm>
            <a:off x="7403592" y="4878323"/>
            <a:ext cx="375285" cy="260985"/>
          </a:xfrm>
          <a:custGeom>
            <a:avLst/>
            <a:gdLst/>
            <a:ahLst/>
            <a:cxnLst/>
            <a:rect l="l" t="t" r="r" b="b"/>
            <a:pathLst>
              <a:path w="375284" h="260985">
                <a:moveTo>
                  <a:pt x="374904" y="260604"/>
                </a:moveTo>
                <a:lnTo>
                  <a:pt x="0" y="260604"/>
                </a:lnTo>
                <a:lnTo>
                  <a:pt x="0" y="0"/>
                </a:lnTo>
                <a:lnTo>
                  <a:pt x="374904" y="0"/>
                </a:lnTo>
                <a:lnTo>
                  <a:pt x="37490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4572" y="251460"/>
                </a:lnTo>
                <a:lnTo>
                  <a:pt x="10668" y="256032"/>
                </a:lnTo>
                <a:lnTo>
                  <a:pt x="374904" y="256032"/>
                </a:lnTo>
                <a:lnTo>
                  <a:pt x="374904" y="260604"/>
                </a:lnTo>
                <a:close/>
              </a:path>
              <a:path w="375284" h="26098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375284" h="260985">
                <a:moveTo>
                  <a:pt x="3657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365760" y="4572"/>
                </a:lnTo>
                <a:lnTo>
                  <a:pt x="365760" y="9144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365760" y="4572"/>
                </a:lnTo>
                <a:lnTo>
                  <a:pt x="370332" y="9144"/>
                </a:lnTo>
                <a:lnTo>
                  <a:pt x="374904" y="9144"/>
                </a:lnTo>
                <a:lnTo>
                  <a:pt x="374904" y="251460"/>
                </a:lnTo>
                <a:lnTo>
                  <a:pt x="370332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9144"/>
                </a:moveTo>
                <a:lnTo>
                  <a:pt x="370332" y="9144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9144"/>
                </a:lnTo>
                <a:close/>
              </a:path>
              <a:path w="375284" h="260985">
                <a:moveTo>
                  <a:pt x="10668" y="256032"/>
                </a:moveTo>
                <a:lnTo>
                  <a:pt x="4572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365760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256032"/>
                </a:moveTo>
                <a:lnTo>
                  <a:pt x="365760" y="256032"/>
                </a:lnTo>
                <a:lnTo>
                  <a:pt x="370332" y="251460"/>
                </a:lnTo>
                <a:lnTo>
                  <a:pt x="374904" y="251460"/>
                </a:lnTo>
                <a:lnTo>
                  <a:pt x="374904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4" name="object 2744"/>
          <p:cNvSpPr txBox="1"/>
          <p:nvPr/>
        </p:nvSpPr>
        <p:spPr>
          <a:xfrm>
            <a:off x="7497555" y="4929637"/>
            <a:ext cx="1873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latin typeface="Times New Roman"/>
                <a:cs typeface="Times New Roman"/>
              </a:rPr>
              <a:t>1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45" name="object 2745"/>
          <p:cNvSpPr/>
          <p:nvPr/>
        </p:nvSpPr>
        <p:spPr>
          <a:xfrm>
            <a:off x="7903464" y="4882896"/>
            <a:ext cx="365760" cy="251460"/>
          </a:xfrm>
          <a:custGeom>
            <a:avLst/>
            <a:gdLst/>
            <a:ahLst/>
            <a:cxnLst/>
            <a:rect l="l" t="t" r="r" b="b"/>
            <a:pathLst>
              <a:path w="365759" h="251460">
                <a:moveTo>
                  <a:pt x="0" y="0"/>
                </a:moveTo>
                <a:lnTo>
                  <a:pt x="365760" y="0"/>
                </a:lnTo>
                <a:lnTo>
                  <a:pt x="365760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6" name="object 2746"/>
          <p:cNvSpPr/>
          <p:nvPr/>
        </p:nvSpPr>
        <p:spPr>
          <a:xfrm>
            <a:off x="7898892" y="4878323"/>
            <a:ext cx="375285" cy="260985"/>
          </a:xfrm>
          <a:custGeom>
            <a:avLst/>
            <a:gdLst/>
            <a:ahLst/>
            <a:cxnLst/>
            <a:rect l="l" t="t" r="r" b="b"/>
            <a:pathLst>
              <a:path w="375284" h="260985">
                <a:moveTo>
                  <a:pt x="374904" y="260604"/>
                </a:moveTo>
                <a:lnTo>
                  <a:pt x="0" y="260604"/>
                </a:lnTo>
                <a:lnTo>
                  <a:pt x="0" y="0"/>
                </a:lnTo>
                <a:lnTo>
                  <a:pt x="374904" y="0"/>
                </a:lnTo>
                <a:lnTo>
                  <a:pt x="37490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4572" y="251460"/>
                </a:lnTo>
                <a:lnTo>
                  <a:pt x="10668" y="256032"/>
                </a:lnTo>
                <a:lnTo>
                  <a:pt x="374904" y="256032"/>
                </a:lnTo>
                <a:lnTo>
                  <a:pt x="374904" y="260604"/>
                </a:lnTo>
                <a:close/>
              </a:path>
              <a:path w="375284" h="26098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375284" h="260985">
                <a:moveTo>
                  <a:pt x="3657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365760" y="4572"/>
                </a:lnTo>
                <a:lnTo>
                  <a:pt x="365760" y="9144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365760" y="4572"/>
                </a:lnTo>
                <a:lnTo>
                  <a:pt x="370332" y="9144"/>
                </a:lnTo>
                <a:lnTo>
                  <a:pt x="374904" y="9144"/>
                </a:lnTo>
                <a:lnTo>
                  <a:pt x="374904" y="251460"/>
                </a:lnTo>
                <a:lnTo>
                  <a:pt x="370332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9144"/>
                </a:moveTo>
                <a:lnTo>
                  <a:pt x="370332" y="9144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9144"/>
                </a:lnTo>
                <a:close/>
              </a:path>
              <a:path w="375284" h="260985">
                <a:moveTo>
                  <a:pt x="10668" y="256032"/>
                </a:moveTo>
                <a:lnTo>
                  <a:pt x="4572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365760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256032"/>
                </a:moveTo>
                <a:lnTo>
                  <a:pt x="365760" y="256032"/>
                </a:lnTo>
                <a:lnTo>
                  <a:pt x="370332" y="251460"/>
                </a:lnTo>
                <a:lnTo>
                  <a:pt x="374904" y="251460"/>
                </a:lnTo>
                <a:lnTo>
                  <a:pt x="374904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7" name="object 2747"/>
          <p:cNvSpPr txBox="1"/>
          <p:nvPr/>
        </p:nvSpPr>
        <p:spPr>
          <a:xfrm>
            <a:off x="7992848" y="4929637"/>
            <a:ext cx="1873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latin typeface="Times New Roman"/>
                <a:cs typeface="Times New Roman"/>
              </a:rPr>
              <a:t>2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48" name="object 2748"/>
          <p:cNvSpPr/>
          <p:nvPr/>
        </p:nvSpPr>
        <p:spPr>
          <a:xfrm>
            <a:off x="8429244" y="4882896"/>
            <a:ext cx="365760" cy="251460"/>
          </a:xfrm>
          <a:custGeom>
            <a:avLst/>
            <a:gdLst/>
            <a:ahLst/>
            <a:cxnLst/>
            <a:rect l="l" t="t" r="r" b="b"/>
            <a:pathLst>
              <a:path w="365759" h="251460">
                <a:moveTo>
                  <a:pt x="0" y="0"/>
                </a:moveTo>
                <a:lnTo>
                  <a:pt x="365760" y="0"/>
                </a:lnTo>
                <a:lnTo>
                  <a:pt x="365760" y="251460"/>
                </a:lnTo>
                <a:lnTo>
                  <a:pt x="0" y="25146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9" name="object 2749"/>
          <p:cNvSpPr/>
          <p:nvPr/>
        </p:nvSpPr>
        <p:spPr>
          <a:xfrm>
            <a:off x="8424671" y="4878323"/>
            <a:ext cx="375285" cy="260985"/>
          </a:xfrm>
          <a:custGeom>
            <a:avLst/>
            <a:gdLst/>
            <a:ahLst/>
            <a:cxnLst/>
            <a:rect l="l" t="t" r="r" b="b"/>
            <a:pathLst>
              <a:path w="375284" h="260985">
                <a:moveTo>
                  <a:pt x="374904" y="260604"/>
                </a:moveTo>
                <a:lnTo>
                  <a:pt x="0" y="260604"/>
                </a:lnTo>
                <a:lnTo>
                  <a:pt x="0" y="0"/>
                </a:lnTo>
                <a:lnTo>
                  <a:pt x="374904" y="0"/>
                </a:lnTo>
                <a:lnTo>
                  <a:pt x="37490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51460"/>
                </a:lnTo>
                <a:lnTo>
                  <a:pt x="4572" y="251460"/>
                </a:lnTo>
                <a:lnTo>
                  <a:pt x="10668" y="256032"/>
                </a:lnTo>
                <a:lnTo>
                  <a:pt x="374904" y="256032"/>
                </a:lnTo>
                <a:lnTo>
                  <a:pt x="374904" y="260604"/>
                </a:lnTo>
                <a:close/>
              </a:path>
              <a:path w="375284" h="260985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375284" h="260985">
                <a:moveTo>
                  <a:pt x="3657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365760" y="4572"/>
                </a:lnTo>
                <a:lnTo>
                  <a:pt x="365760" y="9144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365760" y="4572"/>
                </a:lnTo>
                <a:lnTo>
                  <a:pt x="370332" y="9144"/>
                </a:lnTo>
                <a:lnTo>
                  <a:pt x="374904" y="9144"/>
                </a:lnTo>
                <a:lnTo>
                  <a:pt x="374904" y="251460"/>
                </a:lnTo>
                <a:lnTo>
                  <a:pt x="370332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9144"/>
                </a:moveTo>
                <a:lnTo>
                  <a:pt x="370332" y="9144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9144"/>
                </a:lnTo>
                <a:close/>
              </a:path>
              <a:path w="375284" h="260985">
                <a:moveTo>
                  <a:pt x="10668" y="256032"/>
                </a:moveTo>
                <a:lnTo>
                  <a:pt x="4572" y="251460"/>
                </a:lnTo>
                <a:lnTo>
                  <a:pt x="10668" y="251460"/>
                </a:lnTo>
                <a:lnTo>
                  <a:pt x="10668" y="256032"/>
                </a:lnTo>
                <a:close/>
              </a:path>
              <a:path w="375284" h="260985">
                <a:moveTo>
                  <a:pt x="365760" y="256032"/>
                </a:moveTo>
                <a:lnTo>
                  <a:pt x="10668" y="256032"/>
                </a:lnTo>
                <a:lnTo>
                  <a:pt x="10668" y="251460"/>
                </a:lnTo>
                <a:lnTo>
                  <a:pt x="365760" y="251460"/>
                </a:lnTo>
                <a:lnTo>
                  <a:pt x="365760" y="256032"/>
                </a:lnTo>
                <a:close/>
              </a:path>
              <a:path w="375284" h="260985">
                <a:moveTo>
                  <a:pt x="374904" y="256032"/>
                </a:moveTo>
                <a:lnTo>
                  <a:pt x="365760" y="256032"/>
                </a:lnTo>
                <a:lnTo>
                  <a:pt x="370332" y="251460"/>
                </a:lnTo>
                <a:lnTo>
                  <a:pt x="374904" y="251460"/>
                </a:lnTo>
                <a:lnTo>
                  <a:pt x="374904" y="256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0" name="object 2750"/>
          <p:cNvSpPr txBox="1"/>
          <p:nvPr/>
        </p:nvSpPr>
        <p:spPr>
          <a:xfrm>
            <a:off x="8518628" y="4929637"/>
            <a:ext cx="1873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latin typeface="Times New Roman"/>
                <a:cs typeface="Times New Roman"/>
              </a:rPr>
              <a:t>3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51" name="object 2751"/>
          <p:cNvSpPr/>
          <p:nvPr/>
        </p:nvSpPr>
        <p:spPr>
          <a:xfrm>
            <a:off x="6448044" y="5324855"/>
            <a:ext cx="2437130" cy="508000"/>
          </a:xfrm>
          <a:custGeom>
            <a:avLst/>
            <a:gdLst/>
            <a:ahLst/>
            <a:cxnLst/>
            <a:rect l="l" t="t" r="r" b="b"/>
            <a:pathLst>
              <a:path w="2437129" h="508000">
                <a:moveTo>
                  <a:pt x="0" y="0"/>
                </a:moveTo>
                <a:lnTo>
                  <a:pt x="2436876" y="0"/>
                </a:lnTo>
                <a:lnTo>
                  <a:pt x="2436876" y="507492"/>
                </a:lnTo>
                <a:lnTo>
                  <a:pt x="0" y="5074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2" name="object 2752"/>
          <p:cNvSpPr/>
          <p:nvPr/>
        </p:nvSpPr>
        <p:spPr>
          <a:xfrm>
            <a:off x="6443471" y="5320284"/>
            <a:ext cx="2446020" cy="516890"/>
          </a:xfrm>
          <a:custGeom>
            <a:avLst/>
            <a:gdLst/>
            <a:ahLst/>
            <a:cxnLst/>
            <a:rect l="l" t="t" r="r" b="b"/>
            <a:pathLst>
              <a:path w="2446020" h="516889">
                <a:moveTo>
                  <a:pt x="2444496" y="516636"/>
                </a:moveTo>
                <a:lnTo>
                  <a:pt x="1524" y="516636"/>
                </a:lnTo>
                <a:lnTo>
                  <a:pt x="0" y="515112"/>
                </a:lnTo>
                <a:lnTo>
                  <a:pt x="0" y="1524"/>
                </a:lnTo>
                <a:lnTo>
                  <a:pt x="1524" y="0"/>
                </a:lnTo>
                <a:lnTo>
                  <a:pt x="2444496" y="0"/>
                </a:lnTo>
                <a:lnTo>
                  <a:pt x="2446020" y="1524"/>
                </a:lnTo>
                <a:lnTo>
                  <a:pt x="244602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507492"/>
                </a:lnTo>
                <a:lnTo>
                  <a:pt x="4572" y="507492"/>
                </a:lnTo>
                <a:lnTo>
                  <a:pt x="9144" y="512064"/>
                </a:lnTo>
                <a:lnTo>
                  <a:pt x="2446020" y="512064"/>
                </a:lnTo>
                <a:lnTo>
                  <a:pt x="2446020" y="515112"/>
                </a:lnTo>
                <a:lnTo>
                  <a:pt x="2444496" y="516636"/>
                </a:lnTo>
                <a:close/>
              </a:path>
              <a:path w="2446020" h="51688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446020" h="516889">
                <a:moveTo>
                  <a:pt x="243687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436876" y="4572"/>
                </a:lnTo>
                <a:lnTo>
                  <a:pt x="2436876" y="9144"/>
                </a:lnTo>
                <a:close/>
              </a:path>
              <a:path w="2446020" h="516889">
                <a:moveTo>
                  <a:pt x="2436876" y="512064"/>
                </a:moveTo>
                <a:lnTo>
                  <a:pt x="2436876" y="4572"/>
                </a:lnTo>
                <a:lnTo>
                  <a:pt x="2441448" y="9144"/>
                </a:lnTo>
                <a:lnTo>
                  <a:pt x="2446020" y="9144"/>
                </a:lnTo>
                <a:lnTo>
                  <a:pt x="2446020" y="507492"/>
                </a:lnTo>
                <a:lnTo>
                  <a:pt x="2441448" y="507492"/>
                </a:lnTo>
                <a:lnTo>
                  <a:pt x="2436876" y="512064"/>
                </a:lnTo>
                <a:close/>
              </a:path>
              <a:path w="2446020" h="516889">
                <a:moveTo>
                  <a:pt x="2446020" y="9144"/>
                </a:moveTo>
                <a:lnTo>
                  <a:pt x="2441448" y="9144"/>
                </a:lnTo>
                <a:lnTo>
                  <a:pt x="2436876" y="4572"/>
                </a:lnTo>
                <a:lnTo>
                  <a:pt x="2446020" y="4572"/>
                </a:lnTo>
                <a:lnTo>
                  <a:pt x="2446020" y="9144"/>
                </a:lnTo>
                <a:close/>
              </a:path>
              <a:path w="2446020" h="516889">
                <a:moveTo>
                  <a:pt x="9144" y="512064"/>
                </a:moveTo>
                <a:lnTo>
                  <a:pt x="4572" y="507492"/>
                </a:lnTo>
                <a:lnTo>
                  <a:pt x="9144" y="507492"/>
                </a:lnTo>
                <a:lnTo>
                  <a:pt x="9144" y="512064"/>
                </a:lnTo>
                <a:close/>
              </a:path>
              <a:path w="2446020" h="516889">
                <a:moveTo>
                  <a:pt x="2436876" y="512064"/>
                </a:moveTo>
                <a:lnTo>
                  <a:pt x="9144" y="512064"/>
                </a:lnTo>
                <a:lnTo>
                  <a:pt x="9144" y="507492"/>
                </a:lnTo>
                <a:lnTo>
                  <a:pt x="2436876" y="507492"/>
                </a:lnTo>
                <a:lnTo>
                  <a:pt x="2436876" y="512064"/>
                </a:lnTo>
                <a:close/>
              </a:path>
              <a:path w="2446020" h="516889">
                <a:moveTo>
                  <a:pt x="2446020" y="512064"/>
                </a:moveTo>
                <a:lnTo>
                  <a:pt x="2436876" y="512064"/>
                </a:lnTo>
                <a:lnTo>
                  <a:pt x="2441448" y="507492"/>
                </a:lnTo>
                <a:lnTo>
                  <a:pt x="2446020" y="507492"/>
                </a:lnTo>
                <a:lnTo>
                  <a:pt x="2446020" y="51206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3" name="object 2753"/>
          <p:cNvSpPr/>
          <p:nvPr/>
        </p:nvSpPr>
        <p:spPr>
          <a:xfrm>
            <a:off x="6483096" y="5510784"/>
            <a:ext cx="365760" cy="253365"/>
          </a:xfrm>
          <a:custGeom>
            <a:avLst/>
            <a:gdLst/>
            <a:ahLst/>
            <a:cxnLst/>
            <a:rect l="l" t="t" r="r" b="b"/>
            <a:pathLst>
              <a:path w="365759" h="253364">
                <a:moveTo>
                  <a:pt x="0" y="0"/>
                </a:moveTo>
                <a:lnTo>
                  <a:pt x="365760" y="0"/>
                </a:lnTo>
                <a:lnTo>
                  <a:pt x="365760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4" name="object 2754"/>
          <p:cNvSpPr/>
          <p:nvPr/>
        </p:nvSpPr>
        <p:spPr>
          <a:xfrm>
            <a:off x="6478523" y="5506211"/>
            <a:ext cx="375285" cy="262255"/>
          </a:xfrm>
          <a:custGeom>
            <a:avLst/>
            <a:gdLst/>
            <a:ahLst/>
            <a:cxnLst/>
            <a:rect l="l" t="t" r="r" b="b"/>
            <a:pathLst>
              <a:path w="375284" h="262254">
                <a:moveTo>
                  <a:pt x="374904" y="262128"/>
                </a:moveTo>
                <a:lnTo>
                  <a:pt x="0" y="262128"/>
                </a:lnTo>
                <a:lnTo>
                  <a:pt x="0" y="0"/>
                </a:lnTo>
                <a:lnTo>
                  <a:pt x="374904" y="0"/>
                </a:lnTo>
                <a:lnTo>
                  <a:pt x="37490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51460"/>
                </a:lnTo>
                <a:lnTo>
                  <a:pt x="4572" y="251460"/>
                </a:lnTo>
                <a:lnTo>
                  <a:pt x="9144" y="257556"/>
                </a:lnTo>
                <a:lnTo>
                  <a:pt x="374904" y="257556"/>
                </a:lnTo>
                <a:lnTo>
                  <a:pt x="374904" y="262128"/>
                </a:lnTo>
                <a:close/>
              </a:path>
              <a:path w="375284" h="26225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75284" h="262254">
                <a:moveTo>
                  <a:pt x="36576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65760" y="4572"/>
                </a:lnTo>
                <a:lnTo>
                  <a:pt x="365760" y="10668"/>
                </a:lnTo>
                <a:close/>
              </a:path>
              <a:path w="375284" h="262254">
                <a:moveTo>
                  <a:pt x="365760" y="257556"/>
                </a:moveTo>
                <a:lnTo>
                  <a:pt x="365760" y="4572"/>
                </a:lnTo>
                <a:lnTo>
                  <a:pt x="370332" y="10668"/>
                </a:lnTo>
                <a:lnTo>
                  <a:pt x="374904" y="10668"/>
                </a:lnTo>
                <a:lnTo>
                  <a:pt x="374904" y="251460"/>
                </a:lnTo>
                <a:lnTo>
                  <a:pt x="370332" y="251460"/>
                </a:lnTo>
                <a:lnTo>
                  <a:pt x="365760" y="257556"/>
                </a:lnTo>
                <a:close/>
              </a:path>
              <a:path w="375284" h="262254">
                <a:moveTo>
                  <a:pt x="374904" y="10668"/>
                </a:moveTo>
                <a:lnTo>
                  <a:pt x="370332" y="10668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10668"/>
                </a:lnTo>
                <a:close/>
              </a:path>
              <a:path w="375284" h="262254">
                <a:moveTo>
                  <a:pt x="9144" y="257556"/>
                </a:moveTo>
                <a:lnTo>
                  <a:pt x="4572" y="251460"/>
                </a:lnTo>
                <a:lnTo>
                  <a:pt x="9144" y="251460"/>
                </a:lnTo>
                <a:lnTo>
                  <a:pt x="9144" y="257556"/>
                </a:lnTo>
                <a:close/>
              </a:path>
              <a:path w="375284" h="262254">
                <a:moveTo>
                  <a:pt x="365760" y="257556"/>
                </a:moveTo>
                <a:lnTo>
                  <a:pt x="9144" y="257556"/>
                </a:lnTo>
                <a:lnTo>
                  <a:pt x="9144" y="251460"/>
                </a:lnTo>
                <a:lnTo>
                  <a:pt x="365760" y="251460"/>
                </a:lnTo>
                <a:lnTo>
                  <a:pt x="365760" y="257556"/>
                </a:lnTo>
                <a:close/>
              </a:path>
              <a:path w="375284" h="262254">
                <a:moveTo>
                  <a:pt x="374904" y="257556"/>
                </a:moveTo>
                <a:lnTo>
                  <a:pt x="365760" y="257556"/>
                </a:lnTo>
                <a:lnTo>
                  <a:pt x="370332" y="251460"/>
                </a:lnTo>
                <a:lnTo>
                  <a:pt x="374904" y="251460"/>
                </a:lnTo>
                <a:lnTo>
                  <a:pt x="3749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5" name="object 2755"/>
          <p:cNvSpPr/>
          <p:nvPr/>
        </p:nvSpPr>
        <p:spPr>
          <a:xfrm>
            <a:off x="6935723" y="5510784"/>
            <a:ext cx="365760" cy="253365"/>
          </a:xfrm>
          <a:custGeom>
            <a:avLst/>
            <a:gdLst/>
            <a:ahLst/>
            <a:cxnLst/>
            <a:rect l="l" t="t" r="r" b="b"/>
            <a:pathLst>
              <a:path w="365759" h="253364">
                <a:moveTo>
                  <a:pt x="0" y="0"/>
                </a:moveTo>
                <a:lnTo>
                  <a:pt x="365760" y="0"/>
                </a:lnTo>
                <a:lnTo>
                  <a:pt x="365760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6" name="object 2756"/>
          <p:cNvSpPr/>
          <p:nvPr/>
        </p:nvSpPr>
        <p:spPr>
          <a:xfrm>
            <a:off x="6931152" y="5506211"/>
            <a:ext cx="375285" cy="262255"/>
          </a:xfrm>
          <a:custGeom>
            <a:avLst/>
            <a:gdLst/>
            <a:ahLst/>
            <a:cxnLst/>
            <a:rect l="l" t="t" r="r" b="b"/>
            <a:pathLst>
              <a:path w="375284" h="262254">
                <a:moveTo>
                  <a:pt x="374904" y="262128"/>
                </a:moveTo>
                <a:lnTo>
                  <a:pt x="0" y="262128"/>
                </a:lnTo>
                <a:lnTo>
                  <a:pt x="0" y="0"/>
                </a:lnTo>
                <a:lnTo>
                  <a:pt x="374904" y="0"/>
                </a:lnTo>
                <a:lnTo>
                  <a:pt x="37490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51460"/>
                </a:lnTo>
                <a:lnTo>
                  <a:pt x="4572" y="251460"/>
                </a:lnTo>
                <a:lnTo>
                  <a:pt x="9144" y="257556"/>
                </a:lnTo>
                <a:lnTo>
                  <a:pt x="374904" y="257556"/>
                </a:lnTo>
                <a:lnTo>
                  <a:pt x="374904" y="262128"/>
                </a:lnTo>
                <a:close/>
              </a:path>
              <a:path w="375284" h="26225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75284" h="262254">
                <a:moveTo>
                  <a:pt x="36576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65760" y="4572"/>
                </a:lnTo>
                <a:lnTo>
                  <a:pt x="365760" y="10668"/>
                </a:lnTo>
                <a:close/>
              </a:path>
              <a:path w="375284" h="262254">
                <a:moveTo>
                  <a:pt x="365760" y="257556"/>
                </a:moveTo>
                <a:lnTo>
                  <a:pt x="365760" y="4572"/>
                </a:lnTo>
                <a:lnTo>
                  <a:pt x="370332" y="10668"/>
                </a:lnTo>
                <a:lnTo>
                  <a:pt x="374904" y="10668"/>
                </a:lnTo>
                <a:lnTo>
                  <a:pt x="374904" y="251460"/>
                </a:lnTo>
                <a:lnTo>
                  <a:pt x="370332" y="251460"/>
                </a:lnTo>
                <a:lnTo>
                  <a:pt x="365760" y="257556"/>
                </a:lnTo>
                <a:close/>
              </a:path>
              <a:path w="375284" h="262254">
                <a:moveTo>
                  <a:pt x="374904" y="10668"/>
                </a:moveTo>
                <a:lnTo>
                  <a:pt x="370332" y="10668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10668"/>
                </a:lnTo>
                <a:close/>
              </a:path>
              <a:path w="375284" h="262254">
                <a:moveTo>
                  <a:pt x="9144" y="257556"/>
                </a:moveTo>
                <a:lnTo>
                  <a:pt x="4572" y="251460"/>
                </a:lnTo>
                <a:lnTo>
                  <a:pt x="9144" y="251460"/>
                </a:lnTo>
                <a:lnTo>
                  <a:pt x="9144" y="257556"/>
                </a:lnTo>
                <a:close/>
              </a:path>
              <a:path w="375284" h="262254">
                <a:moveTo>
                  <a:pt x="365760" y="257556"/>
                </a:moveTo>
                <a:lnTo>
                  <a:pt x="9144" y="257556"/>
                </a:lnTo>
                <a:lnTo>
                  <a:pt x="9144" y="251460"/>
                </a:lnTo>
                <a:lnTo>
                  <a:pt x="365760" y="251460"/>
                </a:lnTo>
                <a:lnTo>
                  <a:pt x="365760" y="257556"/>
                </a:lnTo>
                <a:close/>
              </a:path>
              <a:path w="375284" h="262254">
                <a:moveTo>
                  <a:pt x="374904" y="257556"/>
                </a:moveTo>
                <a:lnTo>
                  <a:pt x="365760" y="257556"/>
                </a:lnTo>
                <a:lnTo>
                  <a:pt x="370332" y="251460"/>
                </a:lnTo>
                <a:lnTo>
                  <a:pt x="374904" y="251460"/>
                </a:lnTo>
                <a:lnTo>
                  <a:pt x="3749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7" name="object 2757"/>
          <p:cNvSpPr/>
          <p:nvPr/>
        </p:nvSpPr>
        <p:spPr>
          <a:xfrm>
            <a:off x="7388352" y="5510784"/>
            <a:ext cx="365760" cy="253365"/>
          </a:xfrm>
          <a:custGeom>
            <a:avLst/>
            <a:gdLst/>
            <a:ahLst/>
            <a:cxnLst/>
            <a:rect l="l" t="t" r="r" b="b"/>
            <a:pathLst>
              <a:path w="365759" h="253364">
                <a:moveTo>
                  <a:pt x="0" y="0"/>
                </a:moveTo>
                <a:lnTo>
                  <a:pt x="365760" y="0"/>
                </a:lnTo>
                <a:lnTo>
                  <a:pt x="365760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8" name="object 2758"/>
          <p:cNvSpPr/>
          <p:nvPr/>
        </p:nvSpPr>
        <p:spPr>
          <a:xfrm>
            <a:off x="7383780" y="5506211"/>
            <a:ext cx="375285" cy="262255"/>
          </a:xfrm>
          <a:custGeom>
            <a:avLst/>
            <a:gdLst/>
            <a:ahLst/>
            <a:cxnLst/>
            <a:rect l="l" t="t" r="r" b="b"/>
            <a:pathLst>
              <a:path w="375284" h="262254">
                <a:moveTo>
                  <a:pt x="374904" y="262128"/>
                </a:moveTo>
                <a:lnTo>
                  <a:pt x="0" y="262128"/>
                </a:lnTo>
                <a:lnTo>
                  <a:pt x="0" y="0"/>
                </a:lnTo>
                <a:lnTo>
                  <a:pt x="374904" y="0"/>
                </a:lnTo>
                <a:lnTo>
                  <a:pt x="37490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51460"/>
                </a:lnTo>
                <a:lnTo>
                  <a:pt x="4572" y="251460"/>
                </a:lnTo>
                <a:lnTo>
                  <a:pt x="9144" y="257556"/>
                </a:lnTo>
                <a:lnTo>
                  <a:pt x="374904" y="257556"/>
                </a:lnTo>
                <a:lnTo>
                  <a:pt x="374904" y="262128"/>
                </a:lnTo>
                <a:close/>
              </a:path>
              <a:path w="375284" h="26225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75284" h="262254">
                <a:moveTo>
                  <a:pt x="36576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65760" y="4572"/>
                </a:lnTo>
                <a:lnTo>
                  <a:pt x="365760" y="10668"/>
                </a:lnTo>
                <a:close/>
              </a:path>
              <a:path w="375284" h="262254">
                <a:moveTo>
                  <a:pt x="365760" y="257556"/>
                </a:moveTo>
                <a:lnTo>
                  <a:pt x="365760" y="4572"/>
                </a:lnTo>
                <a:lnTo>
                  <a:pt x="370332" y="10668"/>
                </a:lnTo>
                <a:lnTo>
                  <a:pt x="374904" y="10668"/>
                </a:lnTo>
                <a:lnTo>
                  <a:pt x="374904" y="251460"/>
                </a:lnTo>
                <a:lnTo>
                  <a:pt x="370332" y="251460"/>
                </a:lnTo>
                <a:lnTo>
                  <a:pt x="365760" y="257556"/>
                </a:lnTo>
                <a:close/>
              </a:path>
              <a:path w="375284" h="262254">
                <a:moveTo>
                  <a:pt x="374904" y="10668"/>
                </a:moveTo>
                <a:lnTo>
                  <a:pt x="370332" y="10668"/>
                </a:lnTo>
                <a:lnTo>
                  <a:pt x="365760" y="4572"/>
                </a:lnTo>
                <a:lnTo>
                  <a:pt x="374904" y="4572"/>
                </a:lnTo>
                <a:lnTo>
                  <a:pt x="374904" y="10668"/>
                </a:lnTo>
                <a:close/>
              </a:path>
              <a:path w="375284" h="262254">
                <a:moveTo>
                  <a:pt x="9144" y="257556"/>
                </a:moveTo>
                <a:lnTo>
                  <a:pt x="4572" y="251460"/>
                </a:lnTo>
                <a:lnTo>
                  <a:pt x="9144" y="251460"/>
                </a:lnTo>
                <a:lnTo>
                  <a:pt x="9144" y="257556"/>
                </a:lnTo>
                <a:close/>
              </a:path>
              <a:path w="375284" h="262254">
                <a:moveTo>
                  <a:pt x="365760" y="257556"/>
                </a:moveTo>
                <a:lnTo>
                  <a:pt x="9144" y="257556"/>
                </a:lnTo>
                <a:lnTo>
                  <a:pt x="9144" y="251460"/>
                </a:lnTo>
                <a:lnTo>
                  <a:pt x="365760" y="251460"/>
                </a:lnTo>
                <a:lnTo>
                  <a:pt x="365760" y="257556"/>
                </a:lnTo>
                <a:close/>
              </a:path>
              <a:path w="375284" h="262254">
                <a:moveTo>
                  <a:pt x="374904" y="257556"/>
                </a:moveTo>
                <a:lnTo>
                  <a:pt x="365760" y="257556"/>
                </a:lnTo>
                <a:lnTo>
                  <a:pt x="370332" y="251460"/>
                </a:lnTo>
                <a:lnTo>
                  <a:pt x="374904" y="251460"/>
                </a:lnTo>
                <a:lnTo>
                  <a:pt x="374904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9" name="object 2759"/>
          <p:cNvSpPr txBox="1"/>
          <p:nvPr/>
        </p:nvSpPr>
        <p:spPr>
          <a:xfrm>
            <a:off x="6528243" y="5278644"/>
            <a:ext cx="1136650" cy="4305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통합 이행</a:t>
            </a:r>
            <a:r>
              <a:rPr sz="900" spc="15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테스트</a:t>
            </a:r>
            <a:endParaRPr sz="900">
              <a:latin typeface="Noto Sans CJK JP Regular"/>
              <a:cs typeface="Noto Sans CJK JP Regular"/>
            </a:endParaRPr>
          </a:p>
          <a:p>
            <a:pPr marL="56515">
              <a:lnSpc>
                <a:spcPct val="100000"/>
              </a:lnSpc>
              <a:spcBef>
                <a:spcPts val="540"/>
              </a:spcBef>
              <a:tabLst>
                <a:tab pos="509270" algn="l"/>
                <a:tab pos="962025" algn="l"/>
              </a:tabLst>
            </a:pPr>
            <a:r>
              <a:rPr sz="800" spc="50" dirty="0">
                <a:latin typeface="Times New Roman"/>
                <a:cs typeface="Times New Roman"/>
              </a:rPr>
              <a:t>1</a:t>
            </a:r>
            <a:r>
              <a:rPr sz="800" spc="80" dirty="0">
                <a:latin typeface="Noto Sans CJK JP Regular"/>
                <a:cs typeface="Noto Sans CJK JP Regular"/>
              </a:rPr>
              <a:t>차	</a:t>
            </a:r>
            <a:r>
              <a:rPr sz="800" spc="50" dirty="0">
                <a:latin typeface="Times New Roman"/>
                <a:cs typeface="Times New Roman"/>
              </a:rPr>
              <a:t>2</a:t>
            </a:r>
            <a:r>
              <a:rPr sz="800" spc="80" dirty="0">
                <a:latin typeface="Noto Sans CJK JP Regular"/>
                <a:cs typeface="Noto Sans CJK JP Regular"/>
              </a:rPr>
              <a:t>차	</a:t>
            </a:r>
            <a:r>
              <a:rPr sz="800" spc="50" dirty="0">
                <a:latin typeface="Times New Roman"/>
                <a:cs typeface="Times New Roman"/>
              </a:rPr>
              <a:t>3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60" name="object 2760"/>
          <p:cNvSpPr/>
          <p:nvPr/>
        </p:nvSpPr>
        <p:spPr>
          <a:xfrm>
            <a:off x="7840980" y="5510784"/>
            <a:ext cx="439420" cy="253365"/>
          </a:xfrm>
          <a:custGeom>
            <a:avLst/>
            <a:gdLst/>
            <a:ahLst/>
            <a:cxnLst/>
            <a:rect l="l" t="t" r="r" b="b"/>
            <a:pathLst>
              <a:path w="439420" h="253364">
                <a:moveTo>
                  <a:pt x="0" y="0"/>
                </a:moveTo>
                <a:lnTo>
                  <a:pt x="438912" y="0"/>
                </a:lnTo>
                <a:lnTo>
                  <a:pt x="438912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1" name="object 2761"/>
          <p:cNvSpPr/>
          <p:nvPr/>
        </p:nvSpPr>
        <p:spPr>
          <a:xfrm>
            <a:off x="7836407" y="5506211"/>
            <a:ext cx="448309" cy="262255"/>
          </a:xfrm>
          <a:custGeom>
            <a:avLst/>
            <a:gdLst/>
            <a:ahLst/>
            <a:cxnLst/>
            <a:rect l="l" t="t" r="r" b="b"/>
            <a:pathLst>
              <a:path w="448309" h="262254">
                <a:moveTo>
                  <a:pt x="448056" y="262128"/>
                </a:moveTo>
                <a:lnTo>
                  <a:pt x="0" y="262128"/>
                </a:lnTo>
                <a:lnTo>
                  <a:pt x="0" y="0"/>
                </a:lnTo>
                <a:lnTo>
                  <a:pt x="448056" y="0"/>
                </a:lnTo>
                <a:lnTo>
                  <a:pt x="448056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51460"/>
                </a:lnTo>
                <a:lnTo>
                  <a:pt x="4572" y="251460"/>
                </a:lnTo>
                <a:lnTo>
                  <a:pt x="9144" y="257556"/>
                </a:lnTo>
                <a:lnTo>
                  <a:pt x="448056" y="257556"/>
                </a:lnTo>
                <a:lnTo>
                  <a:pt x="448056" y="262128"/>
                </a:lnTo>
                <a:close/>
              </a:path>
              <a:path w="448309" h="26225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448309" h="262254">
                <a:moveTo>
                  <a:pt x="438912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438912" y="4572"/>
                </a:lnTo>
                <a:lnTo>
                  <a:pt x="438912" y="10668"/>
                </a:lnTo>
                <a:close/>
              </a:path>
              <a:path w="448309" h="262254">
                <a:moveTo>
                  <a:pt x="438912" y="257556"/>
                </a:moveTo>
                <a:lnTo>
                  <a:pt x="438912" y="4572"/>
                </a:lnTo>
                <a:lnTo>
                  <a:pt x="443484" y="10668"/>
                </a:lnTo>
                <a:lnTo>
                  <a:pt x="448056" y="10668"/>
                </a:lnTo>
                <a:lnTo>
                  <a:pt x="448056" y="251460"/>
                </a:lnTo>
                <a:lnTo>
                  <a:pt x="443484" y="251460"/>
                </a:lnTo>
                <a:lnTo>
                  <a:pt x="438912" y="257556"/>
                </a:lnTo>
                <a:close/>
              </a:path>
              <a:path w="448309" h="262254">
                <a:moveTo>
                  <a:pt x="448056" y="10668"/>
                </a:moveTo>
                <a:lnTo>
                  <a:pt x="443484" y="10668"/>
                </a:lnTo>
                <a:lnTo>
                  <a:pt x="438912" y="4572"/>
                </a:lnTo>
                <a:lnTo>
                  <a:pt x="448056" y="4572"/>
                </a:lnTo>
                <a:lnTo>
                  <a:pt x="448056" y="10668"/>
                </a:lnTo>
                <a:close/>
              </a:path>
              <a:path w="448309" h="262254">
                <a:moveTo>
                  <a:pt x="9144" y="257556"/>
                </a:moveTo>
                <a:lnTo>
                  <a:pt x="4572" y="251460"/>
                </a:lnTo>
                <a:lnTo>
                  <a:pt x="9144" y="251460"/>
                </a:lnTo>
                <a:lnTo>
                  <a:pt x="9144" y="257556"/>
                </a:lnTo>
                <a:close/>
              </a:path>
              <a:path w="448309" h="262254">
                <a:moveTo>
                  <a:pt x="438912" y="257556"/>
                </a:moveTo>
                <a:lnTo>
                  <a:pt x="9144" y="257556"/>
                </a:lnTo>
                <a:lnTo>
                  <a:pt x="9144" y="251460"/>
                </a:lnTo>
                <a:lnTo>
                  <a:pt x="438912" y="251460"/>
                </a:lnTo>
                <a:lnTo>
                  <a:pt x="438912" y="257556"/>
                </a:lnTo>
                <a:close/>
              </a:path>
              <a:path w="448309" h="262254">
                <a:moveTo>
                  <a:pt x="448056" y="257556"/>
                </a:moveTo>
                <a:lnTo>
                  <a:pt x="438912" y="257556"/>
                </a:lnTo>
                <a:lnTo>
                  <a:pt x="443484" y="251460"/>
                </a:lnTo>
                <a:lnTo>
                  <a:pt x="448056" y="251460"/>
                </a:lnTo>
                <a:lnTo>
                  <a:pt x="44805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2" name="object 2762"/>
          <p:cNvSpPr txBox="1"/>
          <p:nvPr/>
        </p:nvSpPr>
        <p:spPr>
          <a:xfrm>
            <a:off x="7966946" y="5559023"/>
            <a:ext cx="1873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latin typeface="Times New Roman"/>
                <a:cs typeface="Times New Roman"/>
              </a:rPr>
              <a:t>4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63" name="object 2763"/>
          <p:cNvSpPr/>
          <p:nvPr/>
        </p:nvSpPr>
        <p:spPr>
          <a:xfrm>
            <a:off x="8366760" y="5510784"/>
            <a:ext cx="439420" cy="253365"/>
          </a:xfrm>
          <a:custGeom>
            <a:avLst/>
            <a:gdLst/>
            <a:ahLst/>
            <a:cxnLst/>
            <a:rect l="l" t="t" r="r" b="b"/>
            <a:pathLst>
              <a:path w="439420" h="253364">
                <a:moveTo>
                  <a:pt x="0" y="0"/>
                </a:moveTo>
                <a:lnTo>
                  <a:pt x="438912" y="0"/>
                </a:lnTo>
                <a:lnTo>
                  <a:pt x="438912" y="252984"/>
                </a:lnTo>
                <a:lnTo>
                  <a:pt x="0" y="25298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4" name="object 2764"/>
          <p:cNvSpPr/>
          <p:nvPr/>
        </p:nvSpPr>
        <p:spPr>
          <a:xfrm>
            <a:off x="8362188" y="5506211"/>
            <a:ext cx="448309" cy="262255"/>
          </a:xfrm>
          <a:custGeom>
            <a:avLst/>
            <a:gdLst/>
            <a:ahLst/>
            <a:cxnLst/>
            <a:rect l="l" t="t" r="r" b="b"/>
            <a:pathLst>
              <a:path w="448309" h="262254">
                <a:moveTo>
                  <a:pt x="448056" y="262128"/>
                </a:moveTo>
                <a:lnTo>
                  <a:pt x="0" y="262128"/>
                </a:lnTo>
                <a:lnTo>
                  <a:pt x="0" y="0"/>
                </a:lnTo>
                <a:lnTo>
                  <a:pt x="448056" y="0"/>
                </a:lnTo>
                <a:lnTo>
                  <a:pt x="448056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51460"/>
                </a:lnTo>
                <a:lnTo>
                  <a:pt x="4572" y="251460"/>
                </a:lnTo>
                <a:lnTo>
                  <a:pt x="9144" y="257556"/>
                </a:lnTo>
                <a:lnTo>
                  <a:pt x="448056" y="257556"/>
                </a:lnTo>
                <a:lnTo>
                  <a:pt x="448056" y="262128"/>
                </a:lnTo>
                <a:close/>
              </a:path>
              <a:path w="448309" h="26225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448309" h="262254">
                <a:moveTo>
                  <a:pt x="438912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438912" y="4572"/>
                </a:lnTo>
                <a:lnTo>
                  <a:pt x="438912" y="10668"/>
                </a:lnTo>
                <a:close/>
              </a:path>
              <a:path w="448309" h="262254">
                <a:moveTo>
                  <a:pt x="438912" y="257556"/>
                </a:moveTo>
                <a:lnTo>
                  <a:pt x="438912" y="4572"/>
                </a:lnTo>
                <a:lnTo>
                  <a:pt x="443484" y="10668"/>
                </a:lnTo>
                <a:lnTo>
                  <a:pt x="448056" y="10668"/>
                </a:lnTo>
                <a:lnTo>
                  <a:pt x="448056" y="251460"/>
                </a:lnTo>
                <a:lnTo>
                  <a:pt x="443484" y="251460"/>
                </a:lnTo>
                <a:lnTo>
                  <a:pt x="438912" y="257556"/>
                </a:lnTo>
                <a:close/>
              </a:path>
              <a:path w="448309" h="262254">
                <a:moveTo>
                  <a:pt x="448056" y="10668"/>
                </a:moveTo>
                <a:lnTo>
                  <a:pt x="443484" y="10668"/>
                </a:lnTo>
                <a:lnTo>
                  <a:pt x="438912" y="4572"/>
                </a:lnTo>
                <a:lnTo>
                  <a:pt x="448056" y="4572"/>
                </a:lnTo>
                <a:lnTo>
                  <a:pt x="448056" y="10668"/>
                </a:lnTo>
                <a:close/>
              </a:path>
              <a:path w="448309" h="262254">
                <a:moveTo>
                  <a:pt x="9144" y="257556"/>
                </a:moveTo>
                <a:lnTo>
                  <a:pt x="4572" y="251460"/>
                </a:lnTo>
                <a:lnTo>
                  <a:pt x="9144" y="251460"/>
                </a:lnTo>
                <a:lnTo>
                  <a:pt x="9144" y="257556"/>
                </a:lnTo>
                <a:close/>
              </a:path>
              <a:path w="448309" h="262254">
                <a:moveTo>
                  <a:pt x="438912" y="257556"/>
                </a:moveTo>
                <a:lnTo>
                  <a:pt x="9144" y="257556"/>
                </a:lnTo>
                <a:lnTo>
                  <a:pt x="9144" y="251460"/>
                </a:lnTo>
                <a:lnTo>
                  <a:pt x="438912" y="251460"/>
                </a:lnTo>
                <a:lnTo>
                  <a:pt x="438912" y="257556"/>
                </a:lnTo>
                <a:close/>
              </a:path>
              <a:path w="448309" h="262254">
                <a:moveTo>
                  <a:pt x="448056" y="257556"/>
                </a:moveTo>
                <a:lnTo>
                  <a:pt x="438912" y="257556"/>
                </a:lnTo>
                <a:lnTo>
                  <a:pt x="443484" y="251460"/>
                </a:lnTo>
                <a:lnTo>
                  <a:pt x="448056" y="251460"/>
                </a:lnTo>
                <a:lnTo>
                  <a:pt x="448056" y="257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5" name="object 2765"/>
          <p:cNvSpPr txBox="1"/>
          <p:nvPr/>
        </p:nvSpPr>
        <p:spPr>
          <a:xfrm>
            <a:off x="8492726" y="5559023"/>
            <a:ext cx="1873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latin typeface="Times New Roman"/>
                <a:cs typeface="Times New Roman"/>
              </a:rPr>
              <a:t>5</a:t>
            </a:r>
            <a:r>
              <a:rPr sz="800" spc="80" dirty="0">
                <a:latin typeface="Noto Sans CJK JP Regular"/>
                <a:cs typeface="Noto Sans CJK JP Regular"/>
              </a:rPr>
              <a:t>차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2766" name="object 2766"/>
          <p:cNvSpPr/>
          <p:nvPr/>
        </p:nvSpPr>
        <p:spPr>
          <a:xfrm>
            <a:off x="8383523" y="5920740"/>
            <a:ext cx="498475" cy="574675"/>
          </a:xfrm>
          <a:custGeom>
            <a:avLst/>
            <a:gdLst/>
            <a:ahLst/>
            <a:cxnLst/>
            <a:rect l="l" t="t" r="r" b="b"/>
            <a:pathLst>
              <a:path w="498475" h="574675">
                <a:moveTo>
                  <a:pt x="0" y="0"/>
                </a:moveTo>
                <a:lnTo>
                  <a:pt x="498348" y="0"/>
                </a:lnTo>
                <a:lnTo>
                  <a:pt x="498348" y="574548"/>
                </a:lnTo>
                <a:lnTo>
                  <a:pt x="0" y="5745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7" name="object 2767"/>
          <p:cNvSpPr/>
          <p:nvPr/>
        </p:nvSpPr>
        <p:spPr>
          <a:xfrm>
            <a:off x="8378952" y="5916167"/>
            <a:ext cx="509270" cy="584200"/>
          </a:xfrm>
          <a:custGeom>
            <a:avLst/>
            <a:gdLst/>
            <a:ahLst/>
            <a:cxnLst/>
            <a:rect l="l" t="t" r="r" b="b"/>
            <a:pathLst>
              <a:path w="509270" h="584200">
                <a:moveTo>
                  <a:pt x="505968" y="583692"/>
                </a:moveTo>
                <a:lnTo>
                  <a:pt x="3048" y="583692"/>
                </a:lnTo>
                <a:lnTo>
                  <a:pt x="0" y="582168"/>
                </a:lnTo>
                <a:lnTo>
                  <a:pt x="0" y="1524"/>
                </a:lnTo>
                <a:lnTo>
                  <a:pt x="3048" y="0"/>
                </a:lnTo>
                <a:lnTo>
                  <a:pt x="505968" y="0"/>
                </a:lnTo>
                <a:lnTo>
                  <a:pt x="509016" y="1524"/>
                </a:lnTo>
                <a:lnTo>
                  <a:pt x="509016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574548"/>
                </a:lnTo>
                <a:lnTo>
                  <a:pt x="4572" y="574548"/>
                </a:lnTo>
                <a:lnTo>
                  <a:pt x="10668" y="579120"/>
                </a:lnTo>
                <a:lnTo>
                  <a:pt x="509016" y="579120"/>
                </a:lnTo>
                <a:lnTo>
                  <a:pt x="509016" y="582168"/>
                </a:lnTo>
                <a:lnTo>
                  <a:pt x="505968" y="583692"/>
                </a:lnTo>
                <a:close/>
              </a:path>
              <a:path w="509270" h="584200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509270" h="584200">
                <a:moveTo>
                  <a:pt x="498348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498348" y="4572"/>
                </a:lnTo>
                <a:lnTo>
                  <a:pt x="498348" y="9144"/>
                </a:lnTo>
                <a:close/>
              </a:path>
              <a:path w="509270" h="584200">
                <a:moveTo>
                  <a:pt x="498348" y="579120"/>
                </a:moveTo>
                <a:lnTo>
                  <a:pt x="498348" y="4572"/>
                </a:lnTo>
                <a:lnTo>
                  <a:pt x="502920" y="9144"/>
                </a:lnTo>
                <a:lnTo>
                  <a:pt x="509016" y="9144"/>
                </a:lnTo>
                <a:lnTo>
                  <a:pt x="509016" y="574548"/>
                </a:lnTo>
                <a:lnTo>
                  <a:pt x="502920" y="574548"/>
                </a:lnTo>
                <a:lnTo>
                  <a:pt x="498348" y="579120"/>
                </a:lnTo>
                <a:close/>
              </a:path>
              <a:path w="509270" h="584200">
                <a:moveTo>
                  <a:pt x="509016" y="9144"/>
                </a:moveTo>
                <a:lnTo>
                  <a:pt x="502920" y="9144"/>
                </a:lnTo>
                <a:lnTo>
                  <a:pt x="498348" y="4572"/>
                </a:lnTo>
                <a:lnTo>
                  <a:pt x="509016" y="4572"/>
                </a:lnTo>
                <a:lnTo>
                  <a:pt x="509016" y="9144"/>
                </a:lnTo>
                <a:close/>
              </a:path>
              <a:path w="509270" h="584200">
                <a:moveTo>
                  <a:pt x="10668" y="579120"/>
                </a:moveTo>
                <a:lnTo>
                  <a:pt x="4572" y="574548"/>
                </a:lnTo>
                <a:lnTo>
                  <a:pt x="10668" y="574548"/>
                </a:lnTo>
                <a:lnTo>
                  <a:pt x="10668" y="579120"/>
                </a:lnTo>
                <a:close/>
              </a:path>
              <a:path w="509270" h="584200">
                <a:moveTo>
                  <a:pt x="498348" y="579120"/>
                </a:moveTo>
                <a:lnTo>
                  <a:pt x="10668" y="579120"/>
                </a:lnTo>
                <a:lnTo>
                  <a:pt x="10668" y="574548"/>
                </a:lnTo>
                <a:lnTo>
                  <a:pt x="498348" y="574548"/>
                </a:lnTo>
                <a:lnTo>
                  <a:pt x="498348" y="579120"/>
                </a:lnTo>
                <a:close/>
              </a:path>
              <a:path w="509270" h="584200">
                <a:moveTo>
                  <a:pt x="509016" y="579120"/>
                </a:moveTo>
                <a:lnTo>
                  <a:pt x="498348" y="579120"/>
                </a:lnTo>
                <a:lnTo>
                  <a:pt x="502920" y="574548"/>
                </a:lnTo>
                <a:lnTo>
                  <a:pt x="509016" y="574548"/>
                </a:lnTo>
                <a:lnTo>
                  <a:pt x="509016" y="5791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8" name="object 2768"/>
          <p:cNvSpPr txBox="1"/>
          <p:nvPr/>
        </p:nvSpPr>
        <p:spPr>
          <a:xfrm>
            <a:off x="8446947" y="6052771"/>
            <a:ext cx="373380" cy="3048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57785">
              <a:lnSpc>
                <a:spcPct val="102200"/>
              </a:lnSpc>
              <a:spcBef>
                <a:spcPts val="85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이행  리허설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769" name="object 2769"/>
          <p:cNvSpPr/>
          <p:nvPr/>
        </p:nvSpPr>
        <p:spPr>
          <a:xfrm>
            <a:off x="1374648" y="5308092"/>
            <a:ext cx="329565" cy="215265"/>
          </a:xfrm>
          <a:custGeom>
            <a:avLst/>
            <a:gdLst/>
            <a:ahLst/>
            <a:cxnLst/>
            <a:rect l="l" t="t" r="r" b="b"/>
            <a:pathLst>
              <a:path w="329564" h="215264">
                <a:moveTo>
                  <a:pt x="0" y="0"/>
                </a:moveTo>
                <a:lnTo>
                  <a:pt x="329184" y="0"/>
                </a:lnTo>
                <a:lnTo>
                  <a:pt x="329184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0" name="object 2770"/>
          <p:cNvSpPr/>
          <p:nvPr/>
        </p:nvSpPr>
        <p:spPr>
          <a:xfrm>
            <a:off x="1368552" y="5303520"/>
            <a:ext cx="340360" cy="224154"/>
          </a:xfrm>
          <a:custGeom>
            <a:avLst/>
            <a:gdLst/>
            <a:ahLst/>
            <a:cxnLst/>
            <a:rect l="l" t="t" r="r" b="b"/>
            <a:pathLst>
              <a:path w="340360" h="224154">
                <a:moveTo>
                  <a:pt x="336804" y="224028"/>
                </a:moveTo>
                <a:lnTo>
                  <a:pt x="3048" y="224028"/>
                </a:lnTo>
                <a:lnTo>
                  <a:pt x="0" y="222504"/>
                </a:lnTo>
                <a:lnTo>
                  <a:pt x="0" y="3048"/>
                </a:lnTo>
                <a:lnTo>
                  <a:pt x="3048" y="0"/>
                </a:lnTo>
                <a:lnTo>
                  <a:pt x="336804" y="0"/>
                </a:lnTo>
                <a:lnTo>
                  <a:pt x="339852" y="3048"/>
                </a:lnTo>
                <a:lnTo>
                  <a:pt x="339852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214884"/>
                </a:lnTo>
                <a:lnTo>
                  <a:pt x="6096" y="214884"/>
                </a:lnTo>
                <a:lnTo>
                  <a:pt x="10668" y="219456"/>
                </a:lnTo>
                <a:lnTo>
                  <a:pt x="339852" y="219456"/>
                </a:lnTo>
                <a:lnTo>
                  <a:pt x="339852" y="222504"/>
                </a:lnTo>
                <a:lnTo>
                  <a:pt x="336804" y="224028"/>
                </a:lnTo>
                <a:close/>
              </a:path>
              <a:path w="340360" h="224154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340360" h="224154">
                <a:moveTo>
                  <a:pt x="329184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329184" y="4572"/>
                </a:lnTo>
                <a:lnTo>
                  <a:pt x="329184" y="10668"/>
                </a:lnTo>
                <a:close/>
              </a:path>
              <a:path w="340360" h="224154">
                <a:moveTo>
                  <a:pt x="329184" y="219456"/>
                </a:moveTo>
                <a:lnTo>
                  <a:pt x="329184" y="4572"/>
                </a:lnTo>
                <a:lnTo>
                  <a:pt x="335280" y="10668"/>
                </a:lnTo>
                <a:lnTo>
                  <a:pt x="339852" y="10668"/>
                </a:lnTo>
                <a:lnTo>
                  <a:pt x="339852" y="214884"/>
                </a:lnTo>
                <a:lnTo>
                  <a:pt x="335280" y="214884"/>
                </a:lnTo>
                <a:lnTo>
                  <a:pt x="329184" y="219456"/>
                </a:lnTo>
                <a:close/>
              </a:path>
              <a:path w="340360" h="224154">
                <a:moveTo>
                  <a:pt x="339852" y="10668"/>
                </a:moveTo>
                <a:lnTo>
                  <a:pt x="335280" y="10668"/>
                </a:lnTo>
                <a:lnTo>
                  <a:pt x="329184" y="4572"/>
                </a:lnTo>
                <a:lnTo>
                  <a:pt x="339852" y="4572"/>
                </a:lnTo>
                <a:lnTo>
                  <a:pt x="339852" y="10668"/>
                </a:lnTo>
                <a:close/>
              </a:path>
              <a:path w="340360" h="224154">
                <a:moveTo>
                  <a:pt x="10668" y="219456"/>
                </a:moveTo>
                <a:lnTo>
                  <a:pt x="6096" y="214884"/>
                </a:lnTo>
                <a:lnTo>
                  <a:pt x="10668" y="214884"/>
                </a:lnTo>
                <a:lnTo>
                  <a:pt x="10668" y="219456"/>
                </a:lnTo>
                <a:close/>
              </a:path>
              <a:path w="340360" h="224154">
                <a:moveTo>
                  <a:pt x="329184" y="219456"/>
                </a:moveTo>
                <a:lnTo>
                  <a:pt x="10668" y="219456"/>
                </a:lnTo>
                <a:lnTo>
                  <a:pt x="10668" y="214884"/>
                </a:lnTo>
                <a:lnTo>
                  <a:pt x="329184" y="214884"/>
                </a:lnTo>
                <a:lnTo>
                  <a:pt x="329184" y="219456"/>
                </a:lnTo>
                <a:close/>
              </a:path>
              <a:path w="340360" h="224154">
                <a:moveTo>
                  <a:pt x="339852" y="219456"/>
                </a:moveTo>
                <a:lnTo>
                  <a:pt x="329184" y="219456"/>
                </a:lnTo>
                <a:lnTo>
                  <a:pt x="335280" y="214884"/>
                </a:lnTo>
                <a:lnTo>
                  <a:pt x="339852" y="214884"/>
                </a:lnTo>
                <a:lnTo>
                  <a:pt x="339852" y="21945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1" name="object 2771"/>
          <p:cNvSpPr/>
          <p:nvPr/>
        </p:nvSpPr>
        <p:spPr>
          <a:xfrm>
            <a:off x="1740408" y="5308092"/>
            <a:ext cx="327660" cy="215265"/>
          </a:xfrm>
          <a:custGeom>
            <a:avLst/>
            <a:gdLst/>
            <a:ahLst/>
            <a:cxnLst/>
            <a:rect l="l" t="t" r="r" b="b"/>
            <a:pathLst>
              <a:path w="327660" h="215264">
                <a:moveTo>
                  <a:pt x="0" y="0"/>
                </a:moveTo>
                <a:lnTo>
                  <a:pt x="327660" y="0"/>
                </a:lnTo>
                <a:lnTo>
                  <a:pt x="327660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2" name="object 2772"/>
          <p:cNvSpPr/>
          <p:nvPr/>
        </p:nvSpPr>
        <p:spPr>
          <a:xfrm>
            <a:off x="1734311" y="5303520"/>
            <a:ext cx="340360" cy="224154"/>
          </a:xfrm>
          <a:custGeom>
            <a:avLst/>
            <a:gdLst/>
            <a:ahLst/>
            <a:cxnLst/>
            <a:rect l="l" t="t" r="r" b="b"/>
            <a:pathLst>
              <a:path w="340360" h="224154">
                <a:moveTo>
                  <a:pt x="336804" y="224028"/>
                </a:moveTo>
                <a:lnTo>
                  <a:pt x="3048" y="224028"/>
                </a:lnTo>
                <a:lnTo>
                  <a:pt x="0" y="222504"/>
                </a:lnTo>
                <a:lnTo>
                  <a:pt x="0" y="3048"/>
                </a:lnTo>
                <a:lnTo>
                  <a:pt x="3048" y="0"/>
                </a:lnTo>
                <a:lnTo>
                  <a:pt x="336804" y="0"/>
                </a:lnTo>
                <a:lnTo>
                  <a:pt x="339852" y="3048"/>
                </a:lnTo>
                <a:lnTo>
                  <a:pt x="339852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214884"/>
                </a:lnTo>
                <a:lnTo>
                  <a:pt x="6096" y="214884"/>
                </a:lnTo>
                <a:lnTo>
                  <a:pt x="10668" y="219456"/>
                </a:lnTo>
                <a:lnTo>
                  <a:pt x="339852" y="219456"/>
                </a:lnTo>
                <a:lnTo>
                  <a:pt x="339852" y="222504"/>
                </a:lnTo>
                <a:lnTo>
                  <a:pt x="336804" y="224028"/>
                </a:lnTo>
                <a:close/>
              </a:path>
              <a:path w="340360" h="224154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340360" h="224154">
                <a:moveTo>
                  <a:pt x="329184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329184" y="4572"/>
                </a:lnTo>
                <a:lnTo>
                  <a:pt x="329184" y="10668"/>
                </a:lnTo>
                <a:close/>
              </a:path>
              <a:path w="340360" h="224154">
                <a:moveTo>
                  <a:pt x="329184" y="219456"/>
                </a:moveTo>
                <a:lnTo>
                  <a:pt x="329184" y="4572"/>
                </a:lnTo>
                <a:lnTo>
                  <a:pt x="333756" y="10668"/>
                </a:lnTo>
                <a:lnTo>
                  <a:pt x="339852" y="10668"/>
                </a:lnTo>
                <a:lnTo>
                  <a:pt x="339852" y="214884"/>
                </a:lnTo>
                <a:lnTo>
                  <a:pt x="333756" y="214884"/>
                </a:lnTo>
                <a:lnTo>
                  <a:pt x="329184" y="219456"/>
                </a:lnTo>
                <a:close/>
              </a:path>
              <a:path w="340360" h="224154">
                <a:moveTo>
                  <a:pt x="339852" y="10668"/>
                </a:moveTo>
                <a:lnTo>
                  <a:pt x="333756" y="10668"/>
                </a:lnTo>
                <a:lnTo>
                  <a:pt x="329184" y="4572"/>
                </a:lnTo>
                <a:lnTo>
                  <a:pt x="339852" y="4572"/>
                </a:lnTo>
                <a:lnTo>
                  <a:pt x="339852" y="10668"/>
                </a:lnTo>
                <a:close/>
              </a:path>
              <a:path w="340360" h="224154">
                <a:moveTo>
                  <a:pt x="10668" y="219456"/>
                </a:moveTo>
                <a:lnTo>
                  <a:pt x="6096" y="214884"/>
                </a:lnTo>
                <a:lnTo>
                  <a:pt x="10668" y="214884"/>
                </a:lnTo>
                <a:lnTo>
                  <a:pt x="10668" y="219456"/>
                </a:lnTo>
                <a:close/>
              </a:path>
              <a:path w="340360" h="224154">
                <a:moveTo>
                  <a:pt x="329184" y="219456"/>
                </a:moveTo>
                <a:lnTo>
                  <a:pt x="10668" y="219456"/>
                </a:lnTo>
                <a:lnTo>
                  <a:pt x="10668" y="214884"/>
                </a:lnTo>
                <a:lnTo>
                  <a:pt x="329184" y="214884"/>
                </a:lnTo>
                <a:lnTo>
                  <a:pt x="329184" y="219456"/>
                </a:lnTo>
                <a:close/>
              </a:path>
              <a:path w="340360" h="224154">
                <a:moveTo>
                  <a:pt x="339852" y="219456"/>
                </a:moveTo>
                <a:lnTo>
                  <a:pt x="329184" y="219456"/>
                </a:lnTo>
                <a:lnTo>
                  <a:pt x="333756" y="214884"/>
                </a:lnTo>
                <a:lnTo>
                  <a:pt x="339852" y="214884"/>
                </a:lnTo>
                <a:lnTo>
                  <a:pt x="339852" y="21945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3" name="object 2773"/>
          <p:cNvSpPr/>
          <p:nvPr/>
        </p:nvSpPr>
        <p:spPr>
          <a:xfrm>
            <a:off x="2104644" y="5308092"/>
            <a:ext cx="329565" cy="215265"/>
          </a:xfrm>
          <a:custGeom>
            <a:avLst/>
            <a:gdLst/>
            <a:ahLst/>
            <a:cxnLst/>
            <a:rect l="l" t="t" r="r" b="b"/>
            <a:pathLst>
              <a:path w="329564" h="215264">
                <a:moveTo>
                  <a:pt x="0" y="0"/>
                </a:moveTo>
                <a:lnTo>
                  <a:pt x="329184" y="0"/>
                </a:lnTo>
                <a:lnTo>
                  <a:pt x="329184" y="214884"/>
                </a:lnTo>
                <a:lnTo>
                  <a:pt x="0" y="214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4" name="object 2774"/>
          <p:cNvSpPr/>
          <p:nvPr/>
        </p:nvSpPr>
        <p:spPr>
          <a:xfrm>
            <a:off x="2100072" y="5303520"/>
            <a:ext cx="338455" cy="224154"/>
          </a:xfrm>
          <a:custGeom>
            <a:avLst/>
            <a:gdLst/>
            <a:ahLst/>
            <a:cxnLst/>
            <a:rect l="l" t="t" r="r" b="b"/>
            <a:pathLst>
              <a:path w="338455" h="224154">
                <a:moveTo>
                  <a:pt x="336804" y="224028"/>
                </a:moveTo>
                <a:lnTo>
                  <a:pt x="3048" y="224028"/>
                </a:lnTo>
                <a:lnTo>
                  <a:pt x="0" y="222504"/>
                </a:lnTo>
                <a:lnTo>
                  <a:pt x="0" y="3048"/>
                </a:lnTo>
                <a:lnTo>
                  <a:pt x="3048" y="0"/>
                </a:lnTo>
                <a:lnTo>
                  <a:pt x="336804" y="0"/>
                </a:lnTo>
                <a:lnTo>
                  <a:pt x="338328" y="3048"/>
                </a:lnTo>
                <a:lnTo>
                  <a:pt x="338328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214884"/>
                </a:lnTo>
                <a:lnTo>
                  <a:pt x="4572" y="214884"/>
                </a:lnTo>
                <a:lnTo>
                  <a:pt x="10668" y="219456"/>
                </a:lnTo>
                <a:lnTo>
                  <a:pt x="338328" y="219456"/>
                </a:lnTo>
                <a:lnTo>
                  <a:pt x="338328" y="222504"/>
                </a:lnTo>
                <a:lnTo>
                  <a:pt x="336804" y="224028"/>
                </a:lnTo>
                <a:close/>
              </a:path>
              <a:path w="338455" h="224154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338455" h="224154">
                <a:moveTo>
                  <a:pt x="329184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329184" y="4572"/>
                </a:lnTo>
                <a:lnTo>
                  <a:pt x="329184" y="10668"/>
                </a:lnTo>
                <a:close/>
              </a:path>
              <a:path w="338455" h="224154">
                <a:moveTo>
                  <a:pt x="329184" y="219456"/>
                </a:moveTo>
                <a:lnTo>
                  <a:pt x="329184" y="4572"/>
                </a:lnTo>
                <a:lnTo>
                  <a:pt x="333756" y="10668"/>
                </a:lnTo>
                <a:lnTo>
                  <a:pt x="338328" y="10668"/>
                </a:lnTo>
                <a:lnTo>
                  <a:pt x="338328" y="214884"/>
                </a:lnTo>
                <a:lnTo>
                  <a:pt x="333756" y="214884"/>
                </a:lnTo>
                <a:lnTo>
                  <a:pt x="329184" y="219456"/>
                </a:lnTo>
                <a:close/>
              </a:path>
              <a:path w="338455" h="224154">
                <a:moveTo>
                  <a:pt x="338328" y="10668"/>
                </a:moveTo>
                <a:lnTo>
                  <a:pt x="333756" y="10668"/>
                </a:lnTo>
                <a:lnTo>
                  <a:pt x="329184" y="4572"/>
                </a:lnTo>
                <a:lnTo>
                  <a:pt x="338328" y="4572"/>
                </a:lnTo>
                <a:lnTo>
                  <a:pt x="338328" y="10668"/>
                </a:lnTo>
                <a:close/>
              </a:path>
              <a:path w="338455" h="224154">
                <a:moveTo>
                  <a:pt x="10668" y="219456"/>
                </a:moveTo>
                <a:lnTo>
                  <a:pt x="4572" y="214884"/>
                </a:lnTo>
                <a:lnTo>
                  <a:pt x="10668" y="214884"/>
                </a:lnTo>
                <a:lnTo>
                  <a:pt x="10668" y="219456"/>
                </a:lnTo>
                <a:close/>
              </a:path>
              <a:path w="338455" h="224154">
                <a:moveTo>
                  <a:pt x="329184" y="219456"/>
                </a:moveTo>
                <a:lnTo>
                  <a:pt x="10668" y="219456"/>
                </a:lnTo>
                <a:lnTo>
                  <a:pt x="10668" y="214884"/>
                </a:lnTo>
                <a:lnTo>
                  <a:pt x="329184" y="214884"/>
                </a:lnTo>
                <a:lnTo>
                  <a:pt x="329184" y="219456"/>
                </a:lnTo>
                <a:close/>
              </a:path>
              <a:path w="338455" h="224154">
                <a:moveTo>
                  <a:pt x="338328" y="219456"/>
                </a:moveTo>
                <a:lnTo>
                  <a:pt x="329184" y="219456"/>
                </a:lnTo>
                <a:lnTo>
                  <a:pt x="333756" y="214884"/>
                </a:lnTo>
                <a:lnTo>
                  <a:pt x="338328" y="214884"/>
                </a:lnTo>
                <a:lnTo>
                  <a:pt x="338328" y="21945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5" name="object 2775"/>
          <p:cNvSpPr txBox="1"/>
          <p:nvPr/>
        </p:nvSpPr>
        <p:spPr>
          <a:xfrm>
            <a:off x="1383281" y="5030491"/>
            <a:ext cx="1037590" cy="11125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45"/>
              </a:spcBef>
            </a:pPr>
            <a:r>
              <a:rPr sz="900" spc="55" dirty="0">
                <a:latin typeface="Times New Roman"/>
                <a:cs typeface="Times New Roman"/>
              </a:rPr>
              <a:t>DS</a:t>
            </a:r>
            <a:r>
              <a:rPr sz="900" spc="20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분석</a:t>
            </a:r>
            <a:endParaRPr sz="900">
              <a:latin typeface="Noto Sans CJK JP Regular"/>
              <a:cs typeface="Noto Sans CJK JP Regular"/>
            </a:endParaRPr>
          </a:p>
          <a:p>
            <a:pPr marL="10160" algn="ctr">
              <a:lnSpc>
                <a:spcPct val="100000"/>
              </a:lnSpc>
              <a:spcBef>
                <a:spcPts val="645"/>
              </a:spcBef>
            </a:pPr>
            <a:r>
              <a:rPr sz="900" spc="20" dirty="0">
                <a:latin typeface="Times New Roman"/>
                <a:cs typeface="Times New Roman"/>
              </a:rPr>
              <a:t>As-Is </a:t>
            </a:r>
            <a:r>
              <a:rPr sz="900" spc="80" dirty="0">
                <a:latin typeface="Noto Sans CJK JP Regular"/>
                <a:cs typeface="Noto Sans CJK JP Regular"/>
              </a:rPr>
              <a:t>그룹</a:t>
            </a:r>
            <a:r>
              <a:rPr sz="900" spc="280" dirty="0">
                <a:latin typeface="Noto Sans CJK JP Regular"/>
                <a:cs typeface="Noto Sans CJK JP Regular"/>
              </a:rPr>
              <a:t> </a:t>
            </a:r>
            <a:r>
              <a:rPr sz="900" spc="20" dirty="0">
                <a:latin typeface="Times New Roman"/>
                <a:cs typeface="Times New Roman"/>
              </a:rPr>
              <a:t>Local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6985" algn="ctr">
              <a:lnSpc>
                <a:spcPct val="100000"/>
              </a:lnSpc>
            </a:pPr>
            <a:r>
              <a:rPr sz="900" spc="80" dirty="0">
                <a:latin typeface="Noto Sans CJK JP Regular"/>
                <a:cs typeface="Noto Sans CJK JP Regular"/>
              </a:rPr>
              <a:t>이행요건분석</a:t>
            </a:r>
            <a:endParaRPr sz="9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900" spc="-10" dirty="0">
                <a:latin typeface="Times New Roman"/>
                <a:cs typeface="Times New Roman"/>
              </a:rPr>
              <a:t>EDMi</a:t>
            </a:r>
            <a:r>
              <a:rPr sz="900" spc="20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분석설계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776" name="object 2776"/>
          <p:cNvSpPr/>
          <p:nvPr/>
        </p:nvSpPr>
        <p:spPr>
          <a:xfrm>
            <a:off x="3508248" y="4634484"/>
            <a:ext cx="698500" cy="228600"/>
          </a:xfrm>
          <a:custGeom>
            <a:avLst/>
            <a:gdLst/>
            <a:ahLst/>
            <a:cxnLst/>
            <a:rect l="l" t="t" r="r" b="b"/>
            <a:pathLst>
              <a:path w="698500" h="228600">
                <a:moveTo>
                  <a:pt x="0" y="0"/>
                </a:moveTo>
                <a:lnTo>
                  <a:pt x="697992" y="0"/>
                </a:lnTo>
                <a:lnTo>
                  <a:pt x="697992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7" name="object 2777"/>
          <p:cNvSpPr/>
          <p:nvPr/>
        </p:nvSpPr>
        <p:spPr>
          <a:xfrm>
            <a:off x="3503676" y="4629911"/>
            <a:ext cx="707390" cy="238125"/>
          </a:xfrm>
          <a:custGeom>
            <a:avLst/>
            <a:gdLst/>
            <a:ahLst/>
            <a:cxnLst/>
            <a:rect l="l" t="t" r="r" b="b"/>
            <a:pathLst>
              <a:path w="707389" h="238125">
                <a:moveTo>
                  <a:pt x="705612" y="237744"/>
                </a:moveTo>
                <a:lnTo>
                  <a:pt x="1524" y="237744"/>
                </a:lnTo>
                <a:lnTo>
                  <a:pt x="0" y="236220"/>
                </a:lnTo>
                <a:lnTo>
                  <a:pt x="0" y="3048"/>
                </a:lnTo>
                <a:lnTo>
                  <a:pt x="1524" y="0"/>
                </a:lnTo>
                <a:lnTo>
                  <a:pt x="705612" y="0"/>
                </a:lnTo>
                <a:lnTo>
                  <a:pt x="707136" y="3048"/>
                </a:lnTo>
                <a:lnTo>
                  <a:pt x="70713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28600"/>
                </a:lnTo>
                <a:lnTo>
                  <a:pt x="4572" y="228600"/>
                </a:lnTo>
                <a:lnTo>
                  <a:pt x="9144" y="233172"/>
                </a:lnTo>
                <a:lnTo>
                  <a:pt x="707136" y="233172"/>
                </a:lnTo>
                <a:lnTo>
                  <a:pt x="707136" y="236220"/>
                </a:lnTo>
                <a:lnTo>
                  <a:pt x="705612" y="237744"/>
                </a:lnTo>
                <a:close/>
              </a:path>
              <a:path w="707389" h="23812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707389" h="238125">
                <a:moveTo>
                  <a:pt x="69799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97992" y="4572"/>
                </a:lnTo>
                <a:lnTo>
                  <a:pt x="697992" y="9144"/>
                </a:lnTo>
                <a:close/>
              </a:path>
              <a:path w="707389" h="238125">
                <a:moveTo>
                  <a:pt x="697992" y="233172"/>
                </a:moveTo>
                <a:lnTo>
                  <a:pt x="697992" y="4572"/>
                </a:lnTo>
                <a:lnTo>
                  <a:pt x="702564" y="9144"/>
                </a:lnTo>
                <a:lnTo>
                  <a:pt x="707136" y="9144"/>
                </a:lnTo>
                <a:lnTo>
                  <a:pt x="707136" y="228600"/>
                </a:lnTo>
                <a:lnTo>
                  <a:pt x="702564" y="228600"/>
                </a:lnTo>
                <a:lnTo>
                  <a:pt x="697992" y="233172"/>
                </a:lnTo>
                <a:close/>
              </a:path>
              <a:path w="707389" h="238125">
                <a:moveTo>
                  <a:pt x="707136" y="9144"/>
                </a:moveTo>
                <a:lnTo>
                  <a:pt x="702564" y="9144"/>
                </a:lnTo>
                <a:lnTo>
                  <a:pt x="697992" y="4572"/>
                </a:lnTo>
                <a:lnTo>
                  <a:pt x="707136" y="4572"/>
                </a:lnTo>
                <a:lnTo>
                  <a:pt x="707136" y="9144"/>
                </a:lnTo>
                <a:close/>
              </a:path>
              <a:path w="707389" h="238125">
                <a:moveTo>
                  <a:pt x="9144" y="233172"/>
                </a:moveTo>
                <a:lnTo>
                  <a:pt x="4572" y="228600"/>
                </a:lnTo>
                <a:lnTo>
                  <a:pt x="9144" y="228600"/>
                </a:lnTo>
                <a:lnTo>
                  <a:pt x="9144" y="233172"/>
                </a:lnTo>
                <a:close/>
              </a:path>
              <a:path w="707389" h="238125">
                <a:moveTo>
                  <a:pt x="697992" y="233172"/>
                </a:moveTo>
                <a:lnTo>
                  <a:pt x="9144" y="233172"/>
                </a:lnTo>
                <a:lnTo>
                  <a:pt x="9144" y="228600"/>
                </a:lnTo>
                <a:lnTo>
                  <a:pt x="697992" y="228600"/>
                </a:lnTo>
                <a:lnTo>
                  <a:pt x="697992" y="233172"/>
                </a:lnTo>
                <a:close/>
              </a:path>
              <a:path w="707389" h="238125">
                <a:moveTo>
                  <a:pt x="707136" y="233172"/>
                </a:moveTo>
                <a:lnTo>
                  <a:pt x="697992" y="233172"/>
                </a:lnTo>
                <a:lnTo>
                  <a:pt x="702564" y="228600"/>
                </a:lnTo>
                <a:lnTo>
                  <a:pt x="707136" y="228600"/>
                </a:lnTo>
                <a:lnTo>
                  <a:pt x="707136" y="2331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8" name="object 2778"/>
          <p:cNvSpPr/>
          <p:nvPr/>
        </p:nvSpPr>
        <p:spPr>
          <a:xfrm>
            <a:off x="4238244" y="4634484"/>
            <a:ext cx="998219" cy="228600"/>
          </a:xfrm>
          <a:custGeom>
            <a:avLst/>
            <a:gdLst/>
            <a:ahLst/>
            <a:cxnLst/>
            <a:rect l="l" t="t" r="r" b="b"/>
            <a:pathLst>
              <a:path w="998220" h="228600">
                <a:moveTo>
                  <a:pt x="0" y="0"/>
                </a:moveTo>
                <a:lnTo>
                  <a:pt x="998220" y="0"/>
                </a:lnTo>
                <a:lnTo>
                  <a:pt x="998220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9" name="object 2779"/>
          <p:cNvSpPr/>
          <p:nvPr/>
        </p:nvSpPr>
        <p:spPr>
          <a:xfrm>
            <a:off x="4233671" y="4629911"/>
            <a:ext cx="1007744" cy="238125"/>
          </a:xfrm>
          <a:custGeom>
            <a:avLst/>
            <a:gdLst/>
            <a:ahLst/>
            <a:cxnLst/>
            <a:rect l="l" t="t" r="r" b="b"/>
            <a:pathLst>
              <a:path w="1007745" h="238125">
                <a:moveTo>
                  <a:pt x="1004316" y="237744"/>
                </a:moveTo>
                <a:lnTo>
                  <a:pt x="1524" y="237744"/>
                </a:lnTo>
                <a:lnTo>
                  <a:pt x="0" y="236220"/>
                </a:lnTo>
                <a:lnTo>
                  <a:pt x="0" y="3048"/>
                </a:lnTo>
                <a:lnTo>
                  <a:pt x="1524" y="0"/>
                </a:lnTo>
                <a:lnTo>
                  <a:pt x="1004316" y="0"/>
                </a:lnTo>
                <a:lnTo>
                  <a:pt x="1007364" y="3048"/>
                </a:lnTo>
                <a:lnTo>
                  <a:pt x="100736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28600"/>
                </a:lnTo>
                <a:lnTo>
                  <a:pt x="4572" y="228600"/>
                </a:lnTo>
                <a:lnTo>
                  <a:pt x="9144" y="233172"/>
                </a:lnTo>
                <a:lnTo>
                  <a:pt x="1007364" y="233172"/>
                </a:lnTo>
                <a:lnTo>
                  <a:pt x="1007364" y="236220"/>
                </a:lnTo>
                <a:lnTo>
                  <a:pt x="1004316" y="237744"/>
                </a:lnTo>
                <a:close/>
              </a:path>
              <a:path w="1007745" h="23812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007745" h="238125">
                <a:moveTo>
                  <a:pt x="99669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996696" y="4572"/>
                </a:lnTo>
                <a:lnTo>
                  <a:pt x="996696" y="9144"/>
                </a:lnTo>
                <a:close/>
              </a:path>
              <a:path w="1007745" h="238125">
                <a:moveTo>
                  <a:pt x="996696" y="233172"/>
                </a:moveTo>
                <a:lnTo>
                  <a:pt x="996696" y="4572"/>
                </a:lnTo>
                <a:lnTo>
                  <a:pt x="1002792" y="9144"/>
                </a:lnTo>
                <a:lnTo>
                  <a:pt x="1007364" y="9144"/>
                </a:lnTo>
                <a:lnTo>
                  <a:pt x="1007364" y="228600"/>
                </a:lnTo>
                <a:lnTo>
                  <a:pt x="1002792" y="228600"/>
                </a:lnTo>
                <a:lnTo>
                  <a:pt x="996696" y="233172"/>
                </a:lnTo>
                <a:close/>
              </a:path>
              <a:path w="1007745" h="238125">
                <a:moveTo>
                  <a:pt x="1007364" y="9144"/>
                </a:moveTo>
                <a:lnTo>
                  <a:pt x="1002792" y="9144"/>
                </a:lnTo>
                <a:lnTo>
                  <a:pt x="996696" y="4572"/>
                </a:lnTo>
                <a:lnTo>
                  <a:pt x="1007364" y="4572"/>
                </a:lnTo>
                <a:lnTo>
                  <a:pt x="1007364" y="9144"/>
                </a:lnTo>
                <a:close/>
              </a:path>
              <a:path w="1007745" h="238125">
                <a:moveTo>
                  <a:pt x="9144" y="233172"/>
                </a:moveTo>
                <a:lnTo>
                  <a:pt x="4572" y="228600"/>
                </a:lnTo>
                <a:lnTo>
                  <a:pt x="9144" y="228600"/>
                </a:lnTo>
                <a:lnTo>
                  <a:pt x="9144" y="233172"/>
                </a:lnTo>
                <a:close/>
              </a:path>
              <a:path w="1007745" h="238125">
                <a:moveTo>
                  <a:pt x="996696" y="233172"/>
                </a:moveTo>
                <a:lnTo>
                  <a:pt x="9144" y="233172"/>
                </a:lnTo>
                <a:lnTo>
                  <a:pt x="9144" y="228600"/>
                </a:lnTo>
                <a:lnTo>
                  <a:pt x="996696" y="228600"/>
                </a:lnTo>
                <a:lnTo>
                  <a:pt x="996696" y="233172"/>
                </a:lnTo>
                <a:close/>
              </a:path>
              <a:path w="1007745" h="238125">
                <a:moveTo>
                  <a:pt x="1007364" y="233172"/>
                </a:moveTo>
                <a:lnTo>
                  <a:pt x="996696" y="233172"/>
                </a:lnTo>
                <a:lnTo>
                  <a:pt x="1002792" y="228600"/>
                </a:lnTo>
                <a:lnTo>
                  <a:pt x="1007364" y="228600"/>
                </a:lnTo>
                <a:lnTo>
                  <a:pt x="1007364" y="2331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0" name="object 2780"/>
          <p:cNvSpPr/>
          <p:nvPr/>
        </p:nvSpPr>
        <p:spPr>
          <a:xfrm>
            <a:off x="5271516" y="4634484"/>
            <a:ext cx="1079500" cy="228600"/>
          </a:xfrm>
          <a:custGeom>
            <a:avLst/>
            <a:gdLst/>
            <a:ahLst/>
            <a:cxnLst/>
            <a:rect l="l" t="t" r="r" b="b"/>
            <a:pathLst>
              <a:path w="1079500" h="228600">
                <a:moveTo>
                  <a:pt x="0" y="0"/>
                </a:moveTo>
                <a:lnTo>
                  <a:pt x="1078992" y="0"/>
                </a:lnTo>
                <a:lnTo>
                  <a:pt x="1078992" y="228600"/>
                </a:lnTo>
                <a:lnTo>
                  <a:pt x="0" y="228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1" name="object 2781"/>
          <p:cNvSpPr/>
          <p:nvPr/>
        </p:nvSpPr>
        <p:spPr>
          <a:xfrm>
            <a:off x="5266944" y="4629911"/>
            <a:ext cx="1088390" cy="238125"/>
          </a:xfrm>
          <a:custGeom>
            <a:avLst/>
            <a:gdLst/>
            <a:ahLst/>
            <a:cxnLst/>
            <a:rect l="l" t="t" r="r" b="b"/>
            <a:pathLst>
              <a:path w="1088389" h="238125">
                <a:moveTo>
                  <a:pt x="1085088" y="237744"/>
                </a:moveTo>
                <a:lnTo>
                  <a:pt x="3048" y="237744"/>
                </a:lnTo>
                <a:lnTo>
                  <a:pt x="0" y="236220"/>
                </a:lnTo>
                <a:lnTo>
                  <a:pt x="0" y="3048"/>
                </a:lnTo>
                <a:lnTo>
                  <a:pt x="3048" y="0"/>
                </a:lnTo>
                <a:lnTo>
                  <a:pt x="1085088" y="0"/>
                </a:lnTo>
                <a:lnTo>
                  <a:pt x="1088136" y="3048"/>
                </a:lnTo>
                <a:lnTo>
                  <a:pt x="108813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28600"/>
                </a:lnTo>
                <a:lnTo>
                  <a:pt x="4572" y="228600"/>
                </a:lnTo>
                <a:lnTo>
                  <a:pt x="9144" y="233172"/>
                </a:lnTo>
                <a:lnTo>
                  <a:pt x="1088136" y="233172"/>
                </a:lnTo>
                <a:lnTo>
                  <a:pt x="1088136" y="236220"/>
                </a:lnTo>
                <a:lnTo>
                  <a:pt x="1085088" y="237744"/>
                </a:lnTo>
                <a:close/>
              </a:path>
              <a:path w="1088389" h="23812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088389" h="238125">
                <a:moveTo>
                  <a:pt x="107746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077468" y="4572"/>
                </a:lnTo>
                <a:lnTo>
                  <a:pt x="1077468" y="9144"/>
                </a:lnTo>
                <a:close/>
              </a:path>
              <a:path w="1088389" h="238125">
                <a:moveTo>
                  <a:pt x="1077468" y="233172"/>
                </a:moveTo>
                <a:lnTo>
                  <a:pt x="1077468" y="4572"/>
                </a:lnTo>
                <a:lnTo>
                  <a:pt x="1083564" y="9144"/>
                </a:lnTo>
                <a:lnTo>
                  <a:pt x="1088136" y="9144"/>
                </a:lnTo>
                <a:lnTo>
                  <a:pt x="1088136" y="228600"/>
                </a:lnTo>
                <a:lnTo>
                  <a:pt x="1083564" y="228600"/>
                </a:lnTo>
                <a:lnTo>
                  <a:pt x="1077468" y="233172"/>
                </a:lnTo>
                <a:close/>
              </a:path>
              <a:path w="1088389" h="238125">
                <a:moveTo>
                  <a:pt x="1088136" y="9144"/>
                </a:moveTo>
                <a:lnTo>
                  <a:pt x="1083564" y="9144"/>
                </a:lnTo>
                <a:lnTo>
                  <a:pt x="1077468" y="4572"/>
                </a:lnTo>
                <a:lnTo>
                  <a:pt x="1088136" y="4572"/>
                </a:lnTo>
                <a:lnTo>
                  <a:pt x="1088136" y="9144"/>
                </a:lnTo>
                <a:close/>
              </a:path>
              <a:path w="1088389" h="238125">
                <a:moveTo>
                  <a:pt x="9144" y="233172"/>
                </a:moveTo>
                <a:lnTo>
                  <a:pt x="4572" y="228600"/>
                </a:lnTo>
                <a:lnTo>
                  <a:pt x="9144" y="228600"/>
                </a:lnTo>
                <a:lnTo>
                  <a:pt x="9144" y="233172"/>
                </a:lnTo>
                <a:close/>
              </a:path>
              <a:path w="1088389" h="238125">
                <a:moveTo>
                  <a:pt x="1077468" y="233172"/>
                </a:moveTo>
                <a:lnTo>
                  <a:pt x="9144" y="233172"/>
                </a:lnTo>
                <a:lnTo>
                  <a:pt x="9144" y="228600"/>
                </a:lnTo>
                <a:lnTo>
                  <a:pt x="1077468" y="228600"/>
                </a:lnTo>
                <a:lnTo>
                  <a:pt x="1077468" y="233172"/>
                </a:lnTo>
                <a:close/>
              </a:path>
              <a:path w="1088389" h="238125">
                <a:moveTo>
                  <a:pt x="1088136" y="233172"/>
                </a:moveTo>
                <a:lnTo>
                  <a:pt x="1077468" y="233172"/>
                </a:lnTo>
                <a:lnTo>
                  <a:pt x="1083564" y="228600"/>
                </a:lnTo>
                <a:lnTo>
                  <a:pt x="1088136" y="228600"/>
                </a:lnTo>
                <a:lnTo>
                  <a:pt x="1088136" y="2331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2" name="object 2782"/>
          <p:cNvSpPr txBox="1"/>
          <p:nvPr/>
        </p:nvSpPr>
        <p:spPr>
          <a:xfrm>
            <a:off x="5434026" y="4662918"/>
            <a:ext cx="7524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개선</a:t>
            </a:r>
            <a:r>
              <a:rPr sz="900" spc="-5" dirty="0">
                <a:latin typeface="Times New Roman"/>
                <a:cs typeface="Times New Roman"/>
              </a:rPr>
              <a:t>/</a:t>
            </a:r>
            <a:r>
              <a:rPr sz="900" spc="80" dirty="0">
                <a:latin typeface="Noto Sans CJK JP Regular"/>
                <a:cs typeface="Noto Sans CJK JP Regular"/>
              </a:rPr>
              <a:t>부가기능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783" name="object 2783"/>
          <p:cNvSpPr/>
          <p:nvPr/>
        </p:nvSpPr>
        <p:spPr>
          <a:xfrm>
            <a:off x="3508247" y="4440935"/>
            <a:ext cx="698500" cy="195580"/>
          </a:xfrm>
          <a:custGeom>
            <a:avLst/>
            <a:gdLst/>
            <a:ahLst/>
            <a:cxnLst/>
            <a:rect l="l" t="t" r="r" b="b"/>
            <a:pathLst>
              <a:path w="698500" h="195579">
                <a:moveTo>
                  <a:pt x="697992" y="195072"/>
                </a:moveTo>
                <a:lnTo>
                  <a:pt x="0" y="195072"/>
                </a:lnTo>
                <a:lnTo>
                  <a:pt x="0" y="68580"/>
                </a:lnTo>
                <a:lnTo>
                  <a:pt x="5357" y="41790"/>
                </a:lnTo>
                <a:lnTo>
                  <a:pt x="20002" y="20002"/>
                </a:lnTo>
                <a:lnTo>
                  <a:pt x="41790" y="5357"/>
                </a:lnTo>
                <a:lnTo>
                  <a:pt x="68580" y="0"/>
                </a:lnTo>
                <a:lnTo>
                  <a:pt x="629412" y="0"/>
                </a:lnTo>
                <a:lnTo>
                  <a:pt x="656201" y="5357"/>
                </a:lnTo>
                <a:lnTo>
                  <a:pt x="677989" y="20002"/>
                </a:lnTo>
                <a:lnTo>
                  <a:pt x="692634" y="41790"/>
                </a:lnTo>
                <a:lnTo>
                  <a:pt x="697992" y="68580"/>
                </a:lnTo>
                <a:lnTo>
                  <a:pt x="697992" y="195072"/>
                </a:lnTo>
                <a:close/>
              </a:path>
            </a:pathLst>
          </a:custGeom>
          <a:solidFill>
            <a:srgbClr val="386997">
              <a:alpha val="7968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4" name="object 2784"/>
          <p:cNvSpPr/>
          <p:nvPr/>
        </p:nvSpPr>
        <p:spPr>
          <a:xfrm>
            <a:off x="4238244" y="4440935"/>
            <a:ext cx="998219" cy="195580"/>
          </a:xfrm>
          <a:custGeom>
            <a:avLst/>
            <a:gdLst/>
            <a:ahLst/>
            <a:cxnLst/>
            <a:rect l="l" t="t" r="r" b="b"/>
            <a:pathLst>
              <a:path w="998220" h="195579">
                <a:moveTo>
                  <a:pt x="998220" y="195072"/>
                </a:moveTo>
                <a:lnTo>
                  <a:pt x="0" y="195072"/>
                </a:lnTo>
                <a:lnTo>
                  <a:pt x="0" y="68580"/>
                </a:lnTo>
                <a:lnTo>
                  <a:pt x="5357" y="41790"/>
                </a:lnTo>
                <a:lnTo>
                  <a:pt x="20002" y="20002"/>
                </a:lnTo>
                <a:lnTo>
                  <a:pt x="41790" y="5357"/>
                </a:lnTo>
                <a:lnTo>
                  <a:pt x="68580" y="0"/>
                </a:lnTo>
                <a:lnTo>
                  <a:pt x="929640" y="0"/>
                </a:lnTo>
                <a:lnTo>
                  <a:pt x="956429" y="5357"/>
                </a:lnTo>
                <a:lnTo>
                  <a:pt x="978217" y="20002"/>
                </a:lnTo>
                <a:lnTo>
                  <a:pt x="992862" y="41790"/>
                </a:lnTo>
                <a:lnTo>
                  <a:pt x="998220" y="68580"/>
                </a:lnTo>
                <a:lnTo>
                  <a:pt x="998220" y="195072"/>
                </a:lnTo>
                <a:close/>
              </a:path>
            </a:pathLst>
          </a:custGeom>
          <a:solidFill>
            <a:srgbClr val="386997">
              <a:alpha val="7968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5" name="object 2785"/>
          <p:cNvSpPr txBox="1"/>
          <p:nvPr/>
        </p:nvSpPr>
        <p:spPr>
          <a:xfrm>
            <a:off x="3532111" y="4178609"/>
            <a:ext cx="1477645" cy="64897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어플리케이션</a:t>
            </a:r>
            <a:r>
              <a:rPr sz="900" spc="305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개발</a:t>
            </a:r>
            <a:endParaRPr sz="900">
              <a:latin typeface="Noto Sans CJK JP Regular"/>
              <a:cs typeface="Noto Sans CJK JP Regular"/>
            </a:endParaRPr>
          </a:p>
          <a:p>
            <a:pPr marL="67310">
              <a:lnSpc>
                <a:spcPct val="100000"/>
              </a:lnSpc>
              <a:spcBef>
                <a:spcPts val="585"/>
              </a:spcBef>
              <a:tabLst>
                <a:tab pos="948055" algn="l"/>
              </a:tabLst>
            </a:pP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Iteration</a:t>
            </a: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1	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Iteration</a:t>
            </a:r>
            <a:r>
              <a:rPr sz="9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169545" algn="ctr">
              <a:lnSpc>
                <a:spcPct val="100000"/>
              </a:lnSpc>
              <a:spcBef>
                <a:spcPts val="495"/>
              </a:spcBef>
              <a:tabLst>
                <a:tab pos="931544" algn="l"/>
              </a:tabLst>
            </a:pPr>
            <a:r>
              <a:rPr sz="900" spc="80" dirty="0">
                <a:latin typeface="Noto Sans CJK JP Regular"/>
                <a:cs typeface="Noto Sans CJK JP Regular"/>
              </a:rPr>
              <a:t>공통	핵심기능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786" name="object 2786"/>
          <p:cNvSpPr/>
          <p:nvPr/>
        </p:nvSpPr>
        <p:spPr>
          <a:xfrm>
            <a:off x="5271515" y="4440935"/>
            <a:ext cx="1097280" cy="195580"/>
          </a:xfrm>
          <a:custGeom>
            <a:avLst/>
            <a:gdLst/>
            <a:ahLst/>
            <a:cxnLst/>
            <a:rect l="l" t="t" r="r" b="b"/>
            <a:pathLst>
              <a:path w="1097279" h="195579">
                <a:moveTo>
                  <a:pt x="1097280" y="195072"/>
                </a:moveTo>
                <a:lnTo>
                  <a:pt x="0" y="195072"/>
                </a:lnTo>
                <a:lnTo>
                  <a:pt x="0" y="68580"/>
                </a:lnTo>
                <a:lnTo>
                  <a:pt x="5357" y="41790"/>
                </a:lnTo>
                <a:lnTo>
                  <a:pt x="20002" y="20002"/>
                </a:lnTo>
                <a:lnTo>
                  <a:pt x="41790" y="5357"/>
                </a:lnTo>
                <a:lnTo>
                  <a:pt x="68580" y="0"/>
                </a:lnTo>
                <a:lnTo>
                  <a:pt x="1028700" y="0"/>
                </a:lnTo>
                <a:lnTo>
                  <a:pt x="1055489" y="5357"/>
                </a:lnTo>
                <a:lnTo>
                  <a:pt x="1077277" y="20002"/>
                </a:lnTo>
                <a:lnTo>
                  <a:pt x="1091922" y="41790"/>
                </a:lnTo>
                <a:lnTo>
                  <a:pt x="1097280" y="68580"/>
                </a:lnTo>
                <a:lnTo>
                  <a:pt x="1097280" y="195072"/>
                </a:lnTo>
                <a:close/>
              </a:path>
            </a:pathLst>
          </a:custGeom>
          <a:solidFill>
            <a:srgbClr val="386997">
              <a:alpha val="7968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7" name="object 2787"/>
          <p:cNvSpPr txBox="1"/>
          <p:nvPr/>
        </p:nvSpPr>
        <p:spPr>
          <a:xfrm>
            <a:off x="5549856" y="4463211"/>
            <a:ext cx="54038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Iteration</a:t>
            </a:r>
            <a:r>
              <a:rPr sz="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88" name="object 2788"/>
          <p:cNvSpPr/>
          <p:nvPr/>
        </p:nvSpPr>
        <p:spPr>
          <a:xfrm>
            <a:off x="3518916" y="5341620"/>
            <a:ext cx="777240" cy="193675"/>
          </a:xfrm>
          <a:custGeom>
            <a:avLst/>
            <a:gdLst/>
            <a:ahLst/>
            <a:cxnLst/>
            <a:rect l="l" t="t" r="r" b="b"/>
            <a:pathLst>
              <a:path w="777239" h="193675">
                <a:moveTo>
                  <a:pt x="0" y="0"/>
                </a:moveTo>
                <a:lnTo>
                  <a:pt x="777240" y="0"/>
                </a:lnTo>
                <a:lnTo>
                  <a:pt x="777240" y="193548"/>
                </a:lnTo>
                <a:lnTo>
                  <a:pt x="0" y="193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9" name="object 2789"/>
          <p:cNvSpPr/>
          <p:nvPr/>
        </p:nvSpPr>
        <p:spPr>
          <a:xfrm>
            <a:off x="3514344" y="5337047"/>
            <a:ext cx="786765" cy="203200"/>
          </a:xfrm>
          <a:custGeom>
            <a:avLst/>
            <a:gdLst/>
            <a:ahLst/>
            <a:cxnLst/>
            <a:rect l="l" t="t" r="r" b="b"/>
            <a:pathLst>
              <a:path w="786764" h="203200">
                <a:moveTo>
                  <a:pt x="784860" y="202692"/>
                </a:moveTo>
                <a:lnTo>
                  <a:pt x="1524" y="202692"/>
                </a:lnTo>
                <a:lnTo>
                  <a:pt x="0" y="201168"/>
                </a:lnTo>
                <a:lnTo>
                  <a:pt x="0" y="1524"/>
                </a:lnTo>
                <a:lnTo>
                  <a:pt x="1524" y="0"/>
                </a:lnTo>
                <a:lnTo>
                  <a:pt x="784860" y="0"/>
                </a:lnTo>
                <a:lnTo>
                  <a:pt x="786384" y="1524"/>
                </a:lnTo>
                <a:lnTo>
                  <a:pt x="78638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93548"/>
                </a:lnTo>
                <a:lnTo>
                  <a:pt x="4572" y="193548"/>
                </a:lnTo>
                <a:lnTo>
                  <a:pt x="9144" y="198120"/>
                </a:lnTo>
                <a:lnTo>
                  <a:pt x="786384" y="198120"/>
                </a:lnTo>
                <a:lnTo>
                  <a:pt x="786384" y="201168"/>
                </a:lnTo>
                <a:lnTo>
                  <a:pt x="784860" y="202692"/>
                </a:lnTo>
                <a:close/>
              </a:path>
              <a:path w="786764" h="20320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786764" h="203200">
                <a:moveTo>
                  <a:pt x="77724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777240" y="4572"/>
                </a:lnTo>
                <a:lnTo>
                  <a:pt x="777240" y="9144"/>
                </a:lnTo>
                <a:close/>
              </a:path>
              <a:path w="786764" h="203200">
                <a:moveTo>
                  <a:pt x="777240" y="198120"/>
                </a:moveTo>
                <a:lnTo>
                  <a:pt x="777240" y="4572"/>
                </a:lnTo>
                <a:lnTo>
                  <a:pt x="781812" y="9144"/>
                </a:lnTo>
                <a:lnTo>
                  <a:pt x="786384" y="9144"/>
                </a:lnTo>
                <a:lnTo>
                  <a:pt x="786384" y="193548"/>
                </a:lnTo>
                <a:lnTo>
                  <a:pt x="781812" y="193548"/>
                </a:lnTo>
                <a:lnTo>
                  <a:pt x="777240" y="198120"/>
                </a:lnTo>
                <a:close/>
              </a:path>
              <a:path w="786764" h="203200">
                <a:moveTo>
                  <a:pt x="786384" y="9144"/>
                </a:moveTo>
                <a:lnTo>
                  <a:pt x="781812" y="9144"/>
                </a:lnTo>
                <a:lnTo>
                  <a:pt x="777240" y="4572"/>
                </a:lnTo>
                <a:lnTo>
                  <a:pt x="786384" y="4572"/>
                </a:lnTo>
                <a:lnTo>
                  <a:pt x="786384" y="9144"/>
                </a:lnTo>
                <a:close/>
              </a:path>
              <a:path w="786764" h="203200">
                <a:moveTo>
                  <a:pt x="9144" y="198120"/>
                </a:moveTo>
                <a:lnTo>
                  <a:pt x="4572" y="193548"/>
                </a:lnTo>
                <a:lnTo>
                  <a:pt x="9144" y="193548"/>
                </a:lnTo>
                <a:lnTo>
                  <a:pt x="9144" y="198120"/>
                </a:lnTo>
                <a:close/>
              </a:path>
              <a:path w="786764" h="203200">
                <a:moveTo>
                  <a:pt x="777240" y="198120"/>
                </a:moveTo>
                <a:lnTo>
                  <a:pt x="9144" y="198120"/>
                </a:lnTo>
                <a:lnTo>
                  <a:pt x="9144" y="193548"/>
                </a:lnTo>
                <a:lnTo>
                  <a:pt x="777240" y="193548"/>
                </a:lnTo>
                <a:lnTo>
                  <a:pt x="777240" y="198120"/>
                </a:lnTo>
                <a:close/>
              </a:path>
              <a:path w="786764" h="203200">
                <a:moveTo>
                  <a:pt x="786384" y="198120"/>
                </a:moveTo>
                <a:lnTo>
                  <a:pt x="777240" y="198120"/>
                </a:lnTo>
                <a:lnTo>
                  <a:pt x="781812" y="193548"/>
                </a:lnTo>
                <a:lnTo>
                  <a:pt x="786384" y="193548"/>
                </a:lnTo>
                <a:lnTo>
                  <a:pt x="786384" y="1981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0" name="object 2790"/>
          <p:cNvSpPr/>
          <p:nvPr/>
        </p:nvSpPr>
        <p:spPr>
          <a:xfrm>
            <a:off x="4332732" y="5341620"/>
            <a:ext cx="777240" cy="193675"/>
          </a:xfrm>
          <a:custGeom>
            <a:avLst/>
            <a:gdLst/>
            <a:ahLst/>
            <a:cxnLst/>
            <a:rect l="l" t="t" r="r" b="b"/>
            <a:pathLst>
              <a:path w="777239" h="193675">
                <a:moveTo>
                  <a:pt x="0" y="0"/>
                </a:moveTo>
                <a:lnTo>
                  <a:pt x="777240" y="0"/>
                </a:lnTo>
                <a:lnTo>
                  <a:pt x="777240" y="193548"/>
                </a:lnTo>
                <a:lnTo>
                  <a:pt x="0" y="193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1" name="object 2791"/>
          <p:cNvSpPr/>
          <p:nvPr/>
        </p:nvSpPr>
        <p:spPr>
          <a:xfrm>
            <a:off x="4326635" y="5337047"/>
            <a:ext cx="788035" cy="203200"/>
          </a:xfrm>
          <a:custGeom>
            <a:avLst/>
            <a:gdLst/>
            <a:ahLst/>
            <a:cxnLst/>
            <a:rect l="l" t="t" r="r" b="b"/>
            <a:pathLst>
              <a:path w="788035" h="203200">
                <a:moveTo>
                  <a:pt x="786384" y="202692"/>
                </a:moveTo>
                <a:lnTo>
                  <a:pt x="3048" y="202692"/>
                </a:lnTo>
                <a:lnTo>
                  <a:pt x="0" y="201168"/>
                </a:lnTo>
                <a:lnTo>
                  <a:pt x="0" y="1524"/>
                </a:lnTo>
                <a:lnTo>
                  <a:pt x="3048" y="0"/>
                </a:lnTo>
                <a:lnTo>
                  <a:pt x="786384" y="0"/>
                </a:lnTo>
                <a:lnTo>
                  <a:pt x="787908" y="1524"/>
                </a:lnTo>
                <a:lnTo>
                  <a:pt x="787908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193548"/>
                </a:lnTo>
                <a:lnTo>
                  <a:pt x="6096" y="193548"/>
                </a:lnTo>
                <a:lnTo>
                  <a:pt x="10668" y="198120"/>
                </a:lnTo>
                <a:lnTo>
                  <a:pt x="787908" y="198120"/>
                </a:lnTo>
                <a:lnTo>
                  <a:pt x="787908" y="201168"/>
                </a:lnTo>
                <a:lnTo>
                  <a:pt x="786384" y="202692"/>
                </a:lnTo>
                <a:close/>
              </a:path>
              <a:path w="788035" h="203200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788035" h="203200">
                <a:moveTo>
                  <a:pt x="778764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778764" y="4572"/>
                </a:lnTo>
                <a:lnTo>
                  <a:pt x="778764" y="9144"/>
                </a:lnTo>
                <a:close/>
              </a:path>
              <a:path w="788035" h="203200">
                <a:moveTo>
                  <a:pt x="778764" y="198120"/>
                </a:moveTo>
                <a:lnTo>
                  <a:pt x="778764" y="4572"/>
                </a:lnTo>
                <a:lnTo>
                  <a:pt x="783336" y="9144"/>
                </a:lnTo>
                <a:lnTo>
                  <a:pt x="787908" y="9144"/>
                </a:lnTo>
                <a:lnTo>
                  <a:pt x="787908" y="193548"/>
                </a:lnTo>
                <a:lnTo>
                  <a:pt x="783336" y="193548"/>
                </a:lnTo>
                <a:lnTo>
                  <a:pt x="778764" y="198120"/>
                </a:lnTo>
                <a:close/>
              </a:path>
              <a:path w="788035" h="203200">
                <a:moveTo>
                  <a:pt x="787908" y="9144"/>
                </a:moveTo>
                <a:lnTo>
                  <a:pt x="783336" y="9144"/>
                </a:lnTo>
                <a:lnTo>
                  <a:pt x="778764" y="4572"/>
                </a:lnTo>
                <a:lnTo>
                  <a:pt x="787908" y="4572"/>
                </a:lnTo>
                <a:lnTo>
                  <a:pt x="787908" y="9144"/>
                </a:lnTo>
                <a:close/>
              </a:path>
              <a:path w="788035" h="203200">
                <a:moveTo>
                  <a:pt x="10668" y="198120"/>
                </a:moveTo>
                <a:lnTo>
                  <a:pt x="6096" y="193548"/>
                </a:lnTo>
                <a:lnTo>
                  <a:pt x="10668" y="193548"/>
                </a:lnTo>
                <a:lnTo>
                  <a:pt x="10668" y="198120"/>
                </a:lnTo>
                <a:close/>
              </a:path>
              <a:path w="788035" h="203200">
                <a:moveTo>
                  <a:pt x="778764" y="198120"/>
                </a:moveTo>
                <a:lnTo>
                  <a:pt x="10668" y="198120"/>
                </a:lnTo>
                <a:lnTo>
                  <a:pt x="10668" y="193548"/>
                </a:lnTo>
                <a:lnTo>
                  <a:pt x="778764" y="193548"/>
                </a:lnTo>
                <a:lnTo>
                  <a:pt x="778764" y="198120"/>
                </a:lnTo>
                <a:close/>
              </a:path>
              <a:path w="788035" h="203200">
                <a:moveTo>
                  <a:pt x="787908" y="198120"/>
                </a:moveTo>
                <a:lnTo>
                  <a:pt x="778764" y="198120"/>
                </a:lnTo>
                <a:lnTo>
                  <a:pt x="783336" y="193548"/>
                </a:lnTo>
                <a:lnTo>
                  <a:pt x="787908" y="193548"/>
                </a:lnTo>
                <a:lnTo>
                  <a:pt x="787908" y="1981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2" name="object 2792"/>
          <p:cNvSpPr/>
          <p:nvPr/>
        </p:nvSpPr>
        <p:spPr>
          <a:xfrm>
            <a:off x="5152644" y="5341620"/>
            <a:ext cx="779145" cy="193675"/>
          </a:xfrm>
          <a:custGeom>
            <a:avLst/>
            <a:gdLst/>
            <a:ahLst/>
            <a:cxnLst/>
            <a:rect l="l" t="t" r="r" b="b"/>
            <a:pathLst>
              <a:path w="779145" h="193675">
                <a:moveTo>
                  <a:pt x="0" y="0"/>
                </a:moveTo>
                <a:lnTo>
                  <a:pt x="778764" y="0"/>
                </a:lnTo>
                <a:lnTo>
                  <a:pt x="778764" y="193548"/>
                </a:lnTo>
                <a:lnTo>
                  <a:pt x="0" y="1935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3" name="object 2793"/>
          <p:cNvSpPr/>
          <p:nvPr/>
        </p:nvSpPr>
        <p:spPr>
          <a:xfrm>
            <a:off x="5148071" y="5337047"/>
            <a:ext cx="788035" cy="203200"/>
          </a:xfrm>
          <a:custGeom>
            <a:avLst/>
            <a:gdLst/>
            <a:ahLst/>
            <a:cxnLst/>
            <a:rect l="l" t="t" r="r" b="b"/>
            <a:pathLst>
              <a:path w="788035" h="203200">
                <a:moveTo>
                  <a:pt x="786384" y="202692"/>
                </a:moveTo>
                <a:lnTo>
                  <a:pt x="3048" y="202692"/>
                </a:lnTo>
                <a:lnTo>
                  <a:pt x="0" y="201168"/>
                </a:lnTo>
                <a:lnTo>
                  <a:pt x="0" y="1524"/>
                </a:lnTo>
                <a:lnTo>
                  <a:pt x="3048" y="0"/>
                </a:lnTo>
                <a:lnTo>
                  <a:pt x="786384" y="0"/>
                </a:lnTo>
                <a:lnTo>
                  <a:pt x="787908" y="1524"/>
                </a:lnTo>
                <a:lnTo>
                  <a:pt x="78790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93548"/>
                </a:lnTo>
                <a:lnTo>
                  <a:pt x="4572" y="193548"/>
                </a:lnTo>
                <a:lnTo>
                  <a:pt x="9144" y="198120"/>
                </a:lnTo>
                <a:lnTo>
                  <a:pt x="787908" y="198120"/>
                </a:lnTo>
                <a:lnTo>
                  <a:pt x="787908" y="201168"/>
                </a:lnTo>
                <a:lnTo>
                  <a:pt x="786384" y="202692"/>
                </a:lnTo>
                <a:close/>
              </a:path>
              <a:path w="788035" h="20320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788035" h="203200">
                <a:moveTo>
                  <a:pt x="77876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778764" y="4572"/>
                </a:lnTo>
                <a:lnTo>
                  <a:pt x="778764" y="9144"/>
                </a:lnTo>
                <a:close/>
              </a:path>
              <a:path w="788035" h="203200">
                <a:moveTo>
                  <a:pt x="778764" y="198120"/>
                </a:moveTo>
                <a:lnTo>
                  <a:pt x="778764" y="4572"/>
                </a:lnTo>
                <a:lnTo>
                  <a:pt x="783336" y="9144"/>
                </a:lnTo>
                <a:lnTo>
                  <a:pt x="787908" y="9144"/>
                </a:lnTo>
                <a:lnTo>
                  <a:pt x="787908" y="193548"/>
                </a:lnTo>
                <a:lnTo>
                  <a:pt x="783336" y="193548"/>
                </a:lnTo>
                <a:lnTo>
                  <a:pt x="778764" y="198120"/>
                </a:lnTo>
                <a:close/>
              </a:path>
              <a:path w="788035" h="203200">
                <a:moveTo>
                  <a:pt x="787908" y="9144"/>
                </a:moveTo>
                <a:lnTo>
                  <a:pt x="783336" y="9144"/>
                </a:lnTo>
                <a:lnTo>
                  <a:pt x="778764" y="4572"/>
                </a:lnTo>
                <a:lnTo>
                  <a:pt x="787908" y="4572"/>
                </a:lnTo>
                <a:lnTo>
                  <a:pt x="787908" y="9144"/>
                </a:lnTo>
                <a:close/>
              </a:path>
              <a:path w="788035" h="203200">
                <a:moveTo>
                  <a:pt x="9144" y="198120"/>
                </a:moveTo>
                <a:lnTo>
                  <a:pt x="4572" y="193548"/>
                </a:lnTo>
                <a:lnTo>
                  <a:pt x="9144" y="193548"/>
                </a:lnTo>
                <a:lnTo>
                  <a:pt x="9144" y="198120"/>
                </a:lnTo>
                <a:close/>
              </a:path>
              <a:path w="788035" h="203200">
                <a:moveTo>
                  <a:pt x="778764" y="198120"/>
                </a:moveTo>
                <a:lnTo>
                  <a:pt x="9144" y="198120"/>
                </a:lnTo>
                <a:lnTo>
                  <a:pt x="9144" y="193548"/>
                </a:lnTo>
                <a:lnTo>
                  <a:pt x="778764" y="193548"/>
                </a:lnTo>
                <a:lnTo>
                  <a:pt x="778764" y="198120"/>
                </a:lnTo>
                <a:close/>
              </a:path>
              <a:path w="788035" h="203200">
                <a:moveTo>
                  <a:pt x="787908" y="198120"/>
                </a:moveTo>
                <a:lnTo>
                  <a:pt x="778764" y="198120"/>
                </a:lnTo>
                <a:lnTo>
                  <a:pt x="783336" y="193548"/>
                </a:lnTo>
                <a:lnTo>
                  <a:pt x="787908" y="193548"/>
                </a:lnTo>
                <a:lnTo>
                  <a:pt x="787908" y="1981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4" name="object 2794"/>
          <p:cNvSpPr txBox="1"/>
          <p:nvPr/>
        </p:nvSpPr>
        <p:spPr>
          <a:xfrm>
            <a:off x="5202490" y="5370130"/>
            <a:ext cx="679450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spc="60" dirty="0">
                <a:latin typeface="Noto Sans CJK JP Regular"/>
                <a:cs typeface="Noto Sans CJK JP Regular"/>
              </a:rPr>
              <a:t>구현</a:t>
            </a:r>
            <a:r>
              <a:rPr sz="700" spc="-5" dirty="0">
                <a:latin typeface="Times New Roman"/>
                <a:cs typeface="Times New Roman"/>
              </a:rPr>
              <a:t>/</a:t>
            </a:r>
            <a:r>
              <a:rPr sz="700" spc="60" dirty="0">
                <a:latin typeface="Noto Sans CJK JP Regular"/>
                <a:cs typeface="Noto Sans CJK JP Regular"/>
              </a:rPr>
              <a:t>유효값조정</a:t>
            </a:r>
            <a:endParaRPr sz="700">
              <a:latin typeface="Noto Sans CJK JP Regular"/>
              <a:cs typeface="Noto Sans CJK JP Regular"/>
            </a:endParaRPr>
          </a:p>
        </p:txBody>
      </p:sp>
      <p:sp>
        <p:nvSpPr>
          <p:cNvPr id="2795" name="object 2795"/>
          <p:cNvSpPr/>
          <p:nvPr/>
        </p:nvSpPr>
        <p:spPr>
          <a:xfrm>
            <a:off x="3518915" y="5148071"/>
            <a:ext cx="777240" cy="195580"/>
          </a:xfrm>
          <a:custGeom>
            <a:avLst/>
            <a:gdLst/>
            <a:ahLst/>
            <a:cxnLst/>
            <a:rect l="l" t="t" r="r" b="b"/>
            <a:pathLst>
              <a:path w="777239" h="195579">
                <a:moveTo>
                  <a:pt x="777240" y="195072"/>
                </a:moveTo>
                <a:lnTo>
                  <a:pt x="0" y="195072"/>
                </a:lnTo>
                <a:lnTo>
                  <a:pt x="0" y="67056"/>
                </a:lnTo>
                <a:lnTo>
                  <a:pt x="5334" y="41148"/>
                </a:lnTo>
                <a:lnTo>
                  <a:pt x="19812" y="19812"/>
                </a:lnTo>
                <a:lnTo>
                  <a:pt x="41148" y="5334"/>
                </a:lnTo>
                <a:lnTo>
                  <a:pt x="67056" y="0"/>
                </a:lnTo>
                <a:lnTo>
                  <a:pt x="710184" y="0"/>
                </a:lnTo>
                <a:lnTo>
                  <a:pt x="736092" y="5334"/>
                </a:lnTo>
                <a:lnTo>
                  <a:pt x="757428" y="19812"/>
                </a:lnTo>
                <a:lnTo>
                  <a:pt x="771906" y="41148"/>
                </a:lnTo>
                <a:lnTo>
                  <a:pt x="777240" y="67056"/>
                </a:lnTo>
                <a:lnTo>
                  <a:pt x="777240" y="195072"/>
                </a:lnTo>
                <a:close/>
              </a:path>
            </a:pathLst>
          </a:custGeom>
          <a:solidFill>
            <a:srgbClr val="386997">
              <a:alpha val="7968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6" name="object 2796"/>
          <p:cNvSpPr/>
          <p:nvPr/>
        </p:nvSpPr>
        <p:spPr>
          <a:xfrm>
            <a:off x="4332732" y="5148071"/>
            <a:ext cx="777240" cy="195580"/>
          </a:xfrm>
          <a:custGeom>
            <a:avLst/>
            <a:gdLst/>
            <a:ahLst/>
            <a:cxnLst/>
            <a:rect l="l" t="t" r="r" b="b"/>
            <a:pathLst>
              <a:path w="777239" h="195579">
                <a:moveTo>
                  <a:pt x="777240" y="195072"/>
                </a:moveTo>
                <a:lnTo>
                  <a:pt x="0" y="195072"/>
                </a:lnTo>
                <a:lnTo>
                  <a:pt x="0" y="67056"/>
                </a:lnTo>
                <a:lnTo>
                  <a:pt x="5334" y="41148"/>
                </a:lnTo>
                <a:lnTo>
                  <a:pt x="19812" y="19812"/>
                </a:lnTo>
                <a:lnTo>
                  <a:pt x="41148" y="5334"/>
                </a:lnTo>
                <a:lnTo>
                  <a:pt x="67056" y="0"/>
                </a:lnTo>
                <a:lnTo>
                  <a:pt x="708660" y="0"/>
                </a:lnTo>
                <a:lnTo>
                  <a:pt x="735449" y="5334"/>
                </a:lnTo>
                <a:lnTo>
                  <a:pt x="757237" y="19812"/>
                </a:lnTo>
                <a:lnTo>
                  <a:pt x="771882" y="41148"/>
                </a:lnTo>
                <a:lnTo>
                  <a:pt x="777240" y="67056"/>
                </a:lnTo>
                <a:lnTo>
                  <a:pt x="777240" y="195072"/>
                </a:lnTo>
                <a:close/>
              </a:path>
            </a:pathLst>
          </a:custGeom>
          <a:solidFill>
            <a:srgbClr val="386997">
              <a:alpha val="7968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7" name="object 2797"/>
          <p:cNvSpPr txBox="1"/>
          <p:nvPr/>
        </p:nvSpPr>
        <p:spPr>
          <a:xfrm>
            <a:off x="3535116" y="4951243"/>
            <a:ext cx="1555115" cy="5524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900" spc="55" dirty="0">
                <a:latin typeface="Times New Roman"/>
                <a:cs typeface="Times New Roman"/>
              </a:rPr>
              <a:t>DS</a:t>
            </a:r>
            <a:r>
              <a:rPr sz="900" spc="30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개발</a:t>
            </a:r>
            <a:endParaRPr sz="900">
              <a:latin typeface="Noto Sans CJK JP Regular"/>
              <a:cs typeface="Noto Sans CJK JP Regular"/>
            </a:endParaRPr>
          </a:p>
          <a:p>
            <a:pPr marL="18415">
              <a:lnSpc>
                <a:spcPct val="100000"/>
              </a:lnSpc>
              <a:spcBef>
                <a:spcPts val="325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DS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Iteration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1 </a:t>
            </a:r>
            <a:r>
              <a:rPr sz="900" spc="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DS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Iteration</a:t>
            </a:r>
            <a:r>
              <a:rPr sz="9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  <a:spcBef>
                <a:spcPts val="500"/>
              </a:spcBef>
              <a:tabLst>
                <a:tab pos="858519" algn="l"/>
              </a:tabLst>
            </a:pPr>
            <a:r>
              <a:rPr sz="700" spc="55" dirty="0">
                <a:latin typeface="Noto Sans CJK JP Regular"/>
                <a:cs typeface="Noto Sans CJK JP Regular"/>
              </a:rPr>
              <a:t>구현</a:t>
            </a:r>
            <a:r>
              <a:rPr sz="700" spc="55" dirty="0">
                <a:latin typeface="Times New Roman"/>
                <a:cs typeface="Times New Roman"/>
              </a:rPr>
              <a:t>/</a:t>
            </a:r>
            <a:r>
              <a:rPr sz="700" spc="55" dirty="0">
                <a:latin typeface="Noto Sans CJK JP Regular"/>
                <a:cs typeface="Noto Sans CJK JP Regular"/>
              </a:rPr>
              <a:t>유효값조정	구현</a:t>
            </a:r>
            <a:r>
              <a:rPr sz="700" spc="55" dirty="0">
                <a:latin typeface="Times New Roman"/>
                <a:cs typeface="Times New Roman"/>
              </a:rPr>
              <a:t>/</a:t>
            </a:r>
            <a:r>
              <a:rPr sz="700" spc="55" dirty="0">
                <a:latin typeface="Noto Sans CJK JP Regular"/>
                <a:cs typeface="Noto Sans CJK JP Regular"/>
              </a:rPr>
              <a:t>유효값조정</a:t>
            </a:r>
            <a:endParaRPr sz="700">
              <a:latin typeface="Noto Sans CJK JP Regular"/>
              <a:cs typeface="Noto Sans CJK JP Regular"/>
            </a:endParaRPr>
          </a:p>
        </p:txBody>
      </p:sp>
      <p:sp>
        <p:nvSpPr>
          <p:cNvPr id="2798" name="object 2798"/>
          <p:cNvSpPr/>
          <p:nvPr/>
        </p:nvSpPr>
        <p:spPr>
          <a:xfrm>
            <a:off x="5152644" y="5148071"/>
            <a:ext cx="779145" cy="195580"/>
          </a:xfrm>
          <a:custGeom>
            <a:avLst/>
            <a:gdLst/>
            <a:ahLst/>
            <a:cxnLst/>
            <a:rect l="l" t="t" r="r" b="b"/>
            <a:pathLst>
              <a:path w="779145" h="195579">
                <a:moveTo>
                  <a:pt x="778764" y="195072"/>
                </a:moveTo>
                <a:lnTo>
                  <a:pt x="0" y="195072"/>
                </a:lnTo>
                <a:lnTo>
                  <a:pt x="0" y="67056"/>
                </a:lnTo>
                <a:lnTo>
                  <a:pt x="5357" y="41148"/>
                </a:lnTo>
                <a:lnTo>
                  <a:pt x="20002" y="19812"/>
                </a:lnTo>
                <a:lnTo>
                  <a:pt x="41790" y="5334"/>
                </a:lnTo>
                <a:lnTo>
                  <a:pt x="68580" y="0"/>
                </a:lnTo>
                <a:lnTo>
                  <a:pt x="710184" y="0"/>
                </a:lnTo>
                <a:lnTo>
                  <a:pt x="736973" y="5334"/>
                </a:lnTo>
                <a:lnTo>
                  <a:pt x="758761" y="19812"/>
                </a:lnTo>
                <a:lnTo>
                  <a:pt x="773406" y="41148"/>
                </a:lnTo>
                <a:lnTo>
                  <a:pt x="778764" y="67056"/>
                </a:lnTo>
                <a:lnTo>
                  <a:pt x="778764" y="195072"/>
                </a:lnTo>
                <a:close/>
              </a:path>
            </a:pathLst>
          </a:custGeom>
          <a:solidFill>
            <a:srgbClr val="386997">
              <a:alpha val="7968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9" name="object 2799"/>
          <p:cNvSpPr txBox="1"/>
          <p:nvPr/>
        </p:nvSpPr>
        <p:spPr>
          <a:xfrm>
            <a:off x="5174938" y="5168830"/>
            <a:ext cx="73533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DS </a:t>
            </a:r>
            <a:r>
              <a:rPr sz="900" spc="20" dirty="0">
                <a:solidFill>
                  <a:srgbClr val="FFFFFF"/>
                </a:solidFill>
                <a:latin typeface="Times New Roman"/>
                <a:cs typeface="Times New Roman"/>
              </a:rPr>
              <a:t>Iteration</a:t>
            </a:r>
            <a:r>
              <a:rPr sz="9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00" name="object 2800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801" name="object 280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17</a:t>
            </a:fld>
            <a:endParaRPr spc="55" dirty="0"/>
          </a:p>
        </p:txBody>
      </p:sp>
      <p:sp>
        <p:nvSpPr>
          <p:cNvPr id="2802" name="object 280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487172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3. </a:t>
            </a:r>
            <a:r>
              <a:rPr spc="204" dirty="0"/>
              <a:t>프로젝트 수행 및 관리 </a:t>
            </a:r>
            <a:r>
              <a:rPr spc="60" dirty="0">
                <a:latin typeface="Times New Roman"/>
                <a:cs typeface="Times New Roman"/>
              </a:rPr>
              <a:t>&gt;</a:t>
            </a:r>
            <a:r>
              <a:rPr spc="-290" dirty="0">
                <a:latin typeface="Times New Roman"/>
                <a:cs typeface="Times New Roman"/>
              </a:rPr>
              <a:t> </a:t>
            </a:r>
            <a:r>
              <a:rPr spc="204" dirty="0"/>
              <a:t>예상산출물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18</a:t>
            </a:fld>
            <a:endParaRPr spc="5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2636" y="1441230"/>
            <a:ext cx="4984115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공식 산출물은 다음과 </a:t>
            </a:r>
            <a:r>
              <a:rPr sz="1400" spc="110" dirty="0">
                <a:latin typeface="Noto Sans CJK JP Regular"/>
                <a:cs typeface="Noto Sans CJK JP Regular"/>
              </a:rPr>
              <a:t>같습니다</a:t>
            </a:r>
            <a:r>
              <a:rPr sz="1400" spc="110" dirty="0">
                <a:latin typeface="Times New Roman"/>
                <a:cs typeface="Times New Roman"/>
              </a:rPr>
              <a:t>. </a:t>
            </a:r>
            <a:r>
              <a:rPr sz="1400" spc="125" dirty="0">
                <a:latin typeface="Noto Sans CJK JP Regular"/>
                <a:cs typeface="Noto Sans CJK JP Regular"/>
              </a:rPr>
              <a:t>최종 제출은 추후</a:t>
            </a:r>
            <a:r>
              <a:rPr sz="1400" spc="-150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협의합니다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34696" y="1946148"/>
          <a:ext cx="9212579" cy="4930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6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720"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2865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4953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산출물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제공시기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형태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286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100" spc="80" dirty="0">
                          <a:latin typeface="Noto Sans CJK JP Regular"/>
                          <a:cs typeface="Noto Sans CJK JP Regular"/>
                        </a:rPr>
                        <a:t>착수</a:t>
                      </a:r>
                      <a:r>
                        <a:rPr sz="1100" spc="8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spc="80" dirty="0">
                          <a:latin typeface="Noto Sans CJK JP Regular"/>
                          <a:cs typeface="Noto Sans CJK JP Regular"/>
                        </a:rPr>
                        <a:t>계획</a:t>
                      </a:r>
                      <a:r>
                        <a:rPr sz="110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35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68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착수보고서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59"/>
                        </a:spcBef>
                        <a:buClr>
                          <a:srgbClr val="7E7E7E"/>
                        </a:buClr>
                        <a:buSzPct val="109090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65" dirty="0">
                          <a:latin typeface="Times New Roman"/>
                          <a:cs typeface="Times New Roman"/>
                        </a:rPr>
                        <a:t>WBS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프로젝트관리계획서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착수</a:t>
                      </a:r>
                      <a:r>
                        <a:rPr sz="110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7010" indent="-92710">
                        <a:lnSpc>
                          <a:spcPct val="100000"/>
                        </a:lnSpc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7645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문서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5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100" spc="80" dirty="0">
                          <a:latin typeface="Noto Sans CJK JP Regular"/>
                          <a:cs typeface="Noto Sans CJK JP Regular"/>
                        </a:rPr>
                        <a:t>분석</a:t>
                      </a:r>
                      <a:r>
                        <a:rPr sz="1100" spc="8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spc="80" dirty="0">
                          <a:latin typeface="Noto Sans CJK JP Regular"/>
                          <a:cs typeface="Noto Sans CJK JP Regular"/>
                        </a:rPr>
                        <a:t>설계</a:t>
                      </a:r>
                      <a:r>
                        <a:rPr sz="110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92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요구사항</a:t>
                      </a:r>
                      <a:r>
                        <a:rPr sz="110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45" dirty="0">
                          <a:latin typeface="Noto Sans CJK JP Regular"/>
                          <a:cs typeface="Noto Sans CJK JP Regular"/>
                        </a:rPr>
                        <a:t>정의서</a:t>
                      </a:r>
                      <a:r>
                        <a:rPr sz="1100" spc="45" dirty="0">
                          <a:latin typeface="Times New Roman"/>
                          <a:cs typeface="Times New Roman"/>
                        </a:rPr>
                        <a:t>(RDD)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59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아키텍처문서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설계서</a:t>
                      </a:r>
                      <a:r>
                        <a:rPr sz="1100" spc="-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30" dirty="0">
                          <a:latin typeface="Times New Roman"/>
                          <a:cs typeface="Times New Roman"/>
                        </a:rPr>
                        <a:t>(SDD)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6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90" dirty="0">
                          <a:latin typeface="Noto Sans CJK JP Regular"/>
                          <a:cs typeface="Noto Sans CJK JP Regular"/>
                        </a:rPr>
                        <a:t>화면목록</a:t>
                      </a:r>
                      <a:r>
                        <a:rPr sz="1100" spc="9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spc="90" dirty="0">
                          <a:latin typeface="Noto Sans CJK JP Regular"/>
                          <a:cs typeface="Noto Sans CJK JP Regular"/>
                        </a:rPr>
                        <a:t>정의서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59"/>
                        </a:spcBef>
                        <a:buClr>
                          <a:srgbClr val="7E7E7E"/>
                        </a:buClr>
                        <a:buSzPct val="109090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5" dirty="0">
                          <a:latin typeface="Times New Roman"/>
                          <a:cs typeface="Times New Roman"/>
                        </a:rPr>
                        <a:t>I/F</a:t>
                      </a:r>
                      <a:r>
                        <a:rPr sz="110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정의서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단계별 종료 후</a:t>
                      </a:r>
                      <a:r>
                        <a:rPr sz="1100" spc="-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8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100" spc="85" dirty="0">
                          <a:latin typeface="Noto Sans CJK JP Regular"/>
                          <a:cs typeface="Noto Sans CJK JP Regular"/>
                        </a:rPr>
                        <a:t>주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07010" indent="-92710">
                        <a:lnSpc>
                          <a:spcPct val="100000"/>
                        </a:lnSpc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7645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문서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r>
                        <a:rPr sz="110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2405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580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프로그램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단위테스트</a:t>
                      </a:r>
                      <a:r>
                        <a:rPr sz="110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85" dirty="0">
                          <a:latin typeface="Noto Sans CJK JP Regular"/>
                          <a:cs typeface="Noto Sans CJK JP Regular"/>
                        </a:rPr>
                        <a:t>계획서</a:t>
                      </a:r>
                      <a:r>
                        <a:rPr sz="1100" spc="8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spc="85" dirty="0">
                          <a:latin typeface="Noto Sans CJK JP Regular"/>
                          <a:cs typeface="Noto Sans CJK JP Regular"/>
                        </a:rPr>
                        <a:t>케이스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146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단계별 종료 후</a:t>
                      </a:r>
                      <a:r>
                        <a:rPr sz="1100" spc="-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8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100" spc="85" dirty="0">
                          <a:latin typeface="Noto Sans CJK JP Regular"/>
                          <a:cs typeface="Noto Sans CJK JP Regular"/>
                        </a:rPr>
                        <a:t>주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8605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010" indent="-92710">
                        <a:lnSpc>
                          <a:spcPct val="100000"/>
                        </a:lnSpc>
                        <a:spcBef>
                          <a:spcPts val="580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7645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소스코드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  <a:p>
                      <a:pPr marL="207010" indent="-92710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7645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문서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124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746760">
                        <a:lnSpc>
                          <a:spcPct val="100000"/>
                        </a:lnSpc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r>
                        <a:rPr sz="110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805"/>
                        </a:spcBef>
                        <a:buClr>
                          <a:srgbClr val="7E7E7E"/>
                        </a:buClr>
                        <a:buSzPct val="109090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25" dirty="0">
                          <a:latin typeface="Times New Roman"/>
                          <a:cs typeface="Times New Roman"/>
                        </a:rPr>
                        <a:t>SIT</a:t>
                      </a:r>
                      <a:r>
                        <a:rPr sz="11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85" dirty="0">
                          <a:latin typeface="Noto Sans CJK JP Regular"/>
                          <a:cs typeface="Noto Sans CJK JP Regular"/>
                        </a:rPr>
                        <a:t>계획서</a:t>
                      </a:r>
                      <a:r>
                        <a:rPr sz="1100" spc="8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spc="85" dirty="0">
                          <a:latin typeface="Noto Sans CJK JP Regular"/>
                          <a:cs typeface="Noto Sans CJK JP Regular"/>
                        </a:rPr>
                        <a:t>케이스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59"/>
                        </a:spcBef>
                        <a:buClr>
                          <a:srgbClr val="7E7E7E"/>
                        </a:buClr>
                        <a:buSzPct val="109090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5" dirty="0">
                          <a:latin typeface="Times New Roman"/>
                          <a:cs typeface="Times New Roman"/>
                        </a:rPr>
                        <a:t>SIT/UAT</a:t>
                      </a:r>
                      <a:r>
                        <a:rPr sz="11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결과서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인수테스트</a:t>
                      </a:r>
                      <a:r>
                        <a:rPr sz="110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케이스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6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요구사항</a:t>
                      </a:r>
                      <a:r>
                        <a:rPr sz="110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추적표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0223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151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단계별 종류 후</a:t>
                      </a:r>
                      <a:r>
                        <a:rPr sz="1100" spc="-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8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100" spc="85" dirty="0">
                          <a:latin typeface="Noto Sans CJK JP Regular"/>
                          <a:cs typeface="Noto Sans CJK JP Regular"/>
                        </a:rPr>
                        <a:t>주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07010" indent="-92710">
                        <a:lnSpc>
                          <a:spcPct val="100000"/>
                        </a:lnSpc>
                        <a:spcBef>
                          <a:spcPts val="151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7645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문서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4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85" dirty="0">
                          <a:latin typeface="Noto Sans CJK JP Regular"/>
                          <a:cs typeface="Noto Sans CJK JP Regular"/>
                        </a:rPr>
                        <a:t>운영자</a:t>
                      </a:r>
                      <a:r>
                        <a:rPr sz="1100" spc="8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spc="85" dirty="0">
                          <a:latin typeface="Noto Sans CJK JP Regular"/>
                          <a:cs typeface="Noto Sans CJK JP Regular"/>
                        </a:rPr>
                        <a:t>사용자</a:t>
                      </a:r>
                      <a:r>
                        <a:rPr sz="110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매뉴얼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4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사용자 인수테스트</a:t>
                      </a:r>
                      <a:r>
                        <a:rPr sz="1100" spc="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010" indent="-92710">
                        <a:lnSpc>
                          <a:spcPct val="100000"/>
                        </a:lnSpc>
                        <a:spcBef>
                          <a:spcPts val="44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7645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문서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1515"/>
                        </a:spcBef>
                      </a:pPr>
                      <a:r>
                        <a:rPr sz="1100" spc="80" dirty="0">
                          <a:latin typeface="Noto Sans CJK JP Regular"/>
                          <a:cs typeface="Noto Sans CJK JP Regular"/>
                        </a:rPr>
                        <a:t>이행</a:t>
                      </a:r>
                      <a:r>
                        <a:rPr sz="1100" spc="8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100" spc="80" dirty="0">
                          <a:latin typeface="Noto Sans CJK JP Regular"/>
                          <a:cs typeface="Noto Sans CJK JP Regular"/>
                        </a:rPr>
                        <a:t>완료</a:t>
                      </a:r>
                      <a:r>
                        <a:rPr sz="110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2405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580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인수인계</a:t>
                      </a:r>
                      <a:r>
                        <a:rPr sz="110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확인서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45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완료보고서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8915" indent="-93345">
                        <a:lnSpc>
                          <a:spcPct val="100000"/>
                        </a:lnSpc>
                        <a:spcBef>
                          <a:spcPts val="146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9550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프로젝트 종료</a:t>
                      </a:r>
                      <a:r>
                        <a:rPr sz="1100" spc="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8605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010" indent="-92710">
                        <a:lnSpc>
                          <a:spcPct val="100000"/>
                        </a:lnSpc>
                        <a:spcBef>
                          <a:spcPts val="1465"/>
                        </a:spcBef>
                        <a:buClr>
                          <a:srgbClr val="7E7E7E"/>
                        </a:buClr>
                        <a:buSzPct val="109090"/>
                        <a:buFont typeface="Times New Roman"/>
                        <a:buChar char="•"/>
                        <a:tabLst>
                          <a:tab pos="207645" algn="l"/>
                        </a:tabLst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문서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8605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9820" y="6769118"/>
            <a:ext cx="361251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185" dirty="0">
                <a:latin typeface="Noto Sans CJK JP Regular"/>
                <a:cs typeface="Noto Sans CJK JP Regular"/>
              </a:rPr>
              <a:t>※</a:t>
            </a:r>
            <a:r>
              <a:rPr sz="1000" spc="-15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상기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테스트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계획은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업무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특성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조건에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따라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조정될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있음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1460" y="2374392"/>
            <a:ext cx="9534525" cy="0"/>
          </a:xfrm>
          <a:custGeom>
            <a:avLst/>
            <a:gdLst/>
            <a:ahLst/>
            <a:cxnLst/>
            <a:rect l="l" t="t" r="r" b="b"/>
            <a:pathLst>
              <a:path w="9534525">
                <a:moveTo>
                  <a:pt x="0" y="0"/>
                </a:moveTo>
                <a:lnTo>
                  <a:pt x="9534144" y="0"/>
                </a:lnTo>
              </a:path>
            </a:pathLst>
          </a:custGeom>
          <a:ln w="36576">
            <a:solidFill>
              <a:srgbClr val="1F49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8883" y="2849880"/>
            <a:ext cx="2377440" cy="292735"/>
          </a:xfrm>
          <a:custGeom>
            <a:avLst/>
            <a:gdLst/>
            <a:ahLst/>
            <a:cxnLst/>
            <a:rect l="l" t="t" r="r" b="b"/>
            <a:pathLst>
              <a:path w="2377440" h="292735">
                <a:moveTo>
                  <a:pt x="0" y="0"/>
                </a:moveTo>
                <a:lnTo>
                  <a:pt x="2377440" y="0"/>
                </a:lnTo>
                <a:lnTo>
                  <a:pt x="2377440" y="292608"/>
                </a:lnTo>
                <a:lnTo>
                  <a:pt x="0" y="292608"/>
                </a:lnTo>
                <a:lnTo>
                  <a:pt x="0" y="0"/>
                </a:lnTo>
                <a:close/>
              </a:path>
            </a:pathLst>
          </a:custGeom>
          <a:solidFill>
            <a:srgbClr val="B8CFE6">
              <a:alpha val="2968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65367" y="2902715"/>
            <a:ext cx="21361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654050" algn="l"/>
                <a:tab pos="156210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화면	단위</a:t>
            </a:r>
            <a:r>
              <a:rPr sz="1000" spc="114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기능	반복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수행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16323" y="2849880"/>
            <a:ext cx="1205865" cy="292735"/>
          </a:xfrm>
          <a:custGeom>
            <a:avLst/>
            <a:gdLst/>
            <a:ahLst/>
            <a:cxnLst/>
            <a:rect l="l" t="t" r="r" b="b"/>
            <a:pathLst>
              <a:path w="1205864" h="292735">
                <a:moveTo>
                  <a:pt x="1059180" y="292608"/>
                </a:moveTo>
                <a:lnTo>
                  <a:pt x="0" y="292608"/>
                </a:lnTo>
                <a:lnTo>
                  <a:pt x="0" y="0"/>
                </a:lnTo>
                <a:lnTo>
                  <a:pt x="1059180" y="0"/>
                </a:lnTo>
                <a:lnTo>
                  <a:pt x="1205484" y="146304"/>
                </a:lnTo>
                <a:lnTo>
                  <a:pt x="1059180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2397" y="3378181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3B6E9E"/>
                </a:solidFill>
                <a:latin typeface="Noto Sans CJK JP Regular"/>
                <a:cs typeface="Noto Sans CJK JP Regular"/>
              </a:rPr>
              <a:t>전문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8027" y="2467355"/>
            <a:ext cx="2365375" cy="358140"/>
          </a:xfrm>
          <a:prstGeom prst="rect">
            <a:avLst/>
          </a:prstGeom>
          <a:solidFill>
            <a:srgbClr val="B8CFE6">
              <a:alpha val="29687"/>
            </a:srgbClr>
          </a:solidFill>
        </p:spPr>
        <p:txBody>
          <a:bodyPr vert="horz" wrap="square" lIns="0" tIns="81280" rIns="0" bIns="0" rtlCol="0">
            <a:spAutoFit/>
          </a:bodyPr>
          <a:lstStyle/>
          <a:p>
            <a:pPr marL="444500">
              <a:lnSpc>
                <a:spcPct val="100000"/>
              </a:lnSpc>
              <a:spcBef>
                <a:spcPts val="640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단위테스트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20896" y="2467355"/>
            <a:ext cx="5626608" cy="335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99590" y="2448570"/>
            <a:ext cx="73406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통합테스트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74408" y="2612136"/>
            <a:ext cx="2673350" cy="184785"/>
          </a:xfrm>
          <a:prstGeom prst="rect">
            <a:avLst/>
          </a:prstGeom>
          <a:solidFill>
            <a:srgbClr val="366091"/>
          </a:solidFill>
        </p:spPr>
        <p:txBody>
          <a:bodyPr vert="horz" wrap="square" lIns="0" tIns="5080" rIns="0" bIns="0" rtlCol="0">
            <a:spAutoFit/>
          </a:bodyPr>
          <a:lstStyle/>
          <a:p>
            <a:pPr marL="548005">
              <a:lnSpc>
                <a:spcPct val="100000"/>
              </a:lnSpc>
              <a:spcBef>
                <a:spcPts val="40"/>
              </a:spcBef>
            </a:pPr>
            <a:r>
              <a:rPr sz="11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사용자인수테스트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58384" y="2849880"/>
            <a:ext cx="1165860" cy="292735"/>
          </a:xfrm>
          <a:custGeom>
            <a:avLst/>
            <a:gdLst/>
            <a:ahLst/>
            <a:cxnLst/>
            <a:rect l="l" t="t" r="r" b="b"/>
            <a:pathLst>
              <a:path w="1165859" h="292735">
                <a:moveTo>
                  <a:pt x="1019556" y="292608"/>
                </a:moveTo>
                <a:lnTo>
                  <a:pt x="0" y="292608"/>
                </a:lnTo>
                <a:lnTo>
                  <a:pt x="0" y="0"/>
                </a:lnTo>
                <a:lnTo>
                  <a:pt x="1019556" y="0"/>
                </a:lnTo>
                <a:lnTo>
                  <a:pt x="1165860" y="146304"/>
                </a:lnTo>
                <a:lnTo>
                  <a:pt x="1019556" y="292608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92196" y="3314700"/>
            <a:ext cx="1019810" cy="291465"/>
          </a:xfrm>
          <a:custGeom>
            <a:avLst/>
            <a:gdLst/>
            <a:ahLst/>
            <a:cxnLst/>
            <a:rect l="l" t="t" r="r" b="b"/>
            <a:pathLst>
              <a:path w="1019810" h="291464">
                <a:moveTo>
                  <a:pt x="874776" y="291084"/>
                </a:moveTo>
                <a:lnTo>
                  <a:pt x="0" y="291084"/>
                </a:lnTo>
                <a:lnTo>
                  <a:pt x="0" y="0"/>
                </a:lnTo>
                <a:lnTo>
                  <a:pt x="874776" y="0"/>
                </a:lnTo>
                <a:lnTo>
                  <a:pt x="1019556" y="144780"/>
                </a:lnTo>
                <a:lnTo>
                  <a:pt x="874776" y="291084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726931" y="3366037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등록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16323" y="3326892"/>
            <a:ext cx="1205865" cy="279400"/>
          </a:xfrm>
          <a:custGeom>
            <a:avLst/>
            <a:gdLst/>
            <a:ahLst/>
            <a:cxnLst/>
            <a:rect l="l" t="t" r="r" b="b"/>
            <a:pathLst>
              <a:path w="1205864" h="279400">
                <a:moveTo>
                  <a:pt x="1066800" y="278892"/>
                </a:moveTo>
                <a:lnTo>
                  <a:pt x="0" y="278892"/>
                </a:lnTo>
                <a:lnTo>
                  <a:pt x="0" y="0"/>
                </a:lnTo>
                <a:lnTo>
                  <a:pt x="1066800" y="0"/>
                </a:lnTo>
                <a:lnTo>
                  <a:pt x="1205484" y="138684"/>
                </a:lnTo>
                <a:lnTo>
                  <a:pt x="1066800" y="278892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47403" y="3378181"/>
            <a:ext cx="717550" cy="4648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0797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3B6E9E"/>
                </a:solidFill>
                <a:latin typeface="Noto Sans CJK JP Regular"/>
                <a:cs typeface="Noto Sans CJK JP Regular"/>
              </a:rPr>
              <a:t>테스트</a:t>
            </a:r>
            <a:endParaRPr sz="10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000" spc="100" dirty="0">
                <a:solidFill>
                  <a:srgbClr val="3B6E9E"/>
                </a:solidFill>
                <a:latin typeface="Noto Sans CJK JP Regular"/>
                <a:cs typeface="Noto Sans CJK JP Regular"/>
              </a:rPr>
              <a:t>성능</a:t>
            </a:r>
            <a:r>
              <a:rPr sz="1000" spc="15" dirty="0">
                <a:solidFill>
                  <a:srgbClr val="3B6E9E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3B6E9E"/>
                </a:solidFill>
                <a:latin typeface="Noto Sans CJK JP Regular"/>
                <a:cs typeface="Noto Sans CJK JP Regular"/>
              </a:rPr>
              <a:t>테스트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16323" y="3634740"/>
            <a:ext cx="807720" cy="289560"/>
          </a:xfrm>
          <a:custGeom>
            <a:avLst/>
            <a:gdLst/>
            <a:ahLst/>
            <a:cxnLst/>
            <a:rect l="l" t="t" r="r" b="b"/>
            <a:pathLst>
              <a:path w="807720" h="289560">
                <a:moveTo>
                  <a:pt x="662940" y="289560"/>
                </a:moveTo>
                <a:lnTo>
                  <a:pt x="0" y="289560"/>
                </a:lnTo>
                <a:lnTo>
                  <a:pt x="0" y="0"/>
                </a:lnTo>
                <a:lnTo>
                  <a:pt x="662940" y="0"/>
                </a:lnTo>
                <a:lnTo>
                  <a:pt x="807720" y="144780"/>
                </a:lnTo>
                <a:lnTo>
                  <a:pt x="662940" y="28956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77373" y="3608356"/>
            <a:ext cx="41402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080" indent="-64135">
              <a:lnSpc>
                <a:spcPct val="102000"/>
              </a:lnSpc>
              <a:spcBef>
                <a:spcPts val="95"/>
              </a:spcBef>
            </a:pPr>
            <a:r>
              <a:rPr sz="1000" spc="65" dirty="0">
                <a:latin typeface="Noto Sans CJK JP Regular"/>
                <a:cs typeface="Noto Sans CJK JP Regular"/>
              </a:rPr>
              <a:t>시스템  </a:t>
            </a:r>
            <a:r>
              <a:rPr sz="1000" spc="100" dirty="0">
                <a:latin typeface="Noto Sans CJK JP Regular"/>
                <a:cs typeface="Noto Sans CJK JP Regular"/>
              </a:rPr>
              <a:t>분석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81244" y="3640836"/>
            <a:ext cx="1108075" cy="283845"/>
          </a:xfrm>
          <a:custGeom>
            <a:avLst/>
            <a:gdLst/>
            <a:ahLst/>
            <a:cxnLst/>
            <a:rect l="l" t="t" r="r" b="b"/>
            <a:pathLst>
              <a:path w="1108075" h="283845">
                <a:moveTo>
                  <a:pt x="966216" y="283464"/>
                </a:moveTo>
                <a:lnTo>
                  <a:pt x="0" y="283464"/>
                </a:lnTo>
                <a:lnTo>
                  <a:pt x="0" y="0"/>
                </a:lnTo>
                <a:lnTo>
                  <a:pt x="966216" y="0"/>
                </a:lnTo>
                <a:lnTo>
                  <a:pt x="1107948" y="141732"/>
                </a:lnTo>
                <a:lnTo>
                  <a:pt x="966216" y="28346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603256" y="3611392"/>
            <a:ext cx="58801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060" marR="5080" indent="-86995">
              <a:lnSpc>
                <a:spcPct val="102000"/>
              </a:lnSpc>
              <a:spcBef>
                <a:spcPts val="9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단위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성능  테스트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62672" y="3634740"/>
            <a:ext cx="1035050" cy="289560"/>
          </a:xfrm>
          <a:custGeom>
            <a:avLst/>
            <a:gdLst/>
            <a:ahLst/>
            <a:cxnLst/>
            <a:rect l="l" t="t" r="r" b="b"/>
            <a:pathLst>
              <a:path w="1035050" h="289560">
                <a:moveTo>
                  <a:pt x="890016" y="289560"/>
                </a:moveTo>
                <a:lnTo>
                  <a:pt x="0" y="289560"/>
                </a:lnTo>
                <a:lnTo>
                  <a:pt x="0" y="0"/>
                </a:lnTo>
                <a:lnTo>
                  <a:pt x="890016" y="0"/>
                </a:lnTo>
                <a:lnTo>
                  <a:pt x="1034796" y="144780"/>
                </a:lnTo>
                <a:lnTo>
                  <a:pt x="890016" y="28956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848072" y="3608356"/>
            <a:ext cx="588010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060" marR="5080" indent="-86995">
              <a:lnSpc>
                <a:spcPct val="102000"/>
              </a:lnSpc>
              <a:spcBef>
                <a:spcPts val="9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통합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성능  테스트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79108" y="2849880"/>
            <a:ext cx="1064260" cy="294640"/>
          </a:xfrm>
          <a:custGeom>
            <a:avLst/>
            <a:gdLst/>
            <a:ahLst/>
            <a:cxnLst/>
            <a:rect l="l" t="t" r="r" b="b"/>
            <a:pathLst>
              <a:path w="1064259" h="294639">
                <a:moveTo>
                  <a:pt x="917448" y="294132"/>
                </a:moveTo>
                <a:lnTo>
                  <a:pt x="0" y="294132"/>
                </a:lnTo>
                <a:lnTo>
                  <a:pt x="0" y="0"/>
                </a:lnTo>
                <a:lnTo>
                  <a:pt x="917448" y="0"/>
                </a:lnTo>
                <a:lnTo>
                  <a:pt x="1063752" y="147828"/>
                </a:lnTo>
                <a:lnTo>
                  <a:pt x="917448" y="294132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58100" y="2851404"/>
            <a:ext cx="1064260" cy="294640"/>
          </a:xfrm>
          <a:custGeom>
            <a:avLst/>
            <a:gdLst/>
            <a:ahLst/>
            <a:cxnLst/>
            <a:rect l="l" t="t" r="r" b="b"/>
            <a:pathLst>
              <a:path w="1064259" h="294639">
                <a:moveTo>
                  <a:pt x="917448" y="294132"/>
                </a:moveTo>
                <a:lnTo>
                  <a:pt x="0" y="294132"/>
                </a:lnTo>
                <a:lnTo>
                  <a:pt x="0" y="0"/>
                </a:lnTo>
                <a:lnTo>
                  <a:pt x="917448" y="0"/>
                </a:lnTo>
                <a:lnTo>
                  <a:pt x="1063752" y="147828"/>
                </a:lnTo>
                <a:lnTo>
                  <a:pt x="917448" y="294132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34044" y="2851404"/>
            <a:ext cx="1064260" cy="294640"/>
          </a:xfrm>
          <a:custGeom>
            <a:avLst/>
            <a:gdLst/>
            <a:ahLst/>
            <a:cxnLst/>
            <a:rect l="l" t="t" r="r" b="b"/>
            <a:pathLst>
              <a:path w="1064259" h="294639">
                <a:moveTo>
                  <a:pt x="917448" y="294132"/>
                </a:moveTo>
                <a:lnTo>
                  <a:pt x="0" y="294132"/>
                </a:lnTo>
                <a:lnTo>
                  <a:pt x="0" y="0"/>
                </a:lnTo>
                <a:lnTo>
                  <a:pt x="917448" y="0"/>
                </a:lnTo>
                <a:lnTo>
                  <a:pt x="1063752" y="147828"/>
                </a:lnTo>
                <a:lnTo>
                  <a:pt x="917448" y="294132"/>
                </a:lnTo>
                <a:close/>
              </a:path>
            </a:pathLst>
          </a:custGeom>
          <a:solidFill>
            <a:srgbClr val="8C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60764" y="3080004"/>
            <a:ext cx="596265" cy="218440"/>
          </a:xfrm>
          <a:custGeom>
            <a:avLst/>
            <a:gdLst/>
            <a:ahLst/>
            <a:cxnLst/>
            <a:rect l="l" t="t" r="r" b="b"/>
            <a:pathLst>
              <a:path w="596265" h="218439">
                <a:moveTo>
                  <a:pt x="486156" y="217932"/>
                </a:moveTo>
                <a:lnTo>
                  <a:pt x="0" y="217932"/>
                </a:lnTo>
                <a:lnTo>
                  <a:pt x="0" y="0"/>
                </a:lnTo>
                <a:lnTo>
                  <a:pt x="486156" y="0"/>
                </a:lnTo>
                <a:lnTo>
                  <a:pt x="595884" y="109728"/>
                </a:lnTo>
                <a:lnTo>
                  <a:pt x="486156" y="217932"/>
                </a:lnTo>
                <a:close/>
              </a:path>
            </a:pathLst>
          </a:custGeom>
          <a:solidFill>
            <a:srgbClr val="3660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156192" y="3075432"/>
            <a:ext cx="608330" cy="227329"/>
          </a:xfrm>
          <a:custGeom>
            <a:avLst/>
            <a:gdLst/>
            <a:ahLst/>
            <a:cxnLst/>
            <a:rect l="l" t="t" r="r" b="b"/>
            <a:pathLst>
              <a:path w="608329" h="227329">
                <a:moveTo>
                  <a:pt x="493776" y="227076"/>
                </a:moveTo>
                <a:lnTo>
                  <a:pt x="0" y="227076"/>
                </a:lnTo>
                <a:lnTo>
                  <a:pt x="0" y="0"/>
                </a:lnTo>
                <a:lnTo>
                  <a:pt x="493776" y="0"/>
                </a:lnTo>
                <a:lnTo>
                  <a:pt x="49834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17932"/>
                </a:lnTo>
                <a:lnTo>
                  <a:pt x="4572" y="217932"/>
                </a:lnTo>
                <a:lnTo>
                  <a:pt x="9144" y="222504"/>
                </a:lnTo>
                <a:lnTo>
                  <a:pt x="498409" y="222504"/>
                </a:lnTo>
                <a:lnTo>
                  <a:pt x="493776" y="227076"/>
                </a:lnTo>
                <a:close/>
              </a:path>
              <a:path w="608329" h="22732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08329" h="227329">
                <a:moveTo>
                  <a:pt x="48920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98348" y="4572"/>
                </a:lnTo>
                <a:lnTo>
                  <a:pt x="501396" y="7620"/>
                </a:lnTo>
                <a:lnTo>
                  <a:pt x="487680" y="7620"/>
                </a:lnTo>
                <a:lnTo>
                  <a:pt x="489204" y="9144"/>
                </a:lnTo>
                <a:close/>
              </a:path>
              <a:path w="608329" h="227329">
                <a:moveTo>
                  <a:pt x="593598" y="113538"/>
                </a:moveTo>
                <a:lnTo>
                  <a:pt x="487680" y="7620"/>
                </a:lnTo>
                <a:lnTo>
                  <a:pt x="490728" y="9144"/>
                </a:lnTo>
                <a:lnTo>
                  <a:pt x="502920" y="9144"/>
                </a:lnTo>
                <a:lnTo>
                  <a:pt x="603504" y="109728"/>
                </a:lnTo>
                <a:lnTo>
                  <a:pt x="597408" y="109728"/>
                </a:lnTo>
                <a:lnTo>
                  <a:pt x="593598" y="113538"/>
                </a:lnTo>
                <a:close/>
              </a:path>
              <a:path w="608329" h="227329">
                <a:moveTo>
                  <a:pt x="502920" y="9144"/>
                </a:moveTo>
                <a:lnTo>
                  <a:pt x="490728" y="9144"/>
                </a:lnTo>
                <a:lnTo>
                  <a:pt x="487680" y="7620"/>
                </a:lnTo>
                <a:lnTo>
                  <a:pt x="501396" y="7620"/>
                </a:lnTo>
                <a:lnTo>
                  <a:pt x="502920" y="9144"/>
                </a:lnTo>
                <a:close/>
              </a:path>
              <a:path w="608329" h="227329">
                <a:moveTo>
                  <a:pt x="597408" y="117348"/>
                </a:moveTo>
                <a:lnTo>
                  <a:pt x="593598" y="113538"/>
                </a:lnTo>
                <a:lnTo>
                  <a:pt x="597408" y="109728"/>
                </a:lnTo>
                <a:lnTo>
                  <a:pt x="597408" y="117348"/>
                </a:lnTo>
                <a:close/>
              </a:path>
              <a:path w="608329" h="227329">
                <a:moveTo>
                  <a:pt x="604986" y="117348"/>
                </a:moveTo>
                <a:lnTo>
                  <a:pt x="597408" y="117348"/>
                </a:lnTo>
                <a:lnTo>
                  <a:pt x="597408" y="109728"/>
                </a:lnTo>
                <a:lnTo>
                  <a:pt x="603504" y="109728"/>
                </a:lnTo>
                <a:lnTo>
                  <a:pt x="608076" y="114300"/>
                </a:lnTo>
                <a:lnTo>
                  <a:pt x="604986" y="117348"/>
                </a:lnTo>
                <a:close/>
              </a:path>
              <a:path w="608329" h="227329">
                <a:moveTo>
                  <a:pt x="487680" y="219456"/>
                </a:moveTo>
                <a:lnTo>
                  <a:pt x="593598" y="113538"/>
                </a:lnTo>
                <a:lnTo>
                  <a:pt x="597408" y="117348"/>
                </a:lnTo>
                <a:lnTo>
                  <a:pt x="604986" y="117348"/>
                </a:lnTo>
                <a:lnTo>
                  <a:pt x="503043" y="217932"/>
                </a:lnTo>
                <a:lnTo>
                  <a:pt x="490728" y="217932"/>
                </a:lnTo>
                <a:lnTo>
                  <a:pt x="487680" y="219456"/>
                </a:lnTo>
                <a:close/>
              </a:path>
              <a:path w="608329" h="227329">
                <a:moveTo>
                  <a:pt x="9144" y="222504"/>
                </a:moveTo>
                <a:lnTo>
                  <a:pt x="4572" y="217932"/>
                </a:lnTo>
                <a:lnTo>
                  <a:pt x="9144" y="217932"/>
                </a:lnTo>
                <a:lnTo>
                  <a:pt x="9144" y="222504"/>
                </a:lnTo>
                <a:close/>
              </a:path>
              <a:path w="608329" h="227329">
                <a:moveTo>
                  <a:pt x="498409" y="222504"/>
                </a:moveTo>
                <a:lnTo>
                  <a:pt x="9144" y="222504"/>
                </a:lnTo>
                <a:lnTo>
                  <a:pt x="9144" y="217932"/>
                </a:lnTo>
                <a:lnTo>
                  <a:pt x="489204" y="217932"/>
                </a:lnTo>
                <a:lnTo>
                  <a:pt x="487680" y="219456"/>
                </a:lnTo>
                <a:lnTo>
                  <a:pt x="501498" y="219456"/>
                </a:lnTo>
                <a:lnTo>
                  <a:pt x="498409" y="222504"/>
                </a:lnTo>
                <a:close/>
              </a:path>
              <a:path w="608329" h="227329">
                <a:moveTo>
                  <a:pt x="501498" y="219456"/>
                </a:moveTo>
                <a:lnTo>
                  <a:pt x="487680" y="219456"/>
                </a:lnTo>
                <a:lnTo>
                  <a:pt x="490728" y="217932"/>
                </a:lnTo>
                <a:lnTo>
                  <a:pt x="503043" y="217932"/>
                </a:lnTo>
                <a:lnTo>
                  <a:pt x="501498" y="21945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58384" y="3342132"/>
            <a:ext cx="1172210" cy="273050"/>
          </a:xfrm>
          <a:custGeom>
            <a:avLst/>
            <a:gdLst/>
            <a:ahLst/>
            <a:cxnLst/>
            <a:rect l="l" t="t" r="r" b="b"/>
            <a:pathLst>
              <a:path w="1172209" h="273050">
                <a:moveTo>
                  <a:pt x="1034796" y="272796"/>
                </a:moveTo>
                <a:lnTo>
                  <a:pt x="0" y="272796"/>
                </a:lnTo>
                <a:lnTo>
                  <a:pt x="0" y="0"/>
                </a:lnTo>
                <a:lnTo>
                  <a:pt x="1034796" y="0"/>
                </a:lnTo>
                <a:lnTo>
                  <a:pt x="1171956" y="137160"/>
                </a:lnTo>
                <a:lnTo>
                  <a:pt x="1034796" y="272796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40880" y="3080004"/>
            <a:ext cx="579120" cy="210820"/>
          </a:xfrm>
          <a:custGeom>
            <a:avLst/>
            <a:gdLst/>
            <a:ahLst/>
            <a:cxnLst/>
            <a:rect l="l" t="t" r="r" b="b"/>
            <a:pathLst>
              <a:path w="579120" h="210820">
                <a:moveTo>
                  <a:pt x="472440" y="210312"/>
                </a:moveTo>
                <a:lnTo>
                  <a:pt x="0" y="210312"/>
                </a:lnTo>
                <a:lnTo>
                  <a:pt x="0" y="0"/>
                </a:lnTo>
                <a:lnTo>
                  <a:pt x="472440" y="0"/>
                </a:lnTo>
                <a:lnTo>
                  <a:pt x="579120" y="105156"/>
                </a:lnTo>
                <a:lnTo>
                  <a:pt x="472440" y="210312"/>
                </a:lnTo>
                <a:close/>
              </a:path>
            </a:pathLst>
          </a:custGeom>
          <a:solidFill>
            <a:srgbClr val="3660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36307" y="3075432"/>
            <a:ext cx="589915" cy="219710"/>
          </a:xfrm>
          <a:custGeom>
            <a:avLst/>
            <a:gdLst/>
            <a:ahLst/>
            <a:cxnLst/>
            <a:rect l="l" t="t" r="r" b="b"/>
            <a:pathLst>
              <a:path w="589915" h="219710">
                <a:moveTo>
                  <a:pt x="480060" y="219456"/>
                </a:moveTo>
                <a:lnTo>
                  <a:pt x="0" y="219456"/>
                </a:lnTo>
                <a:lnTo>
                  <a:pt x="0" y="0"/>
                </a:lnTo>
                <a:lnTo>
                  <a:pt x="480060" y="0"/>
                </a:lnTo>
                <a:lnTo>
                  <a:pt x="48463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10312"/>
                </a:lnTo>
                <a:lnTo>
                  <a:pt x="4572" y="210312"/>
                </a:lnTo>
                <a:lnTo>
                  <a:pt x="9144" y="214884"/>
                </a:lnTo>
                <a:lnTo>
                  <a:pt x="484632" y="214884"/>
                </a:lnTo>
                <a:lnTo>
                  <a:pt x="480060" y="219456"/>
                </a:lnTo>
                <a:close/>
              </a:path>
              <a:path w="589915" h="21971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89915" h="219710">
                <a:moveTo>
                  <a:pt x="47548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84632" y="4572"/>
                </a:lnTo>
                <a:lnTo>
                  <a:pt x="487680" y="7620"/>
                </a:lnTo>
                <a:lnTo>
                  <a:pt x="473964" y="7620"/>
                </a:lnTo>
                <a:lnTo>
                  <a:pt x="475488" y="9144"/>
                </a:lnTo>
                <a:close/>
              </a:path>
              <a:path w="589915" h="219710">
                <a:moveTo>
                  <a:pt x="576072" y="109728"/>
                </a:moveTo>
                <a:lnTo>
                  <a:pt x="473964" y="7620"/>
                </a:lnTo>
                <a:lnTo>
                  <a:pt x="477012" y="9144"/>
                </a:lnTo>
                <a:lnTo>
                  <a:pt x="489204" y="9144"/>
                </a:lnTo>
                <a:lnTo>
                  <a:pt x="586740" y="106680"/>
                </a:lnTo>
                <a:lnTo>
                  <a:pt x="579120" y="106680"/>
                </a:lnTo>
                <a:lnTo>
                  <a:pt x="576072" y="109728"/>
                </a:lnTo>
                <a:close/>
              </a:path>
              <a:path w="589915" h="219710">
                <a:moveTo>
                  <a:pt x="489204" y="9144"/>
                </a:moveTo>
                <a:lnTo>
                  <a:pt x="477012" y="9144"/>
                </a:lnTo>
                <a:lnTo>
                  <a:pt x="473964" y="7620"/>
                </a:lnTo>
                <a:lnTo>
                  <a:pt x="487680" y="7620"/>
                </a:lnTo>
                <a:lnTo>
                  <a:pt x="489204" y="9144"/>
                </a:lnTo>
                <a:close/>
              </a:path>
              <a:path w="589915" h="219710">
                <a:moveTo>
                  <a:pt x="579120" y="112776"/>
                </a:moveTo>
                <a:lnTo>
                  <a:pt x="576072" y="109728"/>
                </a:lnTo>
                <a:lnTo>
                  <a:pt x="579120" y="106680"/>
                </a:lnTo>
                <a:lnTo>
                  <a:pt x="579120" y="112776"/>
                </a:lnTo>
                <a:close/>
              </a:path>
              <a:path w="589915" h="219710">
                <a:moveTo>
                  <a:pt x="586740" y="112776"/>
                </a:moveTo>
                <a:lnTo>
                  <a:pt x="579120" y="112776"/>
                </a:lnTo>
                <a:lnTo>
                  <a:pt x="579120" y="106680"/>
                </a:lnTo>
                <a:lnTo>
                  <a:pt x="586740" y="106680"/>
                </a:lnTo>
                <a:lnTo>
                  <a:pt x="589788" y="109728"/>
                </a:lnTo>
                <a:lnTo>
                  <a:pt x="586740" y="112776"/>
                </a:lnTo>
                <a:close/>
              </a:path>
              <a:path w="589915" h="219710">
                <a:moveTo>
                  <a:pt x="473964" y="211836"/>
                </a:moveTo>
                <a:lnTo>
                  <a:pt x="576072" y="109728"/>
                </a:lnTo>
                <a:lnTo>
                  <a:pt x="579120" y="112776"/>
                </a:lnTo>
                <a:lnTo>
                  <a:pt x="586740" y="112776"/>
                </a:lnTo>
                <a:lnTo>
                  <a:pt x="489204" y="210312"/>
                </a:lnTo>
                <a:lnTo>
                  <a:pt x="477012" y="210312"/>
                </a:lnTo>
                <a:lnTo>
                  <a:pt x="473964" y="211836"/>
                </a:lnTo>
                <a:close/>
              </a:path>
              <a:path w="589915" h="219710">
                <a:moveTo>
                  <a:pt x="9144" y="214884"/>
                </a:moveTo>
                <a:lnTo>
                  <a:pt x="4572" y="210312"/>
                </a:lnTo>
                <a:lnTo>
                  <a:pt x="9144" y="210312"/>
                </a:lnTo>
                <a:lnTo>
                  <a:pt x="9144" y="214884"/>
                </a:lnTo>
                <a:close/>
              </a:path>
              <a:path w="589915" h="219710">
                <a:moveTo>
                  <a:pt x="484632" y="214884"/>
                </a:moveTo>
                <a:lnTo>
                  <a:pt x="9144" y="214884"/>
                </a:lnTo>
                <a:lnTo>
                  <a:pt x="9144" y="210312"/>
                </a:lnTo>
                <a:lnTo>
                  <a:pt x="475488" y="210312"/>
                </a:lnTo>
                <a:lnTo>
                  <a:pt x="473964" y="211836"/>
                </a:lnTo>
                <a:lnTo>
                  <a:pt x="487680" y="211836"/>
                </a:lnTo>
                <a:lnTo>
                  <a:pt x="484632" y="214884"/>
                </a:lnTo>
                <a:close/>
              </a:path>
              <a:path w="589915" h="219710">
                <a:moveTo>
                  <a:pt x="487680" y="211836"/>
                </a:moveTo>
                <a:lnTo>
                  <a:pt x="473964" y="211836"/>
                </a:lnTo>
                <a:lnTo>
                  <a:pt x="477012" y="210312"/>
                </a:lnTo>
                <a:lnTo>
                  <a:pt x="489204" y="210312"/>
                </a:lnTo>
                <a:lnTo>
                  <a:pt x="487680" y="21183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100060" y="3081528"/>
            <a:ext cx="596265" cy="219710"/>
          </a:xfrm>
          <a:custGeom>
            <a:avLst/>
            <a:gdLst/>
            <a:ahLst/>
            <a:cxnLst/>
            <a:rect l="l" t="t" r="r" b="b"/>
            <a:pathLst>
              <a:path w="596265" h="219710">
                <a:moveTo>
                  <a:pt x="487680" y="219456"/>
                </a:moveTo>
                <a:lnTo>
                  <a:pt x="0" y="219456"/>
                </a:lnTo>
                <a:lnTo>
                  <a:pt x="0" y="0"/>
                </a:lnTo>
                <a:lnTo>
                  <a:pt x="487680" y="0"/>
                </a:lnTo>
                <a:lnTo>
                  <a:pt x="595884" y="109728"/>
                </a:lnTo>
                <a:lnTo>
                  <a:pt x="487680" y="219456"/>
                </a:lnTo>
                <a:close/>
              </a:path>
            </a:pathLst>
          </a:custGeom>
          <a:solidFill>
            <a:srgbClr val="3660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95488" y="3076955"/>
            <a:ext cx="608330" cy="228600"/>
          </a:xfrm>
          <a:custGeom>
            <a:avLst/>
            <a:gdLst/>
            <a:ahLst/>
            <a:cxnLst/>
            <a:rect l="l" t="t" r="r" b="b"/>
            <a:pathLst>
              <a:path w="608329" h="228600">
                <a:moveTo>
                  <a:pt x="493776" y="228600"/>
                </a:moveTo>
                <a:lnTo>
                  <a:pt x="0" y="228600"/>
                </a:lnTo>
                <a:lnTo>
                  <a:pt x="0" y="0"/>
                </a:lnTo>
                <a:lnTo>
                  <a:pt x="493776" y="0"/>
                </a:lnTo>
                <a:lnTo>
                  <a:pt x="498348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17932"/>
                </a:lnTo>
                <a:lnTo>
                  <a:pt x="4572" y="217932"/>
                </a:lnTo>
                <a:lnTo>
                  <a:pt x="10668" y="224028"/>
                </a:lnTo>
                <a:lnTo>
                  <a:pt x="498348" y="224028"/>
                </a:lnTo>
                <a:lnTo>
                  <a:pt x="493776" y="228600"/>
                </a:lnTo>
                <a:close/>
              </a:path>
              <a:path w="608329" h="228600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608329" h="228600">
                <a:moveTo>
                  <a:pt x="594360" y="114300"/>
                </a:moveTo>
                <a:lnTo>
                  <a:pt x="489204" y="9144"/>
                </a:lnTo>
                <a:lnTo>
                  <a:pt x="10668" y="9144"/>
                </a:lnTo>
                <a:lnTo>
                  <a:pt x="10668" y="4572"/>
                </a:lnTo>
                <a:lnTo>
                  <a:pt x="498348" y="4572"/>
                </a:lnTo>
                <a:lnTo>
                  <a:pt x="605028" y="111252"/>
                </a:lnTo>
                <a:lnTo>
                  <a:pt x="597408" y="111252"/>
                </a:lnTo>
                <a:lnTo>
                  <a:pt x="594360" y="114300"/>
                </a:lnTo>
                <a:close/>
              </a:path>
              <a:path w="608329" h="228600">
                <a:moveTo>
                  <a:pt x="597408" y="117348"/>
                </a:moveTo>
                <a:lnTo>
                  <a:pt x="594360" y="114300"/>
                </a:lnTo>
                <a:lnTo>
                  <a:pt x="597408" y="111252"/>
                </a:lnTo>
                <a:lnTo>
                  <a:pt x="597408" y="117348"/>
                </a:lnTo>
                <a:close/>
              </a:path>
              <a:path w="608329" h="228600">
                <a:moveTo>
                  <a:pt x="605028" y="117348"/>
                </a:moveTo>
                <a:lnTo>
                  <a:pt x="597408" y="117348"/>
                </a:lnTo>
                <a:lnTo>
                  <a:pt x="597408" y="111252"/>
                </a:lnTo>
                <a:lnTo>
                  <a:pt x="605028" y="111252"/>
                </a:lnTo>
                <a:lnTo>
                  <a:pt x="608076" y="114300"/>
                </a:lnTo>
                <a:lnTo>
                  <a:pt x="605028" y="117348"/>
                </a:lnTo>
                <a:close/>
              </a:path>
              <a:path w="608329" h="228600">
                <a:moveTo>
                  <a:pt x="489204" y="219456"/>
                </a:moveTo>
                <a:lnTo>
                  <a:pt x="594360" y="114300"/>
                </a:lnTo>
                <a:lnTo>
                  <a:pt x="597408" y="117348"/>
                </a:lnTo>
                <a:lnTo>
                  <a:pt x="605028" y="117348"/>
                </a:lnTo>
                <a:lnTo>
                  <a:pt x="504444" y="217932"/>
                </a:lnTo>
                <a:lnTo>
                  <a:pt x="492252" y="217932"/>
                </a:lnTo>
                <a:lnTo>
                  <a:pt x="489204" y="219456"/>
                </a:lnTo>
                <a:close/>
              </a:path>
              <a:path w="608329" h="228600">
                <a:moveTo>
                  <a:pt x="10668" y="224028"/>
                </a:moveTo>
                <a:lnTo>
                  <a:pt x="4572" y="217932"/>
                </a:lnTo>
                <a:lnTo>
                  <a:pt x="10668" y="217932"/>
                </a:lnTo>
                <a:lnTo>
                  <a:pt x="10668" y="224028"/>
                </a:lnTo>
                <a:close/>
              </a:path>
              <a:path w="608329" h="228600">
                <a:moveTo>
                  <a:pt x="498348" y="224028"/>
                </a:moveTo>
                <a:lnTo>
                  <a:pt x="10668" y="224028"/>
                </a:lnTo>
                <a:lnTo>
                  <a:pt x="10668" y="217932"/>
                </a:lnTo>
                <a:lnTo>
                  <a:pt x="490728" y="217932"/>
                </a:lnTo>
                <a:lnTo>
                  <a:pt x="489204" y="219456"/>
                </a:lnTo>
                <a:lnTo>
                  <a:pt x="502920" y="219456"/>
                </a:lnTo>
                <a:lnTo>
                  <a:pt x="498348" y="224028"/>
                </a:lnTo>
                <a:close/>
              </a:path>
              <a:path w="608329" h="228600">
                <a:moveTo>
                  <a:pt x="502920" y="219456"/>
                </a:moveTo>
                <a:lnTo>
                  <a:pt x="489204" y="219456"/>
                </a:lnTo>
                <a:lnTo>
                  <a:pt x="492252" y="217932"/>
                </a:lnTo>
                <a:lnTo>
                  <a:pt x="504444" y="217932"/>
                </a:lnTo>
                <a:lnTo>
                  <a:pt x="502920" y="219456"/>
                </a:lnTo>
                <a:close/>
              </a:path>
            </a:pathLst>
          </a:custGeom>
          <a:solidFill>
            <a:srgbClr val="1F49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89776" y="3325367"/>
            <a:ext cx="1068705" cy="289560"/>
          </a:xfrm>
          <a:custGeom>
            <a:avLst/>
            <a:gdLst/>
            <a:ahLst/>
            <a:cxnLst/>
            <a:rect l="l" t="t" r="r" b="b"/>
            <a:pathLst>
              <a:path w="1068704" h="289560">
                <a:moveTo>
                  <a:pt x="923544" y="289560"/>
                </a:moveTo>
                <a:lnTo>
                  <a:pt x="0" y="289560"/>
                </a:lnTo>
                <a:lnTo>
                  <a:pt x="0" y="0"/>
                </a:lnTo>
                <a:lnTo>
                  <a:pt x="923544" y="0"/>
                </a:lnTo>
                <a:lnTo>
                  <a:pt x="1068324" y="144780"/>
                </a:lnTo>
                <a:lnTo>
                  <a:pt x="923544" y="28956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21852" y="3325367"/>
            <a:ext cx="1068705" cy="289560"/>
          </a:xfrm>
          <a:custGeom>
            <a:avLst/>
            <a:gdLst/>
            <a:ahLst/>
            <a:cxnLst/>
            <a:rect l="l" t="t" r="r" b="b"/>
            <a:pathLst>
              <a:path w="1068704" h="289560">
                <a:moveTo>
                  <a:pt x="923544" y="289560"/>
                </a:moveTo>
                <a:lnTo>
                  <a:pt x="0" y="289560"/>
                </a:lnTo>
                <a:lnTo>
                  <a:pt x="0" y="0"/>
                </a:lnTo>
                <a:lnTo>
                  <a:pt x="923544" y="0"/>
                </a:lnTo>
                <a:lnTo>
                  <a:pt x="1068324" y="144780"/>
                </a:lnTo>
                <a:lnTo>
                  <a:pt x="923544" y="28956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58100" y="3329940"/>
            <a:ext cx="1068705" cy="289560"/>
          </a:xfrm>
          <a:custGeom>
            <a:avLst/>
            <a:gdLst/>
            <a:ahLst/>
            <a:cxnLst/>
            <a:rect l="l" t="t" r="r" b="b"/>
            <a:pathLst>
              <a:path w="1068704" h="289560">
                <a:moveTo>
                  <a:pt x="923544" y="289560"/>
                </a:moveTo>
                <a:lnTo>
                  <a:pt x="0" y="289560"/>
                </a:lnTo>
                <a:lnTo>
                  <a:pt x="0" y="0"/>
                </a:lnTo>
                <a:lnTo>
                  <a:pt x="923544" y="0"/>
                </a:lnTo>
                <a:lnTo>
                  <a:pt x="1068324" y="144780"/>
                </a:lnTo>
                <a:lnTo>
                  <a:pt x="923544" y="28956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466788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3. </a:t>
            </a:r>
            <a:r>
              <a:rPr spc="204" dirty="0"/>
              <a:t>프로젝트 수행 및 관리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시험</a:t>
            </a:r>
            <a:r>
              <a:rPr spc="-220" dirty="0"/>
              <a:t> </a:t>
            </a:r>
            <a:r>
              <a:rPr spc="204" dirty="0"/>
              <a:t>운영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32636" y="1441230"/>
            <a:ext cx="958596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130" dirty="0">
                <a:latin typeface="Noto Sans CJK JP Regular"/>
                <a:cs typeface="Noto Sans CJK JP Regular"/>
              </a:rPr>
              <a:t>프로젝트 </a:t>
            </a:r>
            <a:r>
              <a:rPr sz="1400" spc="125" dirty="0">
                <a:latin typeface="Noto Sans CJK JP Regular"/>
                <a:cs typeface="Noto Sans CJK JP Regular"/>
              </a:rPr>
              <a:t>단계별로 </a:t>
            </a:r>
            <a:r>
              <a:rPr sz="1400" spc="114" dirty="0">
                <a:latin typeface="Noto Sans CJK JP Regular"/>
                <a:cs typeface="Noto Sans CJK JP Regular"/>
              </a:rPr>
              <a:t>단위테스트</a:t>
            </a:r>
            <a:r>
              <a:rPr sz="1400" spc="114" dirty="0">
                <a:latin typeface="Times New Roman"/>
                <a:cs typeface="Times New Roman"/>
              </a:rPr>
              <a:t>-</a:t>
            </a:r>
            <a:r>
              <a:rPr sz="1400" spc="114" dirty="0">
                <a:latin typeface="Noto Sans CJK JP Regular"/>
                <a:cs typeface="Noto Sans CJK JP Regular"/>
              </a:rPr>
              <a:t>통합테스트</a:t>
            </a:r>
            <a:r>
              <a:rPr sz="1400" spc="114" dirty="0">
                <a:latin typeface="Times New Roman"/>
                <a:cs typeface="Times New Roman"/>
              </a:rPr>
              <a:t>-</a:t>
            </a:r>
            <a:r>
              <a:rPr sz="1400" spc="114" dirty="0">
                <a:latin typeface="Noto Sans CJK JP Regular"/>
                <a:cs typeface="Noto Sans CJK JP Regular"/>
              </a:rPr>
              <a:t>성능테스트</a:t>
            </a:r>
            <a:r>
              <a:rPr sz="1400" spc="114" dirty="0">
                <a:latin typeface="Times New Roman"/>
                <a:cs typeface="Times New Roman"/>
              </a:rPr>
              <a:t>-</a:t>
            </a:r>
            <a:r>
              <a:rPr sz="1400" spc="114" dirty="0">
                <a:latin typeface="Noto Sans CJK JP Regular"/>
                <a:cs typeface="Noto Sans CJK JP Regular"/>
              </a:rPr>
              <a:t>사용자인수테스트를 </a:t>
            </a:r>
            <a:r>
              <a:rPr sz="1400" spc="130" dirty="0">
                <a:latin typeface="Noto Sans CJK JP Regular"/>
                <a:cs typeface="Noto Sans CJK JP Regular"/>
              </a:rPr>
              <a:t>실행하여 </a:t>
            </a:r>
            <a:r>
              <a:rPr sz="1400" spc="105" dirty="0">
                <a:latin typeface="Noto Sans CJK JP Regular"/>
                <a:cs typeface="Noto Sans CJK JP Regular"/>
              </a:rPr>
              <a:t>기능</a:t>
            </a:r>
            <a:r>
              <a:rPr sz="1400" spc="105" dirty="0">
                <a:latin typeface="Times New Roman"/>
                <a:cs typeface="Times New Roman"/>
              </a:rPr>
              <a:t>/</a:t>
            </a:r>
            <a:r>
              <a:rPr sz="1400" spc="105" dirty="0">
                <a:latin typeface="Noto Sans CJK JP Regular"/>
                <a:cs typeface="Noto Sans CJK JP Regular"/>
              </a:rPr>
              <a:t>비기능 </a:t>
            </a:r>
            <a:r>
              <a:rPr sz="1400" spc="130" dirty="0">
                <a:latin typeface="Noto Sans CJK JP Regular"/>
                <a:cs typeface="Noto Sans CJK JP Regular"/>
              </a:rPr>
              <a:t>요건을 검증하도록  </a:t>
            </a:r>
            <a:r>
              <a:rPr sz="1400" spc="110" dirty="0">
                <a:latin typeface="Noto Sans CJK JP Regular"/>
                <a:cs typeface="Noto Sans CJK JP Regular"/>
              </a:rPr>
              <a:t>하겠습니다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40407" y="2097023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40407" y="2141220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40407" y="2186939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40407" y="2232660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40407" y="2276855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40407" y="2322576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40407" y="2366772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740407" y="2412492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740407" y="2458211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40407" y="2502407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40407" y="2548127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40407" y="2593848"/>
            <a:ext cx="7620" cy="24765"/>
          </a:xfrm>
          <a:custGeom>
            <a:avLst/>
            <a:gdLst/>
            <a:ahLst/>
            <a:cxnLst/>
            <a:rect l="l" t="t" r="r" b="b"/>
            <a:pathLst>
              <a:path w="7619" h="24764">
                <a:moveTo>
                  <a:pt x="7620" y="24384"/>
                </a:moveTo>
                <a:lnTo>
                  <a:pt x="0" y="24384"/>
                </a:lnTo>
                <a:lnTo>
                  <a:pt x="0" y="0"/>
                </a:lnTo>
                <a:lnTo>
                  <a:pt x="7620" y="0"/>
                </a:lnTo>
                <a:lnTo>
                  <a:pt x="7620" y="243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40407" y="2638044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40407" y="2683764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40407" y="2727960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740407" y="2773679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40407" y="2819400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40407" y="2863595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40407" y="2909316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40407" y="2953511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40407" y="2999232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40407" y="3044951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740407" y="3089148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40407" y="3134867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40407" y="3180588"/>
            <a:ext cx="7620" cy="24765"/>
          </a:xfrm>
          <a:custGeom>
            <a:avLst/>
            <a:gdLst/>
            <a:ahLst/>
            <a:cxnLst/>
            <a:rect l="l" t="t" r="r" b="b"/>
            <a:pathLst>
              <a:path w="7619" h="24764">
                <a:moveTo>
                  <a:pt x="7620" y="24384"/>
                </a:moveTo>
                <a:lnTo>
                  <a:pt x="0" y="24384"/>
                </a:lnTo>
                <a:lnTo>
                  <a:pt x="0" y="0"/>
                </a:lnTo>
                <a:lnTo>
                  <a:pt x="7620" y="0"/>
                </a:lnTo>
                <a:lnTo>
                  <a:pt x="7620" y="243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40407" y="3224783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40407" y="3270503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40407" y="3314700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40407" y="3360420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40407" y="3406140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740407" y="3450335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740407" y="3496055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40407" y="3540252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40407" y="3585971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740407" y="3631691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40407" y="3675888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40407" y="3721608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40407" y="3767328"/>
            <a:ext cx="7620" cy="24765"/>
          </a:xfrm>
          <a:custGeom>
            <a:avLst/>
            <a:gdLst/>
            <a:ahLst/>
            <a:cxnLst/>
            <a:rect l="l" t="t" r="r" b="b"/>
            <a:pathLst>
              <a:path w="7619" h="24764">
                <a:moveTo>
                  <a:pt x="7620" y="24384"/>
                </a:moveTo>
                <a:lnTo>
                  <a:pt x="0" y="24384"/>
                </a:lnTo>
                <a:lnTo>
                  <a:pt x="0" y="0"/>
                </a:lnTo>
                <a:lnTo>
                  <a:pt x="7620" y="0"/>
                </a:lnTo>
                <a:lnTo>
                  <a:pt x="7620" y="243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740407" y="3811523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40407" y="3857244"/>
            <a:ext cx="7620" cy="26034"/>
          </a:xfrm>
          <a:custGeom>
            <a:avLst/>
            <a:gdLst/>
            <a:ahLst/>
            <a:cxnLst/>
            <a:rect l="l" t="t" r="r" b="b"/>
            <a:pathLst>
              <a:path w="7619" h="26035">
                <a:moveTo>
                  <a:pt x="7620" y="25908"/>
                </a:moveTo>
                <a:lnTo>
                  <a:pt x="0" y="25908"/>
                </a:lnTo>
                <a:lnTo>
                  <a:pt x="0" y="0"/>
                </a:lnTo>
                <a:lnTo>
                  <a:pt x="7620" y="0"/>
                </a:lnTo>
                <a:lnTo>
                  <a:pt x="7620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40407" y="3901440"/>
            <a:ext cx="7620" cy="22860"/>
          </a:xfrm>
          <a:custGeom>
            <a:avLst/>
            <a:gdLst/>
            <a:ahLst/>
            <a:cxnLst/>
            <a:rect l="l" t="t" r="r" b="b"/>
            <a:pathLst>
              <a:path w="7619" h="22860">
                <a:moveTo>
                  <a:pt x="7620" y="22860"/>
                </a:moveTo>
                <a:lnTo>
                  <a:pt x="0" y="22860"/>
                </a:lnTo>
                <a:lnTo>
                  <a:pt x="0" y="0"/>
                </a:lnTo>
                <a:lnTo>
                  <a:pt x="7620" y="0"/>
                </a:lnTo>
                <a:lnTo>
                  <a:pt x="7620" y="228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13276" y="2097023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113276" y="214122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13276" y="2186939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13276" y="223266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113276" y="2276855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13276" y="2322576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113276" y="2366772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13276" y="2412492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13276" y="245821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13276" y="2502407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13276" y="2548127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13276" y="2593848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4">
                <a:moveTo>
                  <a:pt x="6096" y="24384"/>
                </a:moveTo>
                <a:lnTo>
                  <a:pt x="0" y="24384"/>
                </a:lnTo>
                <a:lnTo>
                  <a:pt x="0" y="0"/>
                </a:lnTo>
                <a:lnTo>
                  <a:pt x="6096" y="0"/>
                </a:lnTo>
                <a:lnTo>
                  <a:pt x="6096" y="243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13276" y="2638044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13276" y="2683764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13276" y="272796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3276" y="2773679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13276" y="281940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13276" y="2863595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13276" y="2909316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13276" y="295351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113276" y="2999232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113276" y="304495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113276" y="3089148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113276" y="3134867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113276" y="3180588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4">
                <a:moveTo>
                  <a:pt x="6096" y="24384"/>
                </a:moveTo>
                <a:lnTo>
                  <a:pt x="0" y="24384"/>
                </a:lnTo>
                <a:lnTo>
                  <a:pt x="0" y="0"/>
                </a:lnTo>
                <a:lnTo>
                  <a:pt x="6096" y="0"/>
                </a:lnTo>
                <a:lnTo>
                  <a:pt x="6096" y="243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13276" y="3224783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13276" y="3270503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113276" y="331470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113276" y="336042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113276" y="340614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113276" y="3450335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113276" y="3496055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13276" y="3540252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113276" y="358597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113276" y="363169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13276" y="3675888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13276" y="3721608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13276" y="3767328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4">
                <a:moveTo>
                  <a:pt x="6096" y="24384"/>
                </a:moveTo>
                <a:lnTo>
                  <a:pt x="0" y="24384"/>
                </a:lnTo>
                <a:lnTo>
                  <a:pt x="0" y="0"/>
                </a:lnTo>
                <a:lnTo>
                  <a:pt x="6096" y="0"/>
                </a:lnTo>
                <a:lnTo>
                  <a:pt x="6096" y="243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13276" y="3811523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113276" y="3857244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113276" y="3901440"/>
            <a:ext cx="6350" cy="22860"/>
          </a:xfrm>
          <a:custGeom>
            <a:avLst/>
            <a:gdLst/>
            <a:ahLst/>
            <a:cxnLst/>
            <a:rect l="l" t="t" r="r" b="b"/>
            <a:pathLst>
              <a:path w="6350" h="22860">
                <a:moveTo>
                  <a:pt x="6096" y="22860"/>
                </a:moveTo>
                <a:lnTo>
                  <a:pt x="0" y="22860"/>
                </a:lnTo>
                <a:lnTo>
                  <a:pt x="0" y="0"/>
                </a:lnTo>
                <a:lnTo>
                  <a:pt x="6096" y="0"/>
                </a:lnTo>
                <a:lnTo>
                  <a:pt x="6096" y="228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53200" y="2097023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53200" y="214122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553200" y="2186939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553200" y="223266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553200" y="2276855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553200" y="2322576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553200" y="2366772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53200" y="2412492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553200" y="245821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553200" y="2502407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553200" y="2548127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553200" y="2593848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4">
                <a:moveTo>
                  <a:pt x="6096" y="24384"/>
                </a:moveTo>
                <a:lnTo>
                  <a:pt x="0" y="24384"/>
                </a:lnTo>
                <a:lnTo>
                  <a:pt x="0" y="0"/>
                </a:lnTo>
                <a:lnTo>
                  <a:pt x="6096" y="0"/>
                </a:lnTo>
                <a:lnTo>
                  <a:pt x="6096" y="243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53200" y="2638044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553200" y="2683764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553200" y="272796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553200" y="2773679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553200" y="281940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553200" y="2863595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553200" y="2909316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53200" y="295351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553200" y="2999232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553200" y="304495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553200" y="3089148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553200" y="3134867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553200" y="3180588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4">
                <a:moveTo>
                  <a:pt x="6096" y="24384"/>
                </a:moveTo>
                <a:lnTo>
                  <a:pt x="0" y="24384"/>
                </a:lnTo>
                <a:lnTo>
                  <a:pt x="0" y="0"/>
                </a:lnTo>
                <a:lnTo>
                  <a:pt x="6096" y="0"/>
                </a:lnTo>
                <a:lnTo>
                  <a:pt x="6096" y="243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553200" y="3224783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553200" y="3270503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53200" y="331470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553200" y="336042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553200" y="3406140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553200" y="3450335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553200" y="3496055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553200" y="3540252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553200" y="358597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553200" y="3631691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553200" y="3675888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553200" y="3721608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553200" y="3767328"/>
            <a:ext cx="6350" cy="24765"/>
          </a:xfrm>
          <a:custGeom>
            <a:avLst/>
            <a:gdLst/>
            <a:ahLst/>
            <a:cxnLst/>
            <a:rect l="l" t="t" r="r" b="b"/>
            <a:pathLst>
              <a:path w="6350" h="24764">
                <a:moveTo>
                  <a:pt x="6096" y="24384"/>
                </a:moveTo>
                <a:lnTo>
                  <a:pt x="0" y="24384"/>
                </a:lnTo>
                <a:lnTo>
                  <a:pt x="0" y="0"/>
                </a:lnTo>
                <a:lnTo>
                  <a:pt x="6096" y="0"/>
                </a:lnTo>
                <a:lnTo>
                  <a:pt x="6096" y="243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553200" y="3811523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553200" y="3857244"/>
            <a:ext cx="6350" cy="26034"/>
          </a:xfrm>
          <a:custGeom>
            <a:avLst/>
            <a:gdLst/>
            <a:ahLst/>
            <a:cxnLst/>
            <a:rect l="l" t="t" r="r" b="b"/>
            <a:pathLst>
              <a:path w="6350" h="26035">
                <a:moveTo>
                  <a:pt x="6096" y="25908"/>
                </a:moveTo>
                <a:lnTo>
                  <a:pt x="0" y="25908"/>
                </a:lnTo>
                <a:lnTo>
                  <a:pt x="0" y="0"/>
                </a:lnTo>
                <a:lnTo>
                  <a:pt x="6096" y="0"/>
                </a:lnTo>
                <a:lnTo>
                  <a:pt x="6096" y="259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553200" y="3901440"/>
            <a:ext cx="6350" cy="22860"/>
          </a:xfrm>
          <a:custGeom>
            <a:avLst/>
            <a:gdLst/>
            <a:ahLst/>
            <a:cxnLst/>
            <a:rect l="l" t="t" r="r" b="b"/>
            <a:pathLst>
              <a:path w="6350" h="22860">
                <a:moveTo>
                  <a:pt x="6096" y="22860"/>
                </a:moveTo>
                <a:lnTo>
                  <a:pt x="0" y="22860"/>
                </a:lnTo>
                <a:lnTo>
                  <a:pt x="0" y="0"/>
                </a:lnTo>
                <a:lnTo>
                  <a:pt x="6096" y="0"/>
                </a:lnTo>
                <a:lnTo>
                  <a:pt x="6096" y="228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51460" y="3979164"/>
            <a:ext cx="9534525" cy="0"/>
          </a:xfrm>
          <a:custGeom>
            <a:avLst/>
            <a:gdLst/>
            <a:ahLst/>
            <a:cxnLst/>
            <a:rect l="l" t="t" r="r" b="b"/>
            <a:pathLst>
              <a:path w="9534525">
                <a:moveTo>
                  <a:pt x="0" y="0"/>
                </a:moveTo>
                <a:lnTo>
                  <a:pt x="9534144" y="0"/>
                </a:lnTo>
              </a:path>
            </a:pathLst>
          </a:custGeom>
          <a:ln w="36576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5" name="object 165"/>
          <p:cNvGraphicFramePr>
            <a:graphicFrameLocks noGrp="1"/>
          </p:cNvGraphicFramePr>
          <p:nvPr/>
        </p:nvGraphicFramePr>
        <p:xfrm>
          <a:off x="251460" y="4129278"/>
          <a:ext cx="9591672" cy="25152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8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2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0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0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항목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R w="9525">
                      <a:solidFill>
                        <a:srgbClr val="808080"/>
                      </a:solidFill>
                      <a:prstDash val="solid"/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내용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방안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9525">
                      <a:solidFill>
                        <a:srgbClr val="808080"/>
                      </a:solidFill>
                      <a:prstDash val="solid"/>
                    </a:lnL>
                    <a:lnR w="9525">
                      <a:solidFill>
                        <a:srgbClr val="808080"/>
                      </a:solidFill>
                      <a:prstDash val="solid"/>
                    </a:ln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000" spc="110" dirty="0">
                          <a:latin typeface="Noto Sans CJK JP Regular"/>
                          <a:cs typeface="Noto Sans CJK JP Regular"/>
                        </a:rPr>
                        <a:t>환경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9525">
                      <a:solidFill>
                        <a:srgbClr val="808080"/>
                      </a:solidFill>
                      <a:prstDash val="solid"/>
                    </a:lnL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359410" marR="347980" indent="67945">
                        <a:lnSpc>
                          <a:spcPts val="1600"/>
                        </a:lnSpc>
                        <a:spcBef>
                          <a:spcPts val="50"/>
                        </a:spcBef>
                      </a:pP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단위  </a:t>
                      </a:r>
                      <a:r>
                        <a:rPr sz="1000" dirty="0">
                          <a:latin typeface="Noto Sans CJK JP Regular"/>
                          <a:cs typeface="Noto Sans CJK JP Regular"/>
                        </a:rPr>
                        <a:t>테</a:t>
                      </a:r>
                      <a:r>
                        <a:rPr sz="1000" spc="10" dirty="0">
                          <a:latin typeface="Noto Sans CJK JP Regular"/>
                          <a:cs typeface="Noto Sans CJK JP Regular"/>
                        </a:rPr>
                        <a:t>스</a:t>
                      </a:r>
                      <a:r>
                        <a:rPr sz="1000" dirty="0">
                          <a:latin typeface="Noto Sans CJK JP Regular"/>
                          <a:cs typeface="Noto Sans CJK JP Regular"/>
                        </a:rPr>
                        <a:t>트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350" marB="0">
                    <a:lnL w="6350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23825" indent="-99060">
                        <a:lnSpc>
                          <a:spcPct val="100000"/>
                        </a:lnSpc>
                        <a:spcBef>
                          <a:spcPts val="330"/>
                        </a:spcBef>
                        <a:buChar char="•"/>
                        <a:tabLst>
                          <a:tab pos="124460" algn="l"/>
                        </a:tabLst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화면 단위 기능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검증</a:t>
                      </a:r>
                      <a:r>
                        <a:rPr sz="1000" spc="19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  <a:p>
                      <a:pPr marL="123825" indent="-99060">
                        <a:lnSpc>
                          <a:spcPct val="100000"/>
                        </a:lnSpc>
                        <a:spcBef>
                          <a:spcPts val="395"/>
                        </a:spcBef>
                        <a:buChar char="•"/>
                        <a:tabLst>
                          <a:tab pos="124460" algn="l"/>
                          <a:tab pos="600075" algn="l"/>
                        </a:tabLst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화면	</a:t>
                      </a:r>
                      <a:r>
                        <a:rPr sz="1000" spc="110" dirty="0">
                          <a:latin typeface="Noto Sans CJK JP Regular"/>
                          <a:cs typeface="Noto Sans CJK JP Regular"/>
                        </a:rPr>
                        <a:t>기능</a:t>
                      </a:r>
                      <a:r>
                        <a:rPr sz="1000" spc="12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10" dirty="0">
                          <a:latin typeface="Noto Sans CJK JP Regular"/>
                          <a:cs typeface="Noto Sans CJK JP Regular"/>
                        </a:rPr>
                        <a:t>검증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191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 indent="-99695">
                        <a:lnSpc>
                          <a:spcPct val="100000"/>
                        </a:lnSpc>
                        <a:spcBef>
                          <a:spcPts val="1145"/>
                        </a:spcBef>
                        <a:buChar char="•"/>
                        <a:tabLst>
                          <a:tab pos="125095" algn="l"/>
                        </a:tabLst>
                      </a:pP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화면 개발 </a:t>
                      </a:r>
                      <a:r>
                        <a:rPr sz="1000" spc="110" dirty="0">
                          <a:latin typeface="Noto Sans CJK JP Regular"/>
                          <a:cs typeface="Noto Sans CJK JP Regular"/>
                        </a:rPr>
                        <a:t>완료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후 </a:t>
                      </a:r>
                      <a:r>
                        <a:rPr sz="1000" spc="110" dirty="0">
                          <a:latin typeface="Noto Sans CJK JP Regular"/>
                          <a:cs typeface="Noto Sans CJK JP Regular"/>
                        </a:rPr>
                        <a:t>단위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업무별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r>
                        <a:rPr sz="1000" spc="26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수행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4541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 indent="-99060">
                        <a:lnSpc>
                          <a:spcPct val="100000"/>
                        </a:lnSpc>
                        <a:spcBef>
                          <a:spcPts val="1145"/>
                        </a:spcBef>
                        <a:buChar char="•"/>
                        <a:tabLst>
                          <a:tab pos="125095" algn="l"/>
                        </a:tabLst>
                      </a:pP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r>
                        <a:rPr sz="1000" spc="1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서버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4541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19380" indent="-90170">
                        <a:lnSpc>
                          <a:spcPct val="100000"/>
                        </a:lnSpc>
                        <a:spcBef>
                          <a:spcPts val="400"/>
                        </a:spcBef>
                        <a:buClr>
                          <a:srgbClr val="7E7E7E"/>
                        </a:buClr>
                        <a:buSzPct val="110000"/>
                        <a:buChar char="•"/>
                        <a:tabLst>
                          <a:tab pos="120014" algn="l"/>
                        </a:tabLst>
                      </a:pPr>
                      <a:r>
                        <a:rPr sz="1000" spc="25" dirty="0">
                          <a:latin typeface="Times New Roman"/>
                          <a:cs typeface="Times New Roman"/>
                        </a:rPr>
                        <a:t>Application </a:t>
                      </a:r>
                      <a:r>
                        <a:rPr sz="1500" spc="157" baseline="2777" dirty="0">
                          <a:latin typeface="Noto Sans CJK JP Regular"/>
                          <a:cs typeface="Noto Sans CJK JP Regular"/>
                        </a:rPr>
                        <a:t>비즈니스 </a:t>
                      </a:r>
                      <a:r>
                        <a:rPr sz="1500" spc="165" baseline="2777" dirty="0">
                          <a:latin typeface="Noto Sans CJK JP Regular"/>
                          <a:cs typeface="Noto Sans CJK JP Regular"/>
                        </a:rPr>
                        <a:t>로직</a:t>
                      </a:r>
                      <a:r>
                        <a:rPr sz="1500" spc="202" baseline="2777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500" spc="157" baseline="2777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endParaRPr sz="1500" baseline="2777">
                        <a:latin typeface="Noto Sans CJK JP Regular"/>
                        <a:cs typeface="Noto Sans CJK JP Regular"/>
                      </a:endParaRPr>
                    </a:p>
                    <a:p>
                      <a:pPr marL="444500" indent="-415290">
                        <a:lnSpc>
                          <a:spcPct val="100000"/>
                        </a:lnSpc>
                        <a:spcBef>
                          <a:spcPts val="360"/>
                        </a:spcBef>
                        <a:buChar char="•"/>
                        <a:tabLst>
                          <a:tab pos="444500" algn="l"/>
                          <a:tab pos="445134" algn="l"/>
                          <a:tab pos="1505585" algn="l"/>
                        </a:tabLst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프로세스</a:t>
                      </a:r>
                      <a:r>
                        <a:rPr sz="1000" spc="12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및	검증</a:t>
                      </a:r>
                      <a:r>
                        <a:rPr sz="1000" spc="12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080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4460" indent="-99695">
                        <a:lnSpc>
                          <a:spcPct val="100000"/>
                        </a:lnSpc>
                        <a:spcBef>
                          <a:spcPts val="365"/>
                        </a:spcBef>
                        <a:buChar char="•"/>
                        <a:tabLst>
                          <a:tab pos="125095" algn="l"/>
                          <a:tab pos="2703195" algn="l"/>
                        </a:tabLst>
                      </a:pP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통합테스트</a:t>
                      </a:r>
                      <a:r>
                        <a:rPr sz="1000" spc="1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케이스를</a:t>
                      </a:r>
                      <a:r>
                        <a:rPr sz="1000" spc="15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작성하여	수행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  <a:p>
                      <a:pPr marL="196215" indent="-171450">
                        <a:lnSpc>
                          <a:spcPct val="100000"/>
                        </a:lnSpc>
                        <a:spcBef>
                          <a:spcPts val="395"/>
                        </a:spcBef>
                        <a:buChar char="•"/>
                        <a:tabLst>
                          <a:tab pos="196850" algn="l"/>
                        </a:tabLst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회 반복 수행으로 시스템 </a:t>
                      </a:r>
                      <a:r>
                        <a:rPr sz="1000" spc="110" dirty="0">
                          <a:latin typeface="Noto Sans CJK JP Regular"/>
                          <a:cs typeface="Noto Sans CJK JP Regular"/>
                        </a:rPr>
                        <a:t>품질</a:t>
                      </a:r>
                      <a:r>
                        <a:rPr sz="1000" spc="20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확보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635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 indent="-99060">
                        <a:lnSpc>
                          <a:spcPct val="100000"/>
                        </a:lnSpc>
                        <a:spcBef>
                          <a:spcPts val="1255"/>
                        </a:spcBef>
                        <a:buClr>
                          <a:srgbClr val="7E7E7E"/>
                        </a:buClr>
                        <a:buSzPct val="110000"/>
                        <a:buFont typeface="Times New Roman"/>
                        <a:buChar char="•"/>
                        <a:tabLst>
                          <a:tab pos="129539" algn="l"/>
                        </a:tabLst>
                      </a:pPr>
                      <a:r>
                        <a:rPr sz="1500" spc="157" baseline="2777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r>
                        <a:rPr sz="1500" spc="179" baseline="2777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500" spc="157" baseline="2777" dirty="0">
                          <a:latin typeface="Noto Sans CJK JP Regular"/>
                          <a:cs typeface="Noto Sans CJK JP Regular"/>
                        </a:rPr>
                        <a:t>서버</a:t>
                      </a:r>
                      <a:endParaRPr sz="1500" baseline="2777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938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6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28270" indent="-99060">
                        <a:lnSpc>
                          <a:spcPct val="100000"/>
                        </a:lnSpc>
                        <a:buClr>
                          <a:srgbClr val="7E7E7E"/>
                        </a:buClr>
                        <a:buSzPct val="110000"/>
                        <a:buFont typeface="Times New Roman"/>
                        <a:buChar char="•"/>
                        <a:tabLst>
                          <a:tab pos="128905" algn="l"/>
                        </a:tabLst>
                      </a:pPr>
                      <a:r>
                        <a:rPr sz="1500" spc="157" baseline="2777" dirty="0">
                          <a:latin typeface="Noto Sans CJK JP Regular"/>
                          <a:cs typeface="Noto Sans CJK JP Regular"/>
                        </a:rPr>
                        <a:t>오픈 시나리오 기반 </a:t>
                      </a: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UAT</a:t>
                      </a:r>
                      <a:r>
                        <a:rPr sz="1000" spc="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500" spc="150" baseline="2777" dirty="0">
                          <a:latin typeface="Noto Sans CJK JP Regular"/>
                          <a:cs typeface="Noto Sans CJK JP Regular"/>
                        </a:rPr>
                        <a:t>수행</a:t>
                      </a:r>
                      <a:endParaRPr sz="1500" baseline="2777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3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marR="24765" indent="-635">
                        <a:lnSpc>
                          <a:spcPct val="130000"/>
                        </a:lnSpc>
                        <a:spcBef>
                          <a:spcPts val="425"/>
                        </a:spcBef>
                        <a:buClr>
                          <a:srgbClr val="7E7E7E"/>
                        </a:buClr>
                        <a:buSzPct val="110000"/>
                        <a:buChar char="•"/>
                        <a:tabLst>
                          <a:tab pos="115570" algn="l"/>
                        </a:tabLst>
                      </a:pPr>
                      <a:r>
                        <a:rPr sz="1000" spc="-10" dirty="0">
                          <a:latin typeface="Times New Roman"/>
                          <a:cs typeface="Times New Roman"/>
                        </a:rPr>
                        <a:t>UAT </a:t>
                      </a:r>
                      <a:r>
                        <a:rPr sz="1500" spc="150" baseline="2777" dirty="0">
                          <a:latin typeface="Noto Sans CJK JP Regular"/>
                          <a:cs typeface="Noto Sans CJK JP Regular"/>
                        </a:rPr>
                        <a:t>시나리오에 </a:t>
                      </a:r>
                      <a:r>
                        <a:rPr sz="1500" spc="157" baseline="2777" dirty="0">
                          <a:latin typeface="Noto Sans CJK JP Regular"/>
                          <a:cs typeface="Noto Sans CJK JP Regular"/>
                        </a:rPr>
                        <a:t>근거한 프로세스 및 </a:t>
                      </a:r>
                      <a:r>
                        <a:rPr sz="1000" spc="65" dirty="0">
                          <a:latin typeface="Times New Roman"/>
                          <a:cs typeface="Times New Roman"/>
                        </a:rPr>
                        <a:t>Data </a:t>
                      </a:r>
                      <a:r>
                        <a:rPr sz="1500" spc="157" baseline="2777" dirty="0">
                          <a:latin typeface="Noto Sans CJK JP Regular"/>
                          <a:cs typeface="Noto Sans CJK JP Regular"/>
                        </a:rPr>
                        <a:t>검증 중심으로 테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스트</a:t>
                      </a:r>
                      <a:r>
                        <a:rPr sz="1000" spc="1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수행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  <a:p>
                      <a:pPr marL="200660" indent="-170815">
                        <a:lnSpc>
                          <a:spcPct val="100000"/>
                        </a:lnSpc>
                        <a:spcBef>
                          <a:spcPts val="395"/>
                        </a:spcBef>
                        <a:buChar char="•"/>
                        <a:tabLst>
                          <a:tab pos="201295" algn="l"/>
                        </a:tabLst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회 반복 수행으로 시스템 </a:t>
                      </a:r>
                      <a:r>
                        <a:rPr sz="1000" spc="110" dirty="0">
                          <a:latin typeface="Noto Sans CJK JP Regular"/>
                          <a:cs typeface="Noto Sans CJK JP Regular"/>
                        </a:rPr>
                        <a:t>품질</a:t>
                      </a:r>
                      <a:r>
                        <a:rPr sz="1000" spc="20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확보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397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28905" indent="-99060">
                        <a:lnSpc>
                          <a:spcPct val="100000"/>
                        </a:lnSpc>
                        <a:buClr>
                          <a:srgbClr val="7E7E7E"/>
                        </a:buClr>
                        <a:buSzPct val="110000"/>
                        <a:buFont typeface="Times New Roman"/>
                        <a:buChar char="•"/>
                        <a:tabLst>
                          <a:tab pos="129539" algn="l"/>
                        </a:tabLst>
                      </a:pPr>
                      <a:r>
                        <a:rPr sz="1500" spc="157" baseline="2777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r>
                        <a:rPr sz="1500" spc="179" baseline="2777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500" spc="157" baseline="2777" dirty="0">
                          <a:latin typeface="Noto Sans CJK JP Regular"/>
                          <a:cs typeface="Noto Sans CJK JP Regular"/>
                        </a:rPr>
                        <a:t>서버</a:t>
                      </a:r>
                      <a:endParaRPr sz="1500" baseline="2777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3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359410" marR="347980" indent="67945">
                        <a:lnSpc>
                          <a:spcPts val="1600"/>
                        </a:lnSpc>
                        <a:spcBef>
                          <a:spcPts val="85"/>
                        </a:spcBef>
                      </a:pP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성능  </a:t>
                      </a:r>
                      <a:r>
                        <a:rPr sz="1000" dirty="0">
                          <a:latin typeface="Noto Sans CJK JP Regular"/>
                          <a:cs typeface="Noto Sans CJK JP Regular"/>
                        </a:rPr>
                        <a:t>테</a:t>
                      </a:r>
                      <a:r>
                        <a:rPr sz="1000" spc="10" dirty="0">
                          <a:latin typeface="Noto Sans CJK JP Regular"/>
                          <a:cs typeface="Noto Sans CJK JP Regular"/>
                        </a:rPr>
                        <a:t>스</a:t>
                      </a:r>
                      <a:r>
                        <a:rPr sz="1000" dirty="0">
                          <a:latin typeface="Noto Sans CJK JP Regular"/>
                          <a:cs typeface="Noto Sans CJK JP Regular"/>
                        </a:rPr>
                        <a:t>트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0795" marB="0">
                    <a:lnL w="6350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28270" indent="-99060">
                        <a:lnSpc>
                          <a:spcPct val="100000"/>
                        </a:lnSpc>
                        <a:spcBef>
                          <a:spcPts val="425"/>
                        </a:spcBef>
                        <a:buClr>
                          <a:srgbClr val="7E7E7E"/>
                        </a:buClr>
                        <a:buSzPct val="110000"/>
                        <a:buFont typeface="Times New Roman"/>
                        <a:buChar char="•"/>
                        <a:tabLst>
                          <a:tab pos="128905" algn="l"/>
                        </a:tabLst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핵심 업무 대상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개별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성능</a:t>
                      </a:r>
                      <a:r>
                        <a:rPr sz="1000" spc="1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10" dirty="0">
                          <a:latin typeface="Noto Sans CJK JP Regular"/>
                          <a:cs typeface="Noto Sans CJK JP Regular"/>
                        </a:rPr>
                        <a:t>측정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  <a:p>
                      <a:pPr marL="128905" indent="-99695">
                        <a:lnSpc>
                          <a:spcPct val="100000"/>
                        </a:lnSpc>
                        <a:spcBef>
                          <a:spcPts val="434"/>
                        </a:spcBef>
                        <a:buChar char="•"/>
                        <a:tabLst>
                          <a:tab pos="129539" algn="l"/>
                        </a:tabLst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전체 업무 대상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통합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성능</a:t>
                      </a:r>
                      <a:r>
                        <a:rPr sz="1000" spc="1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10" dirty="0">
                          <a:latin typeface="Noto Sans CJK JP Regular"/>
                          <a:cs typeface="Noto Sans CJK JP Regular"/>
                        </a:rPr>
                        <a:t>측정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397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 marR="132715" indent="-635">
                        <a:lnSpc>
                          <a:spcPct val="112000"/>
                        </a:lnSpc>
                        <a:spcBef>
                          <a:spcPts val="475"/>
                        </a:spcBef>
                        <a:buClr>
                          <a:srgbClr val="7E7E7E"/>
                        </a:buClr>
                        <a:buSzPct val="110000"/>
                        <a:buFont typeface="Times New Roman"/>
                        <a:buChar char="•"/>
                        <a:tabLst>
                          <a:tab pos="115570" algn="l"/>
                        </a:tabLst>
                      </a:pP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성능</a:t>
                      </a:r>
                      <a:r>
                        <a:rPr sz="100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r>
                        <a:rPr sz="1000" spc="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시나리오에</a:t>
                      </a:r>
                      <a:r>
                        <a:rPr sz="100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근거한</a:t>
                      </a:r>
                      <a:r>
                        <a:rPr sz="1000" spc="5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성능</a:t>
                      </a:r>
                      <a:r>
                        <a:rPr sz="100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검증</a:t>
                      </a:r>
                      <a:r>
                        <a:rPr sz="100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중심으로</a:t>
                      </a:r>
                      <a:r>
                        <a:rPr sz="1000" spc="5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테스트 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수행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0325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905" indent="-99060">
                        <a:lnSpc>
                          <a:spcPct val="100000"/>
                        </a:lnSpc>
                        <a:spcBef>
                          <a:spcPts val="1240"/>
                        </a:spcBef>
                        <a:buClr>
                          <a:srgbClr val="7E7E7E"/>
                        </a:buClr>
                        <a:buSzPct val="110000"/>
                        <a:buFont typeface="Times New Roman"/>
                        <a:buChar char="•"/>
                        <a:tabLst>
                          <a:tab pos="129539" algn="l"/>
                        </a:tabLst>
                      </a:pP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r>
                        <a:rPr sz="1000" spc="12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5" dirty="0">
                          <a:latin typeface="Noto Sans CJK JP Regular"/>
                          <a:cs typeface="Noto Sans CJK JP Regular"/>
                        </a:rPr>
                        <a:t>서버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7480" marB="0">
                    <a:lnL w="9525">
                      <a:solidFill>
                        <a:srgbClr val="A5A5A5"/>
                      </a:solidFill>
                      <a:prstDash val="solid"/>
                    </a:lnL>
                    <a:lnR w="9525">
                      <a:solidFill>
                        <a:srgbClr val="A5A5A5"/>
                      </a:solidFill>
                      <a:prstDash val="solid"/>
                    </a:lnR>
                    <a:lnT w="9525">
                      <a:solidFill>
                        <a:srgbClr val="A5A5A5"/>
                      </a:solidFill>
                      <a:prstDash val="solid"/>
                    </a:lnT>
                    <a:lnB w="9525">
                      <a:solidFill>
                        <a:srgbClr val="A5A5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6" name="object 166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67" name="object 1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19</a:t>
            </a:fld>
            <a:endParaRPr spc="55" dirty="0"/>
          </a:p>
        </p:txBody>
      </p:sp>
      <p:sp>
        <p:nvSpPr>
          <p:cNvPr id="168" name="object 1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4096" y="1219200"/>
            <a:ext cx="7004684" cy="567055"/>
          </a:xfrm>
          <a:custGeom>
            <a:avLst/>
            <a:gdLst/>
            <a:ahLst/>
            <a:cxnLst/>
            <a:rect l="l" t="t" r="r" b="b"/>
            <a:pathLst>
              <a:path w="7004684" h="567055">
                <a:moveTo>
                  <a:pt x="0" y="0"/>
                </a:moveTo>
                <a:lnTo>
                  <a:pt x="7004304" y="0"/>
                </a:lnTo>
                <a:lnTo>
                  <a:pt x="7004304" y="566928"/>
                </a:lnTo>
                <a:lnTo>
                  <a:pt x="0" y="566928"/>
                </a:lnTo>
                <a:lnTo>
                  <a:pt x="0" y="0"/>
                </a:lnTo>
                <a:close/>
              </a:path>
            </a:pathLst>
          </a:custGeom>
          <a:solidFill>
            <a:srgbClr val="0024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13347" y="1566198"/>
            <a:ext cx="321691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35" dirty="0">
                <a:solidFill>
                  <a:srgbClr val="FFFFFF"/>
                </a:solidFill>
                <a:latin typeface="Times New Roman"/>
                <a:cs typeface="Times New Roman"/>
              </a:rPr>
              <a:t>SCBK</a:t>
            </a:r>
            <a:r>
              <a:rPr sz="1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Times New Roman"/>
                <a:cs typeface="Times New Roman"/>
              </a:rPr>
              <a:t>AML</a:t>
            </a:r>
            <a:r>
              <a:rPr sz="10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관련</a:t>
            </a:r>
            <a:r>
              <a:rPr sz="1000" spc="4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개선</a:t>
            </a:r>
            <a:r>
              <a:rPr sz="1000" spc="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</a:t>
            </a:r>
            <a:r>
              <a:rPr sz="1000" spc="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프로젝트를</a:t>
            </a:r>
            <a:r>
              <a:rPr sz="1000" spc="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위한</a:t>
            </a:r>
            <a:r>
              <a:rPr sz="1000" spc="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imes New Roman"/>
                <a:cs typeface="Times New Roman"/>
              </a:rPr>
              <a:t>IBM</a:t>
            </a:r>
            <a:r>
              <a:rPr sz="10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제안서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895" y="5390388"/>
            <a:ext cx="1856232" cy="1737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35568" y="2459158"/>
            <a:ext cx="1986914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76884" algn="l"/>
              </a:tabLst>
            </a:pPr>
            <a:r>
              <a:rPr spc="95" dirty="0">
                <a:latin typeface="Times New Roman"/>
                <a:cs typeface="Times New Roman"/>
              </a:rPr>
              <a:t>1.	</a:t>
            </a:r>
            <a:r>
              <a:rPr spc="204" dirty="0"/>
              <a:t>제안사</a:t>
            </a:r>
            <a:r>
              <a:rPr spc="55" dirty="0"/>
              <a:t> </a:t>
            </a:r>
            <a:r>
              <a:rPr spc="204" dirty="0"/>
              <a:t>소개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35568" y="3140411"/>
            <a:ext cx="3279775" cy="30880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76884" indent="-464184">
              <a:lnSpc>
                <a:spcPct val="100000"/>
              </a:lnSpc>
              <a:spcBef>
                <a:spcPts val="130"/>
              </a:spcBef>
              <a:buFont typeface="Times New Roman"/>
              <a:buAutoNum type="arabicPeriod" startAt="2"/>
              <a:tabLst>
                <a:tab pos="476884" algn="l"/>
                <a:tab pos="477520" algn="l"/>
              </a:tabLst>
            </a:pPr>
            <a:r>
              <a:rPr sz="2200" spc="204" dirty="0">
                <a:latin typeface="Noto Sans CJK JP Regular"/>
                <a:cs typeface="Noto Sans CJK JP Regular"/>
              </a:rPr>
              <a:t>프로젝트 구현</a:t>
            </a:r>
            <a:r>
              <a:rPr sz="2200" spc="-25" dirty="0">
                <a:latin typeface="Noto Sans CJK JP Regular"/>
                <a:cs typeface="Noto Sans CJK JP Regular"/>
              </a:rPr>
              <a:t> </a:t>
            </a:r>
            <a:r>
              <a:rPr sz="2200" spc="204" dirty="0">
                <a:latin typeface="Noto Sans CJK JP Regular"/>
                <a:cs typeface="Noto Sans CJK JP Regular"/>
              </a:rPr>
              <a:t>방안</a:t>
            </a:r>
            <a:endParaRPr sz="2200">
              <a:latin typeface="Noto Sans CJK JP Regular"/>
              <a:cs typeface="Noto Sans CJK JP Regular"/>
            </a:endParaRPr>
          </a:p>
          <a:p>
            <a:pPr marL="476884" indent="-464184">
              <a:lnSpc>
                <a:spcPct val="100000"/>
              </a:lnSpc>
              <a:spcBef>
                <a:spcPts val="2715"/>
              </a:spcBef>
              <a:buFont typeface="Times New Roman"/>
              <a:buAutoNum type="arabicPeriod" startAt="2"/>
              <a:tabLst>
                <a:tab pos="476884" algn="l"/>
                <a:tab pos="477520" algn="l"/>
              </a:tabLst>
            </a:pPr>
            <a:r>
              <a:rPr sz="2200" spc="204" dirty="0">
                <a:latin typeface="Noto Sans CJK JP Regular"/>
                <a:cs typeface="Noto Sans CJK JP Regular"/>
              </a:rPr>
              <a:t>프로젝트 수행 및</a:t>
            </a:r>
            <a:r>
              <a:rPr sz="2200" spc="-95" dirty="0">
                <a:latin typeface="Noto Sans CJK JP Regular"/>
                <a:cs typeface="Noto Sans CJK JP Regular"/>
              </a:rPr>
              <a:t> </a:t>
            </a:r>
            <a:r>
              <a:rPr sz="2200" spc="204" dirty="0">
                <a:latin typeface="Noto Sans CJK JP Regular"/>
                <a:cs typeface="Noto Sans CJK JP Regular"/>
              </a:rPr>
              <a:t>관리</a:t>
            </a:r>
            <a:endParaRPr sz="2200">
              <a:latin typeface="Noto Sans CJK JP Regular"/>
              <a:cs typeface="Noto Sans CJK JP Regular"/>
            </a:endParaRPr>
          </a:p>
          <a:p>
            <a:pPr marL="476884" indent="-464184">
              <a:lnSpc>
                <a:spcPct val="100000"/>
              </a:lnSpc>
              <a:spcBef>
                <a:spcPts val="2720"/>
              </a:spcBef>
              <a:buFont typeface="Times New Roman"/>
              <a:buAutoNum type="arabicPeriod" startAt="2"/>
              <a:tabLst>
                <a:tab pos="476884" algn="l"/>
                <a:tab pos="477520" algn="l"/>
              </a:tabLst>
            </a:pPr>
            <a:r>
              <a:rPr sz="2200" spc="204" dirty="0">
                <a:latin typeface="Noto Sans CJK JP Regular"/>
                <a:cs typeface="Noto Sans CJK JP Regular"/>
              </a:rPr>
              <a:t>프로젝트 인력</a:t>
            </a:r>
            <a:r>
              <a:rPr sz="2200" spc="-25" dirty="0">
                <a:latin typeface="Noto Sans CJK JP Regular"/>
                <a:cs typeface="Noto Sans CJK JP Regular"/>
              </a:rPr>
              <a:t> </a:t>
            </a:r>
            <a:r>
              <a:rPr sz="2200" spc="204" dirty="0">
                <a:latin typeface="Noto Sans CJK JP Regular"/>
                <a:cs typeface="Noto Sans CJK JP Regular"/>
              </a:rPr>
              <a:t>구성</a:t>
            </a:r>
            <a:endParaRPr sz="2200">
              <a:latin typeface="Noto Sans CJK JP Regular"/>
              <a:cs typeface="Noto Sans CJK JP Regular"/>
            </a:endParaRPr>
          </a:p>
          <a:p>
            <a:pPr marL="476884" indent="-464184">
              <a:lnSpc>
                <a:spcPct val="100000"/>
              </a:lnSpc>
              <a:spcBef>
                <a:spcPts val="2715"/>
              </a:spcBef>
              <a:buFont typeface="Times New Roman"/>
              <a:buAutoNum type="arabicPeriod" startAt="2"/>
              <a:tabLst>
                <a:tab pos="476884" algn="l"/>
                <a:tab pos="477520" algn="l"/>
              </a:tabLst>
            </a:pPr>
            <a:r>
              <a:rPr sz="2200" spc="204" dirty="0">
                <a:latin typeface="Noto Sans CJK JP Regular"/>
                <a:cs typeface="Noto Sans CJK JP Regular"/>
              </a:rPr>
              <a:t>보안관리</a:t>
            </a:r>
            <a:r>
              <a:rPr sz="2200" spc="120" dirty="0">
                <a:latin typeface="Noto Sans CJK JP Regular"/>
                <a:cs typeface="Noto Sans CJK JP Regular"/>
              </a:rPr>
              <a:t> </a:t>
            </a:r>
            <a:r>
              <a:rPr sz="2200" spc="204" dirty="0">
                <a:latin typeface="Noto Sans CJK JP Regular"/>
                <a:cs typeface="Noto Sans CJK JP Regular"/>
              </a:rPr>
              <a:t>계획</a:t>
            </a:r>
            <a:endParaRPr sz="2200">
              <a:latin typeface="Noto Sans CJK JP Regular"/>
              <a:cs typeface="Noto Sans CJK JP Regular"/>
            </a:endParaRPr>
          </a:p>
          <a:p>
            <a:pPr marL="476884" indent="-464184">
              <a:lnSpc>
                <a:spcPct val="100000"/>
              </a:lnSpc>
              <a:spcBef>
                <a:spcPts val="2720"/>
              </a:spcBef>
              <a:buFont typeface="Times New Roman"/>
              <a:buAutoNum type="arabicPeriod" startAt="2"/>
              <a:tabLst>
                <a:tab pos="476884" algn="l"/>
                <a:tab pos="477520" algn="l"/>
              </a:tabLst>
            </a:pPr>
            <a:r>
              <a:rPr sz="2200" spc="204" dirty="0">
                <a:latin typeface="Noto Sans CJK JP Regular"/>
                <a:cs typeface="Noto Sans CJK JP Regular"/>
              </a:rPr>
              <a:t>프로젝트 비용</a:t>
            </a:r>
            <a:r>
              <a:rPr sz="2200" spc="30" dirty="0">
                <a:latin typeface="Noto Sans CJK JP Regular"/>
                <a:cs typeface="Noto Sans CJK JP Regular"/>
              </a:rPr>
              <a:t> </a:t>
            </a:r>
            <a:r>
              <a:rPr sz="2200" spc="204" dirty="0">
                <a:latin typeface="Noto Sans CJK JP Regular"/>
                <a:cs typeface="Noto Sans CJK JP Regular"/>
              </a:rPr>
              <a:t>제안</a:t>
            </a:r>
            <a:endParaRPr sz="22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49740" y="7086600"/>
            <a:ext cx="617220" cy="243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02336"/>
            <a:ext cx="10058400" cy="1499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5279" y="1182624"/>
            <a:ext cx="2340863" cy="53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12079" y="4985003"/>
            <a:ext cx="4607052" cy="197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30368" y="4985004"/>
            <a:ext cx="0" cy="1973580"/>
          </a:xfrm>
          <a:custGeom>
            <a:avLst/>
            <a:gdLst/>
            <a:ahLst/>
            <a:cxnLst/>
            <a:rect l="l" t="t" r="r" b="b"/>
            <a:pathLst>
              <a:path h="1973579">
                <a:moveTo>
                  <a:pt x="0" y="0"/>
                </a:moveTo>
                <a:lnTo>
                  <a:pt x="0" y="1973580"/>
                </a:lnTo>
              </a:path>
            </a:pathLst>
          </a:custGeom>
          <a:ln w="36576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99888" y="2535936"/>
            <a:ext cx="3252470" cy="291465"/>
          </a:xfrm>
          <a:custGeom>
            <a:avLst/>
            <a:gdLst/>
            <a:ahLst/>
            <a:cxnLst/>
            <a:rect l="l" t="t" r="r" b="b"/>
            <a:pathLst>
              <a:path w="3252470" h="291464">
                <a:moveTo>
                  <a:pt x="0" y="0"/>
                </a:moveTo>
                <a:lnTo>
                  <a:pt x="3252216" y="0"/>
                </a:lnTo>
                <a:lnTo>
                  <a:pt x="3252216" y="291084"/>
                </a:lnTo>
                <a:lnTo>
                  <a:pt x="0" y="291084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6916" y="2528316"/>
            <a:ext cx="0" cy="2383790"/>
          </a:xfrm>
          <a:custGeom>
            <a:avLst/>
            <a:gdLst/>
            <a:ahLst/>
            <a:cxnLst/>
            <a:rect l="l" t="t" r="r" b="b"/>
            <a:pathLst>
              <a:path h="2383790">
                <a:moveTo>
                  <a:pt x="0" y="0"/>
                </a:moveTo>
                <a:lnTo>
                  <a:pt x="0" y="2383536"/>
                </a:lnTo>
              </a:path>
            </a:pathLst>
          </a:custGeom>
          <a:ln w="12192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52104" y="2528316"/>
            <a:ext cx="0" cy="2383790"/>
          </a:xfrm>
          <a:custGeom>
            <a:avLst/>
            <a:gdLst/>
            <a:ahLst/>
            <a:cxnLst/>
            <a:rect l="l" t="t" r="r" b="b"/>
            <a:pathLst>
              <a:path h="2383790">
                <a:moveTo>
                  <a:pt x="0" y="0"/>
                </a:moveTo>
                <a:lnTo>
                  <a:pt x="0" y="2383536"/>
                </a:lnTo>
              </a:path>
            </a:pathLst>
          </a:custGeom>
          <a:ln w="12192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9888" y="2827020"/>
            <a:ext cx="4619625" cy="0"/>
          </a:xfrm>
          <a:custGeom>
            <a:avLst/>
            <a:gdLst/>
            <a:ahLst/>
            <a:cxnLst/>
            <a:rect l="l" t="t" r="r" b="b"/>
            <a:pathLst>
              <a:path w="4619625">
                <a:moveTo>
                  <a:pt x="0" y="0"/>
                </a:moveTo>
                <a:lnTo>
                  <a:pt x="4619244" y="0"/>
                </a:lnTo>
              </a:path>
            </a:pathLst>
          </a:custGeom>
          <a:ln w="12192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99888" y="2535935"/>
            <a:ext cx="4619625" cy="0"/>
          </a:xfrm>
          <a:custGeom>
            <a:avLst/>
            <a:gdLst/>
            <a:ahLst/>
            <a:cxnLst/>
            <a:rect l="l" t="t" r="r" b="b"/>
            <a:pathLst>
              <a:path w="4619625">
                <a:moveTo>
                  <a:pt x="0" y="0"/>
                </a:moveTo>
                <a:lnTo>
                  <a:pt x="4619244" y="0"/>
                </a:lnTo>
              </a:path>
            </a:pathLst>
          </a:custGeom>
          <a:ln w="1219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99888" y="4905755"/>
            <a:ext cx="4619625" cy="0"/>
          </a:xfrm>
          <a:custGeom>
            <a:avLst/>
            <a:gdLst/>
            <a:ahLst/>
            <a:cxnLst/>
            <a:rect l="l" t="t" r="r" b="b"/>
            <a:pathLst>
              <a:path w="4619625">
                <a:moveTo>
                  <a:pt x="0" y="0"/>
                </a:moveTo>
                <a:lnTo>
                  <a:pt x="4619244" y="0"/>
                </a:lnTo>
              </a:path>
            </a:pathLst>
          </a:custGeom>
          <a:ln w="1219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99888" y="2542032"/>
            <a:ext cx="1361440" cy="279400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52069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409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이슈</a:t>
            </a:r>
            <a:r>
              <a:rPr sz="1100" spc="4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제기자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3011" y="2542032"/>
            <a:ext cx="1873250" cy="279400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52069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409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이슈 통합</a:t>
            </a:r>
            <a:r>
              <a:rPr sz="110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관리자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58200" y="2542032"/>
            <a:ext cx="1361440" cy="279400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52069" rIns="0" bIns="0" rtlCol="0">
            <a:spAutoFit/>
          </a:bodyPr>
          <a:lstStyle/>
          <a:p>
            <a:pPr marL="303530">
              <a:lnSpc>
                <a:spcPct val="100000"/>
              </a:lnSpc>
              <a:spcBef>
                <a:spcPts val="409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이슈</a:t>
            </a:r>
            <a:r>
              <a:rPr sz="1100" spc="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조치자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320284" y="3532632"/>
            <a:ext cx="1096010" cy="350520"/>
          </a:xfrm>
          <a:custGeom>
            <a:avLst/>
            <a:gdLst/>
            <a:ahLst/>
            <a:cxnLst/>
            <a:rect l="l" t="t" r="r" b="b"/>
            <a:pathLst>
              <a:path w="1096010" h="350520">
                <a:moveTo>
                  <a:pt x="0" y="0"/>
                </a:moveTo>
                <a:lnTo>
                  <a:pt x="1095756" y="0"/>
                </a:lnTo>
                <a:lnTo>
                  <a:pt x="1095756" y="350520"/>
                </a:lnTo>
                <a:lnTo>
                  <a:pt x="0" y="35052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09615" y="3523488"/>
            <a:ext cx="1117600" cy="368935"/>
          </a:xfrm>
          <a:custGeom>
            <a:avLst/>
            <a:gdLst/>
            <a:ahLst/>
            <a:cxnLst/>
            <a:rect l="l" t="t" r="r" b="b"/>
            <a:pathLst>
              <a:path w="1117600" h="368935">
                <a:moveTo>
                  <a:pt x="1117092" y="368808"/>
                </a:moveTo>
                <a:lnTo>
                  <a:pt x="0" y="368808"/>
                </a:lnTo>
                <a:lnTo>
                  <a:pt x="0" y="0"/>
                </a:lnTo>
                <a:lnTo>
                  <a:pt x="1117092" y="0"/>
                </a:lnTo>
                <a:lnTo>
                  <a:pt x="1117092" y="9144"/>
                </a:lnTo>
                <a:lnTo>
                  <a:pt x="19812" y="9144"/>
                </a:lnTo>
                <a:lnTo>
                  <a:pt x="10668" y="19812"/>
                </a:lnTo>
                <a:lnTo>
                  <a:pt x="19812" y="19812"/>
                </a:lnTo>
                <a:lnTo>
                  <a:pt x="19812" y="350520"/>
                </a:lnTo>
                <a:lnTo>
                  <a:pt x="10668" y="350520"/>
                </a:lnTo>
                <a:lnTo>
                  <a:pt x="19812" y="359664"/>
                </a:lnTo>
                <a:lnTo>
                  <a:pt x="1117092" y="359664"/>
                </a:lnTo>
                <a:lnTo>
                  <a:pt x="1117092" y="368808"/>
                </a:lnTo>
                <a:close/>
              </a:path>
              <a:path w="1117600" h="368935">
                <a:moveTo>
                  <a:pt x="19812" y="19812"/>
                </a:moveTo>
                <a:lnTo>
                  <a:pt x="10668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1117600" h="368935">
                <a:moveTo>
                  <a:pt x="10972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1097280" y="9144"/>
                </a:lnTo>
                <a:lnTo>
                  <a:pt x="1097280" y="19812"/>
                </a:lnTo>
                <a:close/>
              </a:path>
              <a:path w="1117600" h="368935">
                <a:moveTo>
                  <a:pt x="1097280" y="359664"/>
                </a:moveTo>
                <a:lnTo>
                  <a:pt x="1097280" y="9144"/>
                </a:lnTo>
                <a:lnTo>
                  <a:pt x="1106424" y="19812"/>
                </a:lnTo>
                <a:lnTo>
                  <a:pt x="1117092" y="19812"/>
                </a:lnTo>
                <a:lnTo>
                  <a:pt x="1117092" y="350520"/>
                </a:lnTo>
                <a:lnTo>
                  <a:pt x="1106424" y="350520"/>
                </a:lnTo>
                <a:lnTo>
                  <a:pt x="1097280" y="359664"/>
                </a:lnTo>
                <a:close/>
              </a:path>
              <a:path w="1117600" h="368935">
                <a:moveTo>
                  <a:pt x="1117092" y="19812"/>
                </a:moveTo>
                <a:lnTo>
                  <a:pt x="1106424" y="19812"/>
                </a:lnTo>
                <a:lnTo>
                  <a:pt x="1097280" y="9144"/>
                </a:lnTo>
                <a:lnTo>
                  <a:pt x="1117092" y="9144"/>
                </a:lnTo>
                <a:lnTo>
                  <a:pt x="1117092" y="19812"/>
                </a:lnTo>
                <a:close/>
              </a:path>
              <a:path w="1117600" h="368935">
                <a:moveTo>
                  <a:pt x="19812" y="359664"/>
                </a:moveTo>
                <a:lnTo>
                  <a:pt x="10668" y="350520"/>
                </a:lnTo>
                <a:lnTo>
                  <a:pt x="19812" y="350520"/>
                </a:lnTo>
                <a:lnTo>
                  <a:pt x="19812" y="359664"/>
                </a:lnTo>
                <a:close/>
              </a:path>
              <a:path w="1117600" h="368935">
                <a:moveTo>
                  <a:pt x="1097280" y="359664"/>
                </a:moveTo>
                <a:lnTo>
                  <a:pt x="19812" y="359664"/>
                </a:lnTo>
                <a:lnTo>
                  <a:pt x="19812" y="350520"/>
                </a:lnTo>
                <a:lnTo>
                  <a:pt x="1097280" y="350520"/>
                </a:lnTo>
                <a:lnTo>
                  <a:pt x="1097280" y="359664"/>
                </a:lnTo>
                <a:close/>
              </a:path>
              <a:path w="1117600" h="368935">
                <a:moveTo>
                  <a:pt x="1117092" y="359664"/>
                </a:moveTo>
                <a:lnTo>
                  <a:pt x="1097280" y="359664"/>
                </a:lnTo>
                <a:lnTo>
                  <a:pt x="1106424" y="350520"/>
                </a:lnTo>
                <a:lnTo>
                  <a:pt x="1117092" y="350520"/>
                </a:lnTo>
                <a:lnTo>
                  <a:pt x="1117092" y="359664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43544" y="3651504"/>
            <a:ext cx="1165860" cy="620395"/>
          </a:xfrm>
          <a:custGeom>
            <a:avLst/>
            <a:gdLst/>
            <a:ahLst/>
            <a:cxnLst/>
            <a:rect l="l" t="t" r="r" b="b"/>
            <a:pathLst>
              <a:path w="1165859" h="620395">
                <a:moveTo>
                  <a:pt x="0" y="0"/>
                </a:moveTo>
                <a:lnTo>
                  <a:pt x="1165860" y="0"/>
                </a:lnTo>
                <a:lnTo>
                  <a:pt x="1165860" y="620268"/>
                </a:lnTo>
                <a:lnTo>
                  <a:pt x="0" y="62026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34400" y="3640835"/>
            <a:ext cx="1184275" cy="640080"/>
          </a:xfrm>
          <a:custGeom>
            <a:avLst/>
            <a:gdLst/>
            <a:ahLst/>
            <a:cxnLst/>
            <a:rect l="l" t="t" r="r" b="b"/>
            <a:pathLst>
              <a:path w="1184275" h="640079">
                <a:moveTo>
                  <a:pt x="1184148" y="640080"/>
                </a:moveTo>
                <a:lnTo>
                  <a:pt x="0" y="640080"/>
                </a:lnTo>
                <a:lnTo>
                  <a:pt x="0" y="0"/>
                </a:lnTo>
                <a:lnTo>
                  <a:pt x="1184148" y="0"/>
                </a:lnTo>
                <a:lnTo>
                  <a:pt x="1184148" y="10668"/>
                </a:lnTo>
                <a:lnTo>
                  <a:pt x="19812" y="10668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20268"/>
                </a:lnTo>
                <a:lnTo>
                  <a:pt x="9144" y="620268"/>
                </a:lnTo>
                <a:lnTo>
                  <a:pt x="19812" y="630936"/>
                </a:lnTo>
                <a:lnTo>
                  <a:pt x="1184148" y="630936"/>
                </a:lnTo>
                <a:lnTo>
                  <a:pt x="1184148" y="640080"/>
                </a:lnTo>
                <a:close/>
              </a:path>
              <a:path w="1184275" h="640079">
                <a:moveTo>
                  <a:pt x="19812" y="19812"/>
                </a:moveTo>
                <a:lnTo>
                  <a:pt x="9144" y="19812"/>
                </a:lnTo>
                <a:lnTo>
                  <a:pt x="19812" y="10668"/>
                </a:lnTo>
                <a:lnTo>
                  <a:pt x="19812" y="19812"/>
                </a:lnTo>
                <a:close/>
              </a:path>
              <a:path w="1184275" h="640079">
                <a:moveTo>
                  <a:pt x="1164336" y="19812"/>
                </a:moveTo>
                <a:lnTo>
                  <a:pt x="19812" y="19812"/>
                </a:lnTo>
                <a:lnTo>
                  <a:pt x="19812" y="10668"/>
                </a:lnTo>
                <a:lnTo>
                  <a:pt x="1164336" y="10668"/>
                </a:lnTo>
                <a:lnTo>
                  <a:pt x="1164336" y="19812"/>
                </a:lnTo>
                <a:close/>
              </a:path>
              <a:path w="1184275" h="640079">
                <a:moveTo>
                  <a:pt x="1164336" y="630936"/>
                </a:moveTo>
                <a:lnTo>
                  <a:pt x="1164336" y="10668"/>
                </a:lnTo>
                <a:lnTo>
                  <a:pt x="1175004" y="19812"/>
                </a:lnTo>
                <a:lnTo>
                  <a:pt x="1184148" y="19812"/>
                </a:lnTo>
                <a:lnTo>
                  <a:pt x="1184148" y="620268"/>
                </a:lnTo>
                <a:lnTo>
                  <a:pt x="1175004" y="620268"/>
                </a:lnTo>
                <a:lnTo>
                  <a:pt x="1164336" y="630936"/>
                </a:lnTo>
                <a:close/>
              </a:path>
              <a:path w="1184275" h="640079">
                <a:moveTo>
                  <a:pt x="1184148" y="19812"/>
                </a:moveTo>
                <a:lnTo>
                  <a:pt x="1175004" y="19812"/>
                </a:lnTo>
                <a:lnTo>
                  <a:pt x="1164336" y="10668"/>
                </a:lnTo>
                <a:lnTo>
                  <a:pt x="1184148" y="10668"/>
                </a:lnTo>
                <a:lnTo>
                  <a:pt x="1184148" y="19812"/>
                </a:lnTo>
                <a:close/>
              </a:path>
              <a:path w="1184275" h="640079">
                <a:moveTo>
                  <a:pt x="19812" y="630936"/>
                </a:moveTo>
                <a:lnTo>
                  <a:pt x="9144" y="620268"/>
                </a:lnTo>
                <a:lnTo>
                  <a:pt x="19812" y="620268"/>
                </a:lnTo>
                <a:lnTo>
                  <a:pt x="19812" y="630936"/>
                </a:lnTo>
                <a:close/>
              </a:path>
              <a:path w="1184275" h="640079">
                <a:moveTo>
                  <a:pt x="1164336" y="630936"/>
                </a:moveTo>
                <a:lnTo>
                  <a:pt x="19812" y="630936"/>
                </a:lnTo>
                <a:lnTo>
                  <a:pt x="19812" y="620268"/>
                </a:lnTo>
                <a:lnTo>
                  <a:pt x="1164336" y="620268"/>
                </a:lnTo>
                <a:lnTo>
                  <a:pt x="1164336" y="630936"/>
                </a:lnTo>
                <a:close/>
              </a:path>
              <a:path w="1184275" h="640079">
                <a:moveTo>
                  <a:pt x="1184148" y="630936"/>
                </a:moveTo>
                <a:lnTo>
                  <a:pt x="1164336" y="630936"/>
                </a:lnTo>
                <a:lnTo>
                  <a:pt x="1175004" y="620268"/>
                </a:lnTo>
                <a:lnTo>
                  <a:pt x="1184148" y="620268"/>
                </a:lnTo>
                <a:lnTo>
                  <a:pt x="1184148" y="630936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997729" y="3710444"/>
            <a:ext cx="2717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이슈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05148" y="3865926"/>
            <a:ext cx="857885" cy="335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2560" marR="5080" indent="-163195">
              <a:lnSpc>
                <a:spcPct val="101000"/>
              </a:lnSpc>
              <a:spcBef>
                <a:spcPts val="10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유형별 조치</a:t>
            </a:r>
            <a:r>
              <a:rPr sz="1000" spc="-1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  변경관리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20284" y="4533900"/>
            <a:ext cx="1096010" cy="268605"/>
          </a:xfrm>
          <a:custGeom>
            <a:avLst/>
            <a:gdLst/>
            <a:ahLst/>
            <a:cxnLst/>
            <a:rect l="l" t="t" r="r" b="b"/>
            <a:pathLst>
              <a:path w="1096010" h="268604">
                <a:moveTo>
                  <a:pt x="0" y="0"/>
                </a:moveTo>
                <a:lnTo>
                  <a:pt x="1095756" y="0"/>
                </a:lnTo>
                <a:lnTo>
                  <a:pt x="1095756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15711" y="4529328"/>
            <a:ext cx="1106805" cy="277495"/>
          </a:xfrm>
          <a:custGeom>
            <a:avLst/>
            <a:gdLst/>
            <a:ahLst/>
            <a:cxnLst/>
            <a:rect l="l" t="t" r="r" b="b"/>
            <a:pathLst>
              <a:path w="1106804" h="277495">
                <a:moveTo>
                  <a:pt x="1106424" y="277368"/>
                </a:moveTo>
                <a:lnTo>
                  <a:pt x="0" y="277368"/>
                </a:lnTo>
                <a:lnTo>
                  <a:pt x="0" y="0"/>
                </a:lnTo>
                <a:lnTo>
                  <a:pt x="1106424" y="0"/>
                </a:lnTo>
                <a:lnTo>
                  <a:pt x="110642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68224"/>
                </a:lnTo>
                <a:lnTo>
                  <a:pt x="4572" y="268224"/>
                </a:lnTo>
                <a:lnTo>
                  <a:pt x="9144" y="272796"/>
                </a:lnTo>
                <a:lnTo>
                  <a:pt x="1106424" y="272796"/>
                </a:lnTo>
                <a:lnTo>
                  <a:pt x="1106424" y="277368"/>
                </a:lnTo>
                <a:close/>
              </a:path>
              <a:path w="1106804" h="27749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106804" h="277495">
                <a:moveTo>
                  <a:pt x="109575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095756" y="4572"/>
                </a:lnTo>
                <a:lnTo>
                  <a:pt x="1095756" y="9144"/>
                </a:lnTo>
                <a:close/>
              </a:path>
              <a:path w="1106804" h="277495">
                <a:moveTo>
                  <a:pt x="1095756" y="272796"/>
                </a:moveTo>
                <a:lnTo>
                  <a:pt x="1095756" y="4572"/>
                </a:lnTo>
                <a:lnTo>
                  <a:pt x="1100328" y="9144"/>
                </a:lnTo>
                <a:lnTo>
                  <a:pt x="1106424" y="9144"/>
                </a:lnTo>
                <a:lnTo>
                  <a:pt x="1106424" y="268224"/>
                </a:lnTo>
                <a:lnTo>
                  <a:pt x="1100328" y="268224"/>
                </a:lnTo>
                <a:lnTo>
                  <a:pt x="1095756" y="272796"/>
                </a:lnTo>
                <a:close/>
              </a:path>
              <a:path w="1106804" h="277495">
                <a:moveTo>
                  <a:pt x="1106424" y="9144"/>
                </a:moveTo>
                <a:lnTo>
                  <a:pt x="1100328" y="9144"/>
                </a:lnTo>
                <a:lnTo>
                  <a:pt x="1095756" y="4572"/>
                </a:lnTo>
                <a:lnTo>
                  <a:pt x="1106424" y="4572"/>
                </a:lnTo>
                <a:lnTo>
                  <a:pt x="1106424" y="9144"/>
                </a:lnTo>
                <a:close/>
              </a:path>
              <a:path w="1106804" h="277495">
                <a:moveTo>
                  <a:pt x="9144" y="272796"/>
                </a:moveTo>
                <a:lnTo>
                  <a:pt x="4572" y="268224"/>
                </a:lnTo>
                <a:lnTo>
                  <a:pt x="9144" y="268224"/>
                </a:lnTo>
                <a:lnTo>
                  <a:pt x="9144" y="272796"/>
                </a:lnTo>
                <a:close/>
              </a:path>
              <a:path w="1106804" h="277495">
                <a:moveTo>
                  <a:pt x="1095756" y="272796"/>
                </a:moveTo>
                <a:lnTo>
                  <a:pt x="9144" y="272796"/>
                </a:lnTo>
                <a:lnTo>
                  <a:pt x="9144" y="268224"/>
                </a:lnTo>
                <a:lnTo>
                  <a:pt x="1095756" y="268224"/>
                </a:lnTo>
                <a:lnTo>
                  <a:pt x="1095756" y="272796"/>
                </a:lnTo>
                <a:close/>
              </a:path>
              <a:path w="1106804" h="277495">
                <a:moveTo>
                  <a:pt x="1106424" y="272796"/>
                </a:moveTo>
                <a:lnTo>
                  <a:pt x="1095756" y="272796"/>
                </a:lnTo>
                <a:lnTo>
                  <a:pt x="1100328" y="268224"/>
                </a:lnTo>
                <a:lnTo>
                  <a:pt x="1106424" y="268224"/>
                </a:lnTo>
                <a:lnTo>
                  <a:pt x="1106424" y="272796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320284" y="4573005"/>
            <a:ext cx="109601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이슈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종결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31152" y="4419600"/>
            <a:ext cx="1242060" cy="356870"/>
          </a:xfrm>
          <a:custGeom>
            <a:avLst/>
            <a:gdLst/>
            <a:ahLst/>
            <a:cxnLst/>
            <a:rect l="l" t="t" r="r" b="b"/>
            <a:pathLst>
              <a:path w="1242059" h="356870">
                <a:moveTo>
                  <a:pt x="0" y="0"/>
                </a:moveTo>
                <a:lnTo>
                  <a:pt x="1242060" y="0"/>
                </a:lnTo>
                <a:lnTo>
                  <a:pt x="1242060" y="356616"/>
                </a:lnTo>
                <a:lnTo>
                  <a:pt x="0" y="35661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26580" y="4415028"/>
            <a:ext cx="1252855" cy="365760"/>
          </a:xfrm>
          <a:custGeom>
            <a:avLst/>
            <a:gdLst/>
            <a:ahLst/>
            <a:cxnLst/>
            <a:rect l="l" t="t" r="r" b="b"/>
            <a:pathLst>
              <a:path w="1252854" h="365760">
                <a:moveTo>
                  <a:pt x="1252728" y="365760"/>
                </a:moveTo>
                <a:lnTo>
                  <a:pt x="0" y="365760"/>
                </a:lnTo>
                <a:lnTo>
                  <a:pt x="0" y="0"/>
                </a:lnTo>
                <a:lnTo>
                  <a:pt x="1252728" y="0"/>
                </a:lnTo>
                <a:lnTo>
                  <a:pt x="125272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56616"/>
                </a:lnTo>
                <a:lnTo>
                  <a:pt x="4572" y="356616"/>
                </a:lnTo>
                <a:lnTo>
                  <a:pt x="9144" y="361188"/>
                </a:lnTo>
                <a:lnTo>
                  <a:pt x="1252728" y="361188"/>
                </a:lnTo>
                <a:lnTo>
                  <a:pt x="1252728" y="365760"/>
                </a:lnTo>
                <a:close/>
              </a:path>
              <a:path w="1252854" h="36576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252854" h="365760">
                <a:moveTo>
                  <a:pt x="124206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242060" y="4572"/>
                </a:lnTo>
                <a:lnTo>
                  <a:pt x="1242060" y="9144"/>
                </a:lnTo>
                <a:close/>
              </a:path>
              <a:path w="1252854" h="365760">
                <a:moveTo>
                  <a:pt x="1242060" y="361188"/>
                </a:moveTo>
                <a:lnTo>
                  <a:pt x="1242060" y="4572"/>
                </a:lnTo>
                <a:lnTo>
                  <a:pt x="1246632" y="9144"/>
                </a:lnTo>
                <a:lnTo>
                  <a:pt x="1252728" y="9144"/>
                </a:lnTo>
                <a:lnTo>
                  <a:pt x="1252728" y="356616"/>
                </a:lnTo>
                <a:lnTo>
                  <a:pt x="1246632" y="356616"/>
                </a:lnTo>
                <a:lnTo>
                  <a:pt x="1242060" y="361188"/>
                </a:lnTo>
                <a:close/>
              </a:path>
              <a:path w="1252854" h="365760">
                <a:moveTo>
                  <a:pt x="1252728" y="9144"/>
                </a:moveTo>
                <a:lnTo>
                  <a:pt x="1246632" y="9144"/>
                </a:lnTo>
                <a:lnTo>
                  <a:pt x="1242060" y="4572"/>
                </a:lnTo>
                <a:lnTo>
                  <a:pt x="1252728" y="4572"/>
                </a:lnTo>
                <a:lnTo>
                  <a:pt x="1252728" y="9144"/>
                </a:lnTo>
                <a:close/>
              </a:path>
              <a:path w="1252854" h="365760">
                <a:moveTo>
                  <a:pt x="9144" y="361188"/>
                </a:moveTo>
                <a:lnTo>
                  <a:pt x="4572" y="356616"/>
                </a:lnTo>
                <a:lnTo>
                  <a:pt x="9144" y="356616"/>
                </a:lnTo>
                <a:lnTo>
                  <a:pt x="9144" y="361188"/>
                </a:lnTo>
                <a:close/>
              </a:path>
              <a:path w="1252854" h="365760">
                <a:moveTo>
                  <a:pt x="1242060" y="361188"/>
                </a:moveTo>
                <a:lnTo>
                  <a:pt x="9144" y="361188"/>
                </a:lnTo>
                <a:lnTo>
                  <a:pt x="9144" y="356616"/>
                </a:lnTo>
                <a:lnTo>
                  <a:pt x="1242060" y="356616"/>
                </a:lnTo>
                <a:lnTo>
                  <a:pt x="1242060" y="361188"/>
                </a:lnTo>
                <a:close/>
              </a:path>
              <a:path w="1252854" h="365760">
                <a:moveTo>
                  <a:pt x="1252728" y="361188"/>
                </a:moveTo>
                <a:lnTo>
                  <a:pt x="1242060" y="361188"/>
                </a:lnTo>
                <a:lnTo>
                  <a:pt x="1246632" y="356616"/>
                </a:lnTo>
                <a:lnTo>
                  <a:pt x="1252728" y="356616"/>
                </a:lnTo>
                <a:lnTo>
                  <a:pt x="1252728" y="361188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312179" y="4580675"/>
            <a:ext cx="5308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대책수립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36471" y="3993893"/>
            <a:ext cx="4013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미해결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20284" y="2987040"/>
            <a:ext cx="1096010" cy="268605"/>
          </a:xfrm>
          <a:custGeom>
            <a:avLst/>
            <a:gdLst/>
            <a:ahLst/>
            <a:cxnLst/>
            <a:rect l="l" t="t" r="r" b="b"/>
            <a:pathLst>
              <a:path w="1096010" h="268604">
                <a:moveTo>
                  <a:pt x="0" y="0"/>
                </a:moveTo>
                <a:lnTo>
                  <a:pt x="1095756" y="0"/>
                </a:lnTo>
                <a:lnTo>
                  <a:pt x="1095756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15711" y="2982467"/>
            <a:ext cx="1106805" cy="279400"/>
          </a:xfrm>
          <a:custGeom>
            <a:avLst/>
            <a:gdLst/>
            <a:ahLst/>
            <a:cxnLst/>
            <a:rect l="l" t="t" r="r" b="b"/>
            <a:pathLst>
              <a:path w="1106804" h="279400">
                <a:moveTo>
                  <a:pt x="1106424" y="278892"/>
                </a:moveTo>
                <a:lnTo>
                  <a:pt x="0" y="278892"/>
                </a:lnTo>
                <a:lnTo>
                  <a:pt x="0" y="0"/>
                </a:lnTo>
                <a:lnTo>
                  <a:pt x="1106424" y="0"/>
                </a:lnTo>
                <a:lnTo>
                  <a:pt x="110642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68224"/>
                </a:lnTo>
                <a:lnTo>
                  <a:pt x="4572" y="268224"/>
                </a:lnTo>
                <a:lnTo>
                  <a:pt x="9144" y="272796"/>
                </a:lnTo>
                <a:lnTo>
                  <a:pt x="1106424" y="272796"/>
                </a:lnTo>
                <a:lnTo>
                  <a:pt x="1106424" y="278892"/>
                </a:lnTo>
                <a:close/>
              </a:path>
              <a:path w="1106804" h="27940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106804" h="279400">
                <a:moveTo>
                  <a:pt x="109575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095756" y="4572"/>
                </a:lnTo>
                <a:lnTo>
                  <a:pt x="1095756" y="9144"/>
                </a:lnTo>
                <a:close/>
              </a:path>
              <a:path w="1106804" h="279400">
                <a:moveTo>
                  <a:pt x="1095756" y="272796"/>
                </a:moveTo>
                <a:lnTo>
                  <a:pt x="1095756" y="4572"/>
                </a:lnTo>
                <a:lnTo>
                  <a:pt x="1100328" y="9144"/>
                </a:lnTo>
                <a:lnTo>
                  <a:pt x="1106424" y="9144"/>
                </a:lnTo>
                <a:lnTo>
                  <a:pt x="1106424" y="268224"/>
                </a:lnTo>
                <a:lnTo>
                  <a:pt x="1100328" y="268224"/>
                </a:lnTo>
                <a:lnTo>
                  <a:pt x="1095756" y="272796"/>
                </a:lnTo>
                <a:close/>
              </a:path>
              <a:path w="1106804" h="279400">
                <a:moveTo>
                  <a:pt x="1106424" y="9144"/>
                </a:moveTo>
                <a:lnTo>
                  <a:pt x="1100328" y="9144"/>
                </a:lnTo>
                <a:lnTo>
                  <a:pt x="1095756" y="4572"/>
                </a:lnTo>
                <a:lnTo>
                  <a:pt x="1106424" y="4572"/>
                </a:lnTo>
                <a:lnTo>
                  <a:pt x="1106424" y="9144"/>
                </a:lnTo>
                <a:close/>
              </a:path>
              <a:path w="1106804" h="279400">
                <a:moveTo>
                  <a:pt x="9144" y="272796"/>
                </a:moveTo>
                <a:lnTo>
                  <a:pt x="4572" y="268224"/>
                </a:lnTo>
                <a:lnTo>
                  <a:pt x="9144" y="268224"/>
                </a:lnTo>
                <a:lnTo>
                  <a:pt x="9144" y="272796"/>
                </a:lnTo>
                <a:close/>
              </a:path>
              <a:path w="1106804" h="279400">
                <a:moveTo>
                  <a:pt x="1095756" y="272796"/>
                </a:moveTo>
                <a:lnTo>
                  <a:pt x="9144" y="272796"/>
                </a:lnTo>
                <a:lnTo>
                  <a:pt x="9144" y="268224"/>
                </a:lnTo>
                <a:lnTo>
                  <a:pt x="1095756" y="268224"/>
                </a:lnTo>
                <a:lnTo>
                  <a:pt x="1095756" y="272796"/>
                </a:lnTo>
                <a:close/>
              </a:path>
              <a:path w="1106804" h="279400">
                <a:moveTo>
                  <a:pt x="1106424" y="272796"/>
                </a:moveTo>
                <a:lnTo>
                  <a:pt x="1095756" y="272796"/>
                </a:lnTo>
                <a:lnTo>
                  <a:pt x="1100328" y="268224"/>
                </a:lnTo>
                <a:lnTo>
                  <a:pt x="1106424" y="268224"/>
                </a:lnTo>
                <a:lnTo>
                  <a:pt x="1106424" y="272796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31152" y="2987040"/>
            <a:ext cx="1242060" cy="268605"/>
          </a:xfrm>
          <a:custGeom>
            <a:avLst/>
            <a:gdLst/>
            <a:ahLst/>
            <a:cxnLst/>
            <a:rect l="l" t="t" r="r" b="b"/>
            <a:pathLst>
              <a:path w="1242059" h="268604">
                <a:moveTo>
                  <a:pt x="0" y="0"/>
                </a:moveTo>
                <a:lnTo>
                  <a:pt x="1242060" y="0"/>
                </a:lnTo>
                <a:lnTo>
                  <a:pt x="1242060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26580" y="2982467"/>
            <a:ext cx="1252855" cy="279400"/>
          </a:xfrm>
          <a:custGeom>
            <a:avLst/>
            <a:gdLst/>
            <a:ahLst/>
            <a:cxnLst/>
            <a:rect l="l" t="t" r="r" b="b"/>
            <a:pathLst>
              <a:path w="1252854" h="279400">
                <a:moveTo>
                  <a:pt x="1252728" y="278892"/>
                </a:moveTo>
                <a:lnTo>
                  <a:pt x="0" y="278892"/>
                </a:lnTo>
                <a:lnTo>
                  <a:pt x="0" y="0"/>
                </a:lnTo>
                <a:lnTo>
                  <a:pt x="1252728" y="0"/>
                </a:lnTo>
                <a:lnTo>
                  <a:pt x="125272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68224"/>
                </a:lnTo>
                <a:lnTo>
                  <a:pt x="4572" y="268224"/>
                </a:lnTo>
                <a:lnTo>
                  <a:pt x="9144" y="272796"/>
                </a:lnTo>
                <a:lnTo>
                  <a:pt x="1252728" y="272796"/>
                </a:lnTo>
                <a:lnTo>
                  <a:pt x="1252728" y="278892"/>
                </a:lnTo>
                <a:close/>
              </a:path>
              <a:path w="1252854" h="27940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252854" h="279400">
                <a:moveTo>
                  <a:pt x="124206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242060" y="4572"/>
                </a:lnTo>
                <a:lnTo>
                  <a:pt x="1242060" y="9144"/>
                </a:lnTo>
                <a:close/>
              </a:path>
              <a:path w="1252854" h="279400">
                <a:moveTo>
                  <a:pt x="1242060" y="272796"/>
                </a:moveTo>
                <a:lnTo>
                  <a:pt x="1242060" y="4572"/>
                </a:lnTo>
                <a:lnTo>
                  <a:pt x="1246632" y="9144"/>
                </a:lnTo>
                <a:lnTo>
                  <a:pt x="1252728" y="9144"/>
                </a:lnTo>
                <a:lnTo>
                  <a:pt x="1252728" y="268224"/>
                </a:lnTo>
                <a:lnTo>
                  <a:pt x="1246632" y="268224"/>
                </a:lnTo>
                <a:lnTo>
                  <a:pt x="1242060" y="272796"/>
                </a:lnTo>
                <a:close/>
              </a:path>
              <a:path w="1252854" h="279400">
                <a:moveTo>
                  <a:pt x="1252728" y="9144"/>
                </a:moveTo>
                <a:lnTo>
                  <a:pt x="1246632" y="9144"/>
                </a:lnTo>
                <a:lnTo>
                  <a:pt x="1242060" y="4572"/>
                </a:lnTo>
                <a:lnTo>
                  <a:pt x="1252728" y="4572"/>
                </a:lnTo>
                <a:lnTo>
                  <a:pt x="1252728" y="9144"/>
                </a:lnTo>
                <a:close/>
              </a:path>
              <a:path w="1252854" h="279400">
                <a:moveTo>
                  <a:pt x="9144" y="272796"/>
                </a:moveTo>
                <a:lnTo>
                  <a:pt x="4572" y="268224"/>
                </a:lnTo>
                <a:lnTo>
                  <a:pt x="9144" y="268224"/>
                </a:lnTo>
                <a:lnTo>
                  <a:pt x="9144" y="272796"/>
                </a:lnTo>
                <a:close/>
              </a:path>
              <a:path w="1252854" h="279400">
                <a:moveTo>
                  <a:pt x="1242060" y="272796"/>
                </a:moveTo>
                <a:lnTo>
                  <a:pt x="9144" y="272796"/>
                </a:lnTo>
                <a:lnTo>
                  <a:pt x="9144" y="268224"/>
                </a:lnTo>
                <a:lnTo>
                  <a:pt x="1242060" y="268224"/>
                </a:lnTo>
                <a:lnTo>
                  <a:pt x="1242060" y="272796"/>
                </a:lnTo>
                <a:close/>
              </a:path>
              <a:path w="1252854" h="279400">
                <a:moveTo>
                  <a:pt x="1252728" y="272796"/>
                </a:moveTo>
                <a:lnTo>
                  <a:pt x="1242060" y="272796"/>
                </a:lnTo>
                <a:lnTo>
                  <a:pt x="1246632" y="268224"/>
                </a:lnTo>
                <a:lnTo>
                  <a:pt x="1252728" y="268224"/>
                </a:lnTo>
                <a:lnTo>
                  <a:pt x="1252728" y="272796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20284" y="4070604"/>
            <a:ext cx="1096010" cy="302260"/>
          </a:xfrm>
          <a:custGeom>
            <a:avLst/>
            <a:gdLst/>
            <a:ahLst/>
            <a:cxnLst/>
            <a:rect l="l" t="t" r="r" b="b"/>
            <a:pathLst>
              <a:path w="1096010" h="302260">
                <a:moveTo>
                  <a:pt x="548640" y="301752"/>
                </a:moveTo>
                <a:lnTo>
                  <a:pt x="0" y="150876"/>
                </a:lnTo>
                <a:lnTo>
                  <a:pt x="548640" y="0"/>
                </a:lnTo>
                <a:lnTo>
                  <a:pt x="1095756" y="150876"/>
                </a:lnTo>
                <a:lnTo>
                  <a:pt x="548640" y="30175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01996" y="4064508"/>
            <a:ext cx="1132840" cy="314325"/>
          </a:xfrm>
          <a:custGeom>
            <a:avLst/>
            <a:gdLst/>
            <a:ahLst/>
            <a:cxnLst/>
            <a:rect l="l" t="t" r="r" b="b"/>
            <a:pathLst>
              <a:path w="1132839" h="314325">
                <a:moveTo>
                  <a:pt x="566928" y="313944"/>
                </a:moveTo>
                <a:lnTo>
                  <a:pt x="0" y="156972"/>
                </a:lnTo>
                <a:lnTo>
                  <a:pt x="566928" y="0"/>
                </a:lnTo>
                <a:lnTo>
                  <a:pt x="605353" y="10668"/>
                </a:lnTo>
                <a:lnTo>
                  <a:pt x="565404" y="10668"/>
                </a:lnTo>
                <a:lnTo>
                  <a:pt x="566167" y="10877"/>
                </a:lnTo>
                <a:lnTo>
                  <a:pt x="52970" y="152400"/>
                </a:lnTo>
                <a:lnTo>
                  <a:pt x="19812" y="152400"/>
                </a:lnTo>
                <a:lnTo>
                  <a:pt x="19812" y="161544"/>
                </a:lnTo>
                <a:lnTo>
                  <a:pt x="52970" y="161544"/>
                </a:lnTo>
                <a:lnTo>
                  <a:pt x="566167" y="303066"/>
                </a:lnTo>
                <a:lnTo>
                  <a:pt x="565404" y="303276"/>
                </a:lnTo>
                <a:lnTo>
                  <a:pt x="605353" y="303276"/>
                </a:lnTo>
                <a:lnTo>
                  <a:pt x="566928" y="313944"/>
                </a:lnTo>
                <a:close/>
              </a:path>
              <a:path w="1132839" h="314325">
                <a:moveTo>
                  <a:pt x="566167" y="10877"/>
                </a:moveTo>
                <a:lnTo>
                  <a:pt x="565404" y="10668"/>
                </a:lnTo>
                <a:lnTo>
                  <a:pt x="566928" y="10668"/>
                </a:lnTo>
                <a:lnTo>
                  <a:pt x="566167" y="10877"/>
                </a:lnTo>
                <a:close/>
              </a:path>
              <a:path w="1132839" h="314325">
                <a:moveTo>
                  <a:pt x="1097418" y="156972"/>
                </a:moveTo>
                <a:lnTo>
                  <a:pt x="566167" y="10877"/>
                </a:lnTo>
                <a:lnTo>
                  <a:pt x="566928" y="10668"/>
                </a:lnTo>
                <a:lnTo>
                  <a:pt x="605353" y="10668"/>
                </a:lnTo>
                <a:lnTo>
                  <a:pt x="1115863" y="152400"/>
                </a:lnTo>
                <a:lnTo>
                  <a:pt x="1114044" y="152400"/>
                </a:lnTo>
                <a:lnTo>
                  <a:pt x="1097418" y="156972"/>
                </a:lnTo>
                <a:close/>
              </a:path>
              <a:path w="1132839" h="314325">
                <a:moveTo>
                  <a:pt x="19812" y="161544"/>
                </a:moveTo>
                <a:lnTo>
                  <a:pt x="19812" y="152400"/>
                </a:lnTo>
                <a:lnTo>
                  <a:pt x="36391" y="156972"/>
                </a:lnTo>
                <a:lnTo>
                  <a:pt x="19812" y="161544"/>
                </a:lnTo>
                <a:close/>
              </a:path>
              <a:path w="1132839" h="314325">
                <a:moveTo>
                  <a:pt x="36391" y="156972"/>
                </a:moveTo>
                <a:lnTo>
                  <a:pt x="19812" y="152400"/>
                </a:lnTo>
                <a:lnTo>
                  <a:pt x="52970" y="152400"/>
                </a:lnTo>
                <a:lnTo>
                  <a:pt x="36391" y="156972"/>
                </a:lnTo>
                <a:close/>
              </a:path>
              <a:path w="1132839" h="314325">
                <a:moveTo>
                  <a:pt x="1114044" y="161544"/>
                </a:moveTo>
                <a:lnTo>
                  <a:pt x="1097418" y="156972"/>
                </a:lnTo>
                <a:lnTo>
                  <a:pt x="1114044" y="152400"/>
                </a:lnTo>
                <a:lnTo>
                  <a:pt x="1114044" y="161544"/>
                </a:lnTo>
                <a:close/>
              </a:path>
              <a:path w="1132839" h="314325">
                <a:moveTo>
                  <a:pt x="1115863" y="161544"/>
                </a:moveTo>
                <a:lnTo>
                  <a:pt x="1114044" y="161544"/>
                </a:lnTo>
                <a:lnTo>
                  <a:pt x="1114044" y="152400"/>
                </a:lnTo>
                <a:lnTo>
                  <a:pt x="1115863" y="152400"/>
                </a:lnTo>
                <a:lnTo>
                  <a:pt x="1132332" y="156972"/>
                </a:lnTo>
                <a:lnTo>
                  <a:pt x="1115863" y="161544"/>
                </a:lnTo>
                <a:close/>
              </a:path>
              <a:path w="1132839" h="314325">
                <a:moveTo>
                  <a:pt x="52970" y="161544"/>
                </a:moveTo>
                <a:lnTo>
                  <a:pt x="19812" y="161544"/>
                </a:lnTo>
                <a:lnTo>
                  <a:pt x="36391" y="156972"/>
                </a:lnTo>
                <a:lnTo>
                  <a:pt x="52970" y="161544"/>
                </a:lnTo>
                <a:close/>
              </a:path>
              <a:path w="1132839" h="314325">
                <a:moveTo>
                  <a:pt x="605353" y="303276"/>
                </a:moveTo>
                <a:lnTo>
                  <a:pt x="566928" y="303276"/>
                </a:lnTo>
                <a:lnTo>
                  <a:pt x="566167" y="303066"/>
                </a:lnTo>
                <a:lnTo>
                  <a:pt x="1097418" y="156972"/>
                </a:lnTo>
                <a:lnTo>
                  <a:pt x="1114044" y="161544"/>
                </a:lnTo>
                <a:lnTo>
                  <a:pt x="1115863" y="161544"/>
                </a:lnTo>
                <a:lnTo>
                  <a:pt x="605353" y="303276"/>
                </a:lnTo>
                <a:close/>
              </a:path>
              <a:path w="1132839" h="314325">
                <a:moveTo>
                  <a:pt x="566928" y="303276"/>
                </a:moveTo>
                <a:lnTo>
                  <a:pt x="565404" y="303276"/>
                </a:lnTo>
                <a:lnTo>
                  <a:pt x="566167" y="303066"/>
                </a:lnTo>
                <a:lnTo>
                  <a:pt x="566928" y="303276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737834" y="4050306"/>
            <a:ext cx="2717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조치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608326" y="4178312"/>
            <a:ext cx="5308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결과확인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173211" y="3493008"/>
            <a:ext cx="992505" cy="158750"/>
          </a:xfrm>
          <a:custGeom>
            <a:avLst/>
            <a:gdLst/>
            <a:ahLst/>
            <a:cxnLst/>
            <a:rect l="l" t="t" r="r" b="b"/>
            <a:pathLst>
              <a:path w="992504" h="158750">
                <a:moveTo>
                  <a:pt x="946404" y="12192"/>
                </a:moveTo>
                <a:lnTo>
                  <a:pt x="0" y="12192"/>
                </a:lnTo>
                <a:lnTo>
                  <a:pt x="0" y="0"/>
                </a:lnTo>
                <a:lnTo>
                  <a:pt x="960120" y="0"/>
                </a:lnTo>
                <a:lnTo>
                  <a:pt x="960120" y="6096"/>
                </a:lnTo>
                <a:lnTo>
                  <a:pt x="946404" y="6096"/>
                </a:lnTo>
                <a:lnTo>
                  <a:pt x="946404" y="12192"/>
                </a:lnTo>
                <a:close/>
              </a:path>
              <a:path w="992504" h="158750">
                <a:moveTo>
                  <a:pt x="960120" y="92964"/>
                </a:moveTo>
                <a:lnTo>
                  <a:pt x="946404" y="92964"/>
                </a:lnTo>
                <a:lnTo>
                  <a:pt x="946404" y="6096"/>
                </a:lnTo>
                <a:lnTo>
                  <a:pt x="952500" y="12192"/>
                </a:lnTo>
                <a:lnTo>
                  <a:pt x="960120" y="12192"/>
                </a:lnTo>
                <a:lnTo>
                  <a:pt x="960120" y="92964"/>
                </a:lnTo>
                <a:close/>
              </a:path>
              <a:path w="992504" h="158750">
                <a:moveTo>
                  <a:pt x="960120" y="12192"/>
                </a:moveTo>
                <a:lnTo>
                  <a:pt x="952500" y="12192"/>
                </a:lnTo>
                <a:lnTo>
                  <a:pt x="946404" y="6096"/>
                </a:lnTo>
                <a:lnTo>
                  <a:pt x="960120" y="6096"/>
                </a:lnTo>
                <a:lnTo>
                  <a:pt x="960120" y="12192"/>
                </a:lnTo>
                <a:close/>
              </a:path>
              <a:path w="992504" h="158750">
                <a:moveTo>
                  <a:pt x="952500" y="158496"/>
                </a:moveTo>
                <a:lnTo>
                  <a:pt x="914400" y="80772"/>
                </a:lnTo>
                <a:lnTo>
                  <a:pt x="946404" y="80772"/>
                </a:lnTo>
                <a:lnTo>
                  <a:pt x="946404" y="92964"/>
                </a:lnTo>
                <a:lnTo>
                  <a:pt x="985908" y="92964"/>
                </a:lnTo>
                <a:lnTo>
                  <a:pt x="952500" y="158496"/>
                </a:lnTo>
                <a:close/>
              </a:path>
              <a:path w="992504" h="158750">
                <a:moveTo>
                  <a:pt x="985908" y="92964"/>
                </a:moveTo>
                <a:lnTo>
                  <a:pt x="960120" y="92964"/>
                </a:lnTo>
                <a:lnTo>
                  <a:pt x="960120" y="80772"/>
                </a:lnTo>
                <a:lnTo>
                  <a:pt x="992124" y="80772"/>
                </a:lnTo>
                <a:lnTo>
                  <a:pt x="985908" y="9296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173211" y="4271771"/>
            <a:ext cx="992505" cy="332740"/>
          </a:xfrm>
          <a:custGeom>
            <a:avLst/>
            <a:gdLst/>
            <a:ahLst/>
            <a:cxnLst/>
            <a:rect l="l" t="t" r="r" b="b"/>
            <a:pathLst>
              <a:path w="992504" h="332739">
                <a:moveTo>
                  <a:pt x="946404" y="77724"/>
                </a:moveTo>
                <a:lnTo>
                  <a:pt x="914400" y="77724"/>
                </a:lnTo>
                <a:lnTo>
                  <a:pt x="952500" y="0"/>
                </a:lnTo>
                <a:lnTo>
                  <a:pt x="985131" y="64008"/>
                </a:lnTo>
                <a:lnTo>
                  <a:pt x="946404" y="64008"/>
                </a:lnTo>
                <a:lnTo>
                  <a:pt x="946404" y="77724"/>
                </a:lnTo>
                <a:close/>
              </a:path>
              <a:path w="992504" h="332739">
                <a:moveTo>
                  <a:pt x="946404" y="326136"/>
                </a:moveTo>
                <a:lnTo>
                  <a:pt x="946404" y="64008"/>
                </a:lnTo>
                <a:lnTo>
                  <a:pt x="960120" y="64008"/>
                </a:lnTo>
                <a:lnTo>
                  <a:pt x="960120" y="320040"/>
                </a:lnTo>
                <a:lnTo>
                  <a:pt x="952500" y="320040"/>
                </a:lnTo>
                <a:lnTo>
                  <a:pt x="946404" y="326136"/>
                </a:lnTo>
                <a:close/>
              </a:path>
              <a:path w="992504" h="332739">
                <a:moveTo>
                  <a:pt x="992124" y="77724"/>
                </a:moveTo>
                <a:lnTo>
                  <a:pt x="960120" y="77724"/>
                </a:lnTo>
                <a:lnTo>
                  <a:pt x="960120" y="64008"/>
                </a:lnTo>
                <a:lnTo>
                  <a:pt x="985131" y="64008"/>
                </a:lnTo>
                <a:lnTo>
                  <a:pt x="992124" y="77724"/>
                </a:lnTo>
                <a:close/>
              </a:path>
              <a:path w="992504" h="332739">
                <a:moveTo>
                  <a:pt x="960120" y="332232"/>
                </a:moveTo>
                <a:lnTo>
                  <a:pt x="0" y="332232"/>
                </a:lnTo>
                <a:lnTo>
                  <a:pt x="0" y="320040"/>
                </a:lnTo>
                <a:lnTo>
                  <a:pt x="946404" y="320040"/>
                </a:lnTo>
                <a:lnTo>
                  <a:pt x="946404" y="326136"/>
                </a:lnTo>
                <a:lnTo>
                  <a:pt x="960120" y="326136"/>
                </a:lnTo>
                <a:lnTo>
                  <a:pt x="960120" y="332232"/>
                </a:lnTo>
                <a:close/>
              </a:path>
              <a:path w="992504" h="332739">
                <a:moveTo>
                  <a:pt x="960120" y="326136"/>
                </a:moveTo>
                <a:lnTo>
                  <a:pt x="946404" y="326136"/>
                </a:lnTo>
                <a:lnTo>
                  <a:pt x="952500" y="320040"/>
                </a:lnTo>
                <a:lnTo>
                  <a:pt x="960120" y="320040"/>
                </a:lnTo>
                <a:lnTo>
                  <a:pt x="960120" y="32613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23203" y="4379976"/>
            <a:ext cx="77724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16040" y="4215384"/>
            <a:ext cx="1175385" cy="204470"/>
          </a:xfrm>
          <a:custGeom>
            <a:avLst/>
            <a:gdLst/>
            <a:ahLst/>
            <a:cxnLst/>
            <a:rect l="l" t="t" r="r" b="b"/>
            <a:pathLst>
              <a:path w="1175384" h="204470">
                <a:moveTo>
                  <a:pt x="1129284" y="12192"/>
                </a:moveTo>
                <a:lnTo>
                  <a:pt x="0" y="12192"/>
                </a:lnTo>
                <a:lnTo>
                  <a:pt x="0" y="0"/>
                </a:lnTo>
                <a:lnTo>
                  <a:pt x="1143000" y="0"/>
                </a:lnTo>
                <a:lnTo>
                  <a:pt x="1143000" y="6096"/>
                </a:lnTo>
                <a:lnTo>
                  <a:pt x="1129284" y="6096"/>
                </a:lnTo>
                <a:lnTo>
                  <a:pt x="1129284" y="12192"/>
                </a:lnTo>
                <a:close/>
              </a:path>
              <a:path w="1175384" h="204470">
                <a:moveTo>
                  <a:pt x="1143000" y="140208"/>
                </a:moveTo>
                <a:lnTo>
                  <a:pt x="1129284" y="140208"/>
                </a:lnTo>
                <a:lnTo>
                  <a:pt x="1129284" y="6096"/>
                </a:lnTo>
                <a:lnTo>
                  <a:pt x="1136904" y="12192"/>
                </a:lnTo>
                <a:lnTo>
                  <a:pt x="1143000" y="12192"/>
                </a:lnTo>
                <a:lnTo>
                  <a:pt x="1143000" y="140208"/>
                </a:lnTo>
                <a:close/>
              </a:path>
              <a:path w="1175384" h="204470">
                <a:moveTo>
                  <a:pt x="1143000" y="12192"/>
                </a:moveTo>
                <a:lnTo>
                  <a:pt x="1136904" y="12192"/>
                </a:lnTo>
                <a:lnTo>
                  <a:pt x="1129284" y="6096"/>
                </a:lnTo>
                <a:lnTo>
                  <a:pt x="1143000" y="6096"/>
                </a:lnTo>
                <a:lnTo>
                  <a:pt x="1143000" y="12192"/>
                </a:lnTo>
                <a:close/>
              </a:path>
              <a:path w="1175384" h="204470">
                <a:moveTo>
                  <a:pt x="1136904" y="204216"/>
                </a:moveTo>
                <a:lnTo>
                  <a:pt x="1097280" y="126492"/>
                </a:lnTo>
                <a:lnTo>
                  <a:pt x="1129284" y="126492"/>
                </a:lnTo>
                <a:lnTo>
                  <a:pt x="1129284" y="140208"/>
                </a:lnTo>
                <a:lnTo>
                  <a:pt x="1168280" y="140208"/>
                </a:lnTo>
                <a:lnTo>
                  <a:pt x="1136904" y="204216"/>
                </a:lnTo>
                <a:close/>
              </a:path>
              <a:path w="1175384" h="204470">
                <a:moveTo>
                  <a:pt x="1168280" y="140208"/>
                </a:moveTo>
                <a:lnTo>
                  <a:pt x="1143000" y="140208"/>
                </a:lnTo>
                <a:lnTo>
                  <a:pt x="1143000" y="126492"/>
                </a:lnTo>
                <a:lnTo>
                  <a:pt x="1175004" y="126492"/>
                </a:lnTo>
                <a:lnTo>
                  <a:pt x="1168280" y="140208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9300" y="3954779"/>
            <a:ext cx="2714625" cy="116205"/>
          </a:xfrm>
          <a:custGeom>
            <a:avLst/>
            <a:gdLst/>
            <a:ahLst/>
            <a:cxnLst/>
            <a:rect l="l" t="t" r="r" b="b"/>
            <a:pathLst>
              <a:path w="2714625" h="116204">
                <a:moveTo>
                  <a:pt x="45720" y="50292"/>
                </a:moveTo>
                <a:lnTo>
                  <a:pt x="32004" y="50292"/>
                </a:lnTo>
                <a:lnTo>
                  <a:pt x="32004" y="0"/>
                </a:lnTo>
                <a:lnTo>
                  <a:pt x="2714244" y="0"/>
                </a:lnTo>
                <a:lnTo>
                  <a:pt x="2714244" y="6096"/>
                </a:lnTo>
                <a:lnTo>
                  <a:pt x="45720" y="6096"/>
                </a:lnTo>
                <a:lnTo>
                  <a:pt x="39624" y="12192"/>
                </a:lnTo>
                <a:lnTo>
                  <a:pt x="45720" y="12192"/>
                </a:lnTo>
                <a:lnTo>
                  <a:pt x="45720" y="50292"/>
                </a:lnTo>
                <a:close/>
              </a:path>
              <a:path w="2714625" h="116204">
                <a:moveTo>
                  <a:pt x="45720" y="12192"/>
                </a:moveTo>
                <a:lnTo>
                  <a:pt x="39624" y="12192"/>
                </a:lnTo>
                <a:lnTo>
                  <a:pt x="45720" y="6096"/>
                </a:lnTo>
                <a:lnTo>
                  <a:pt x="45720" y="12192"/>
                </a:lnTo>
                <a:close/>
              </a:path>
              <a:path w="2714625" h="116204">
                <a:moveTo>
                  <a:pt x="2714244" y="12192"/>
                </a:moveTo>
                <a:lnTo>
                  <a:pt x="45720" y="12192"/>
                </a:lnTo>
                <a:lnTo>
                  <a:pt x="45720" y="6096"/>
                </a:lnTo>
                <a:lnTo>
                  <a:pt x="2714244" y="6096"/>
                </a:lnTo>
                <a:lnTo>
                  <a:pt x="2714244" y="12192"/>
                </a:lnTo>
                <a:close/>
              </a:path>
              <a:path w="2714625" h="116204">
                <a:moveTo>
                  <a:pt x="39624" y="115824"/>
                </a:moveTo>
                <a:lnTo>
                  <a:pt x="0" y="38100"/>
                </a:lnTo>
                <a:lnTo>
                  <a:pt x="32004" y="38100"/>
                </a:lnTo>
                <a:lnTo>
                  <a:pt x="32004" y="50292"/>
                </a:lnTo>
                <a:lnTo>
                  <a:pt x="71747" y="50292"/>
                </a:lnTo>
                <a:lnTo>
                  <a:pt x="39624" y="115824"/>
                </a:lnTo>
                <a:close/>
              </a:path>
              <a:path w="2714625" h="116204">
                <a:moveTo>
                  <a:pt x="71747" y="50292"/>
                </a:moveTo>
                <a:lnTo>
                  <a:pt x="45720" y="50292"/>
                </a:lnTo>
                <a:lnTo>
                  <a:pt x="45720" y="38100"/>
                </a:lnTo>
                <a:lnTo>
                  <a:pt x="77724" y="38100"/>
                </a:lnTo>
                <a:lnTo>
                  <a:pt x="71747" y="5029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31152" y="3364992"/>
            <a:ext cx="1242060" cy="268605"/>
          </a:xfrm>
          <a:custGeom>
            <a:avLst/>
            <a:gdLst/>
            <a:ahLst/>
            <a:cxnLst/>
            <a:rect l="l" t="t" r="r" b="b"/>
            <a:pathLst>
              <a:path w="1242059" h="268604">
                <a:moveTo>
                  <a:pt x="0" y="0"/>
                </a:moveTo>
                <a:lnTo>
                  <a:pt x="1242060" y="0"/>
                </a:lnTo>
                <a:lnTo>
                  <a:pt x="1242060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26580" y="3360420"/>
            <a:ext cx="1252855" cy="277495"/>
          </a:xfrm>
          <a:custGeom>
            <a:avLst/>
            <a:gdLst/>
            <a:ahLst/>
            <a:cxnLst/>
            <a:rect l="l" t="t" r="r" b="b"/>
            <a:pathLst>
              <a:path w="1252854" h="277495">
                <a:moveTo>
                  <a:pt x="1252728" y="277368"/>
                </a:moveTo>
                <a:lnTo>
                  <a:pt x="0" y="277368"/>
                </a:lnTo>
                <a:lnTo>
                  <a:pt x="0" y="0"/>
                </a:lnTo>
                <a:lnTo>
                  <a:pt x="1252728" y="0"/>
                </a:lnTo>
                <a:lnTo>
                  <a:pt x="1252728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68224"/>
                </a:lnTo>
                <a:lnTo>
                  <a:pt x="4572" y="268224"/>
                </a:lnTo>
                <a:lnTo>
                  <a:pt x="9144" y="272796"/>
                </a:lnTo>
                <a:lnTo>
                  <a:pt x="1252728" y="272796"/>
                </a:lnTo>
                <a:lnTo>
                  <a:pt x="1252728" y="277368"/>
                </a:lnTo>
                <a:close/>
              </a:path>
              <a:path w="1252854" h="27749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252854" h="277495">
                <a:moveTo>
                  <a:pt x="124206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242060" y="4572"/>
                </a:lnTo>
                <a:lnTo>
                  <a:pt x="1242060" y="10668"/>
                </a:lnTo>
                <a:close/>
              </a:path>
              <a:path w="1252854" h="277495">
                <a:moveTo>
                  <a:pt x="1242060" y="272796"/>
                </a:moveTo>
                <a:lnTo>
                  <a:pt x="1242060" y="4572"/>
                </a:lnTo>
                <a:lnTo>
                  <a:pt x="1246632" y="10668"/>
                </a:lnTo>
                <a:lnTo>
                  <a:pt x="1252728" y="10668"/>
                </a:lnTo>
                <a:lnTo>
                  <a:pt x="1252728" y="268224"/>
                </a:lnTo>
                <a:lnTo>
                  <a:pt x="1246632" y="268224"/>
                </a:lnTo>
                <a:lnTo>
                  <a:pt x="1242060" y="272796"/>
                </a:lnTo>
                <a:close/>
              </a:path>
              <a:path w="1252854" h="277495">
                <a:moveTo>
                  <a:pt x="1252728" y="10668"/>
                </a:moveTo>
                <a:lnTo>
                  <a:pt x="1246632" y="10668"/>
                </a:lnTo>
                <a:lnTo>
                  <a:pt x="1242060" y="4572"/>
                </a:lnTo>
                <a:lnTo>
                  <a:pt x="1252728" y="4572"/>
                </a:lnTo>
                <a:lnTo>
                  <a:pt x="1252728" y="10668"/>
                </a:lnTo>
                <a:close/>
              </a:path>
              <a:path w="1252854" h="277495">
                <a:moveTo>
                  <a:pt x="9144" y="272796"/>
                </a:moveTo>
                <a:lnTo>
                  <a:pt x="4572" y="268224"/>
                </a:lnTo>
                <a:lnTo>
                  <a:pt x="9144" y="268224"/>
                </a:lnTo>
                <a:lnTo>
                  <a:pt x="9144" y="272796"/>
                </a:lnTo>
                <a:close/>
              </a:path>
              <a:path w="1252854" h="277495">
                <a:moveTo>
                  <a:pt x="1242060" y="272796"/>
                </a:moveTo>
                <a:lnTo>
                  <a:pt x="9144" y="272796"/>
                </a:lnTo>
                <a:lnTo>
                  <a:pt x="9144" y="268224"/>
                </a:lnTo>
                <a:lnTo>
                  <a:pt x="1242060" y="268224"/>
                </a:lnTo>
                <a:lnTo>
                  <a:pt x="1242060" y="272796"/>
                </a:lnTo>
                <a:close/>
              </a:path>
              <a:path w="1252854" h="277495">
                <a:moveTo>
                  <a:pt x="1252728" y="272796"/>
                </a:moveTo>
                <a:lnTo>
                  <a:pt x="1242060" y="272796"/>
                </a:lnTo>
                <a:lnTo>
                  <a:pt x="1246632" y="268224"/>
                </a:lnTo>
                <a:lnTo>
                  <a:pt x="1252728" y="268224"/>
                </a:lnTo>
                <a:lnTo>
                  <a:pt x="1252728" y="272796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29300" y="3255264"/>
            <a:ext cx="78105" cy="277495"/>
          </a:xfrm>
          <a:custGeom>
            <a:avLst/>
            <a:gdLst/>
            <a:ahLst/>
            <a:cxnLst/>
            <a:rect l="l" t="t" r="r" b="b"/>
            <a:pathLst>
              <a:path w="78104" h="277495">
                <a:moveTo>
                  <a:pt x="45720" y="213360"/>
                </a:moveTo>
                <a:lnTo>
                  <a:pt x="32004" y="213360"/>
                </a:lnTo>
                <a:lnTo>
                  <a:pt x="32004" y="0"/>
                </a:lnTo>
                <a:lnTo>
                  <a:pt x="45720" y="0"/>
                </a:lnTo>
                <a:lnTo>
                  <a:pt x="45720" y="213360"/>
                </a:lnTo>
                <a:close/>
              </a:path>
              <a:path w="78104" h="277495">
                <a:moveTo>
                  <a:pt x="39624" y="277368"/>
                </a:moveTo>
                <a:lnTo>
                  <a:pt x="0" y="201168"/>
                </a:lnTo>
                <a:lnTo>
                  <a:pt x="32004" y="201168"/>
                </a:lnTo>
                <a:lnTo>
                  <a:pt x="32004" y="213360"/>
                </a:lnTo>
                <a:lnTo>
                  <a:pt x="71628" y="213360"/>
                </a:lnTo>
                <a:lnTo>
                  <a:pt x="39624" y="277368"/>
                </a:lnTo>
                <a:close/>
              </a:path>
              <a:path w="78104" h="277495">
                <a:moveTo>
                  <a:pt x="71628" y="213360"/>
                </a:moveTo>
                <a:lnTo>
                  <a:pt x="45720" y="213360"/>
                </a:lnTo>
                <a:lnTo>
                  <a:pt x="45720" y="201168"/>
                </a:lnTo>
                <a:lnTo>
                  <a:pt x="77724" y="201168"/>
                </a:lnTo>
                <a:lnTo>
                  <a:pt x="71628" y="21336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16040" y="3083051"/>
            <a:ext cx="515620" cy="631190"/>
          </a:xfrm>
          <a:custGeom>
            <a:avLst/>
            <a:gdLst/>
            <a:ahLst/>
            <a:cxnLst/>
            <a:rect l="l" t="t" r="r" b="b"/>
            <a:pathLst>
              <a:path w="515620" h="631189">
                <a:moveTo>
                  <a:pt x="437388" y="77724"/>
                </a:moveTo>
                <a:lnTo>
                  <a:pt x="437388" y="0"/>
                </a:lnTo>
                <a:lnTo>
                  <a:pt x="502676" y="32004"/>
                </a:lnTo>
                <a:lnTo>
                  <a:pt x="451104" y="32004"/>
                </a:lnTo>
                <a:lnTo>
                  <a:pt x="451104" y="44196"/>
                </a:lnTo>
                <a:lnTo>
                  <a:pt x="503154" y="44196"/>
                </a:lnTo>
                <a:lnTo>
                  <a:pt x="437388" y="77724"/>
                </a:lnTo>
                <a:close/>
              </a:path>
              <a:path w="515620" h="631189">
                <a:moveTo>
                  <a:pt x="251460" y="624840"/>
                </a:moveTo>
                <a:lnTo>
                  <a:pt x="251460" y="32004"/>
                </a:lnTo>
                <a:lnTo>
                  <a:pt x="437388" y="32004"/>
                </a:lnTo>
                <a:lnTo>
                  <a:pt x="437388" y="38100"/>
                </a:lnTo>
                <a:lnTo>
                  <a:pt x="263652" y="38100"/>
                </a:lnTo>
                <a:lnTo>
                  <a:pt x="257556" y="44196"/>
                </a:lnTo>
                <a:lnTo>
                  <a:pt x="263652" y="44196"/>
                </a:lnTo>
                <a:lnTo>
                  <a:pt x="263652" y="618744"/>
                </a:lnTo>
                <a:lnTo>
                  <a:pt x="257556" y="618744"/>
                </a:lnTo>
                <a:lnTo>
                  <a:pt x="251460" y="624840"/>
                </a:lnTo>
                <a:close/>
              </a:path>
              <a:path w="515620" h="631189">
                <a:moveTo>
                  <a:pt x="503154" y="44196"/>
                </a:moveTo>
                <a:lnTo>
                  <a:pt x="451104" y="44196"/>
                </a:lnTo>
                <a:lnTo>
                  <a:pt x="451104" y="32004"/>
                </a:lnTo>
                <a:lnTo>
                  <a:pt x="502676" y="32004"/>
                </a:lnTo>
                <a:lnTo>
                  <a:pt x="515112" y="38100"/>
                </a:lnTo>
                <a:lnTo>
                  <a:pt x="503154" y="44196"/>
                </a:lnTo>
                <a:close/>
              </a:path>
              <a:path w="515620" h="631189">
                <a:moveTo>
                  <a:pt x="263652" y="44196"/>
                </a:moveTo>
                <a:lnTo>
                  <a:pt x="257556" y="44196"/>
                </a:lnTo>
                <a:lnTo>
                  <a:pt x="263652" y="38100"/>
                </a:lnTo>
                <a:lnTo>
                  <a:pt x="263652" y="44196"/>
                </a:lnTo>
                <a:close/>
              </a:path>
              <a:path w="515620" h="631189">
                <a:moveTo>
                  <a:pt x="437388" y="44196"/>
                </a:moveTo>
                <a:lnTo>
                  <a:pt x="263652" y="44196"/>
                </a:lnTo>
                <a:lnTo>
                  <a:pt x="263652" y="38100"/>
                </a:lnTo>
                <a:lnTo>
                  <a:pt x="437388" y="38100"/>
                </a:lnTo>
                <a:lnTo>
                  <a:pt x="437388" y="44196"/>
                </a:lnTo>
                <a:close/>
              </a:path>
              <a:path w="515620" h="631189">
                <a:moveTo>
                  <a:pt x="263652" y="630936"/>
                </a:moveTo>
                <a:lnTo>
                  <a:pt x="0" y="630936"/>
                </a:lnTo>
                <a:lnTo>
                  <a:pt x="0" y="618744"/>
                </a:lnTo>
                <a:lnTo>
                  <a:pt x="251460" y="618744"/>
                </a:lnTo>
                <a:lnTo>
                  <a:pt x="251460" y="624840"/>
                </a:lnTo>
                <a:lnTo>
                  <a:pt x="263652" y="624840"/>
                </a:lnTo>
                <a:lnTo>
                  <a:pt x="263652" y="630936"/>
                </a:lnTo>
                <a:close/>
              </a:path>
              <a:path w="515620" h="631189">
                <a:moveTo>
                  <a:pt x="263652" y="624840"/>
                </a:moveTo>
                <a:lnTo>
                  <a:pt x="251460" y="624840"/>
                </a:lnTo>
                <a:lnTo>
                  <a:pt x="257556" y="618744"/>
                </a:lnTo>
                <a:lnTo>
                  <a:pt x="263652" y="618744"/>
                </a:lnTo>
                <a:lnTo>
                  <a:pt x="263652" y="62484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13319" y="3255264"/>
            <a:ext cx="77724" cy="109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495109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3. </a:t>
            </a:r>
            <a:r>
              <a:rPr spc="204" dirty="0"/>
              <a:t>프로젝트 수행 및 관리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리스크</a:t>
            </a:r>
            <a:r>
              <a:rPr spc="-220" dirty="0"/>
              <a:t> </a:t>
            </a:r>
            <a:r>
              <a:rPr spc="204" dirty="0"/>
              <a:t>관리</a:t>
            </a:r>
          </a:p>
        </p:txBody>
      </p:sp>
      <p:sp>
        <p:nvSpPr>
          <p:cNvPr id="48" name="object 48"/>
          <p:cNvSpPr txBox="1"/>
          <p:nvPr/>
        </p:nvSpPr>
        <p:spPr>
          <a:xfrm>
            <a:off x="234216" y="1441230"/>
            <a:ext cx="958659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IBM</a:t>
            </a:r>
            <a:r>
              <a:rPr sz="1400" spc="-5" dirty="0">
                <a:latin typeface="Noto Sans CJK JP Regular"/>
                <a:cs typeface="Noto Sans CJK JP Regular"/>
              </a:rPr>
              <a:t>의 </a:t>
            </a:r>
            <a:r>
              <a:rPr sz="1400" spc="130" dirty="0">
                <a:latin typeface="Noto Sans CJK JP Regular"/>
                <a:cs typeface="Noto Sans CJK JP Regular"/>
              </a:rPr>
              <a:t>위험관리 방법론에 </a:t>
            </a:r>
            <a:r>
              <a:rPr sz="1400" spc="125" dirty="0">
                <a:latin typeface="Noto Sans CJK JP Regular"/>
                <a:cs typeface="Noto Sans CJK JP Regular"/>
              </a:rPr>
              <a:t>따라 </a:t>
            </a:r>
            <a:r>
              <a:rPr sz="1400" spc="130" dirty="0">
                <a:latin typeface="Noto Sans CJK JP Regular"/>
                <a:cs typeface="Noto Sans CJK JP Regular"/>
              </a:rPr>
              <a:t>위험관리 프로세스를 </a:t>
            </a:r>
            <a:r>
              <a:rPr sz="1400" spc="125" dirty="0">
                <a:latin typeface="Noto Sans CJK JP Regular"/>
                <a:cs typeface="Noto Sans CJK JP Regular"/>
              </a:rPr>
              <a:t>정의 및 </a:t>
            </a:r>
            <a:r>
              <a:rPr sz="1400" spc="110" dirty="0">
                <a:latin typeface="Noto Sans CJK JP Regular"/>
                <a:cs typeface="Noto Sans CJK JP Regular"/>
              </a:rPr>
              <a:t>관리하며</a:t>
            </a:r>
            <a:r>
              <a:rPr sz="1400" spc="110" dirty="0">
                <a:latin typeface="Times New Roman"/>
                <a:cs typeface="Times New Roman"/>
              </a:rPr>
              <a:t>, </a:t>
            </a:r>
            <a:r>
              <a:rPr sz="1400" spc="125" dirty="0">
                <a:latin typeface="Noto Sans CJK JP Regular"/>
                <a:cs typeface="Noto Sans CJK JP Regular"/>
              </a:rPr>
              <a:t>이슈 </a:t>
            </a:r>
            <a:r>
              <a:rPr sz="1400" spc="130" dirty="0">
                <a:latin typeface="Noto Sans CJK JP Regular"/>
                <a:cs typeface="Noto Sans CJK JP Regular"/>
              </a:rPr>
              <a:t>발생 </a:t>
            </a:r>
            <a:r>
              <a:rPr sz="1400" spc="125" dirty="0">
                <a:latin typeface="Noto Sans CJK JP Regular"/>
                <a:cs typeface="Noto Sans CJK JP Regular"/>
              </a:rPr>
              <a:t>시 </a:t>
            </a:r>
            <a:r>
              <a:rPr sz="1400" spc="130" dirty="0">
                <a:latin typeface="Noto Sans CJK JP Regular"/>
                <a:cs typeface="Noto Sans CJK JP Regular"/>
              </a:rPr>
              <a:t>이슈가 프로젝트에 미치는 영향을  </a:t>
            </a:r>
            <a:r>
              <a:rPr sz="1400" spc="125" dirty="0">
                <a:latin typeface="Noto Sans CJK JP Regular"/>
                <a:cs typeface="Noto Sans CJK JP Regular"/>
              </a:rPr>
              <a:t>최소화하기 위하여 정해진 절차에 따라 해결 담당자를 할당하여 해결방안을 정의하고</a:t>
            </a:r>
            <a:r>
              <a:rPr sz="1400" spc="-175" dirty="0"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latin typeface="Noto Sans CJK JP Regular"/>
                <a:cs typeface="Noto Sans CJK JP Regular"/>
              </a:rPr>
              <a:t>관리하겠습니다</a:t>
            </a:r>
            <a:r>
              <a:rPr sz="1400" spc="114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99888" y="2097024"/>
            <a:ext cx="4617720" cy="342900"/>
          </a:xfrm>
          <a:prstGeom prst="rect">
            <a:avLst/>
          </a:prstGeom>
          <a:solidFill>
            <a:srgbClr val="386997"/>
          </a:solidFill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이슈관리</a:t>
            </a:r>
            <a:r>
              <a:rPr sz="1400" spc="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프로세스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0792" y="2097024"/>
            <a:ext cx="4619625" cy="342900"/>
          </a:xfrm>
          <a:prstGeom prst="rect">
            <a:avLst/>
          </a:prstGeom>
          <a:solidFill>
            <a:srgbClr val="386997"/>
          </a:solidFill>
        </p:spPr>
        <p:txBody>
          <a:bodyPr vert="horz" wrap="square" lIns="0" tIns="59690" rIns="0" bIns="0" rtlCol="0">
            <a:spAutoFit/>
          </a:bodyPr>
          <a:lstStyle/>
          <a:p>
            <a:pPr marL="973455">
              <a:lnSpc>
                <a:spcPct val="100000"/>
              </a:lnSpc>
              <a:spcBef>
                <a:spcPts val="470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위험관리 프레임워크 및</a:t>
            </a:r>
            <a:r>
              <a:rPr sz="1400" spc="1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프로세스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95149" y="2517140"/>
            <a:ext cx="321881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033270" algn="l"/>
              </a:tabLst>
            </a:pPr>
            <a:r>
              <a:rPr sz="1200" spc="120" dirty="0">
                <a:latin typeface="Noto Sans CJK JP Regular"/>
                <a:cs typeface="Noto Sans CJK JP Regular"/>
              </a:rPr>
              <a:t>위험관리</a:t>
            </a:r>
            <a:r>
              <a:rPr sz="1200" spc="45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프레임워크</a:t>
            </a:r>
            <a:r>
              <a:rPr sz="1200" dirty="0">
                <a:latin typeface="Noto Sans CJK JP Regular"/>
                <a:cs typeface="Noto Sans CJK JP Regular"/>
              </a:rPr>
              <a:t>	</a:t>
            </a:r>
            <a:r>
              <a:rPr sz="1200" spc="5" dirty="0">
                <a:latin typeface="Noto Sans CJK JP Regular"/>
                <a:cs typeface="Noto Sans CJK JP Regular"/>
              </a:rPr>
              <a:t>위험</a:t>
            </a:r>
            <a:r>
              <a:rPr sz="1200" spc="20" dirty="0">
                <a:latin typeface="Noto Sans CJK JP Regular"/>
                <a:cs typeface="Noto Sans CJK JP Regular"/>
              </a:rPr>
              <a:t>관</a:t>
            </a:r>
            <a:r>
              <a:rPr sz="1200" spc="190" dirty="0">
                <a:latin typeface="Noto Sans CJK JP Regular"/>
                <a:cs typeface="Noto Sans CJK JP Regular"/>
              </a:rPr>
              <a:t>리</a:t>
            </a:r>
            <a:r>
              <a:rPr sz="1200" spc="20" dirty="0">
                <a:latin typeface="Noto Sans CJK JP Regular"/>
                <a:cs typeface="Noto Sans CJK JP Regular"/>
              </a:rPr>
              <a:t>프</a:t>
            </a:r>
            <a:r>
              <a:rPr sz="1200" spc="5" dirty="0">
                <a:latin typeface="Noto Sans CJK JP Regular"/>
                <a:cs typeface="Noto Sans CJK JP Regular"/>
              </a:rPr>
              <a:t>로세</a:t>
            </a:r>
            <a:r>
              <a:rPr sz="1200" spc="120" dirty="0">
                <a:latin typeface="Noto Sans CJK JP Regular"/>
                <a:cs typeface="Noto Sans CJK JP Regular"/>
              </a:rPr>
              <a:t>스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61915" y="5082033"/>
            <a:ext cx="1739264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 marR="5080" indent="-92710">
              <a:lnSpc>
                <a:spcPct val="102000"/>
              </a:lnSpc>
              <a:spcBef>
                <a:spcPts val="9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위험완화 조치를 구현하고  지속적인 모니터링을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시행함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61915" y="5877542"/>
            <a:ext cx="190373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계획과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실행간의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편차를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수정함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50263" y="3513582"/>
            <a:ext cx="3510279" cy="0"/>
          </a:xfrm>
          <a:custGeom>
            <a:avLst/>
            <a:gdLst/>
            <a:ahLst/>
            <a:cxnLst/>
            <a:rect l="l" t="t" r="r" b="b"/>
            <a:pathLst>
              <a:path w="3510279">
                <a:moveTo>
                  <a:pt x="0" y="0"/>
                </a:moveTo>
                <a:lnTo>
                  <a:pt x="3509772" y="0"/>
                </a:lnTo>
              </a:path>
            </a:pathLst>
          </a:custGeom>
          <a:ln w="13716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50263" y="4216146"/>
            <a:ext cx="3510279" cy="0"/>
          </a:xfrm>
          <a:custGeom>
            <a:avLst/>
            <a:gdLst/>
            <a:ahLst/>
            <a:cxnLst/>
            <a:rect l="l" t="t" r="r" b="b"/>
            <a:pathLst>
              <a:path w="3510279">
                <a:moveTo>
                  <a:pt x="0" y="0"/>
                </a:moveTo>
                <a:lnTo>
                  <a:pt x="3509772" y="0"/>
                </a:lnTo>
              </a:path>
            </a:pathLst>
          </a:custGeom>
          <a:ln w="13716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50263" y="4917947"/>
            <a:ext cx="3510279" cy="0"/>
          </a:xfrm>
          <a:custGeom>
            <a:avLst/>
            <a:gdLst/>
            <a:ahLst/>
            <a:cxnLst/>
            <a:rect l="l" t="t" r="r" b="b"/>
            <a:pathLst>
              <a:path w="3510279">
                <a:moveTo>
                  <a:pt x="0" y="0"/>
                </a:moveTo>
                <a:lnTo>
                  <a:pt x="3509772" y="0"/>
                </a:lnTo>
              </a:path>
            </a:pathLst>
          </a:custGeom>
          <a:ln w="12192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50263" y="5618988"/>
            <a:ext cx="2862580" cy="0"/>
          </a:xfrm>
          <a:custGeom>
            <a:avLst/>
            <a:gdLst/>
            <a:ahLst/>
            <a:cxnLst/>
            <a:rect l="l" t="t" r="r" b="b"/>
            <a:pathLst>
              <a:path w="2862579">
                <a:moveTo>
                  <a:pt x="0" y="0"/>
                </a:moveTo>
                <a:lnTo>
                  <a:pt x="2862072" y="0"/>
                </a:lnTo>
              </a:path>
            </a:pathLst>
          </a:custGeom>
          <a:ln w="12192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50263" y="6320790"/>
            <a:ext cx="3510279" cy="0"/>
          </a:xfrm>
          <a:custGeom>
            <a:avLst/>
            <a:gdLst/>
            <a:ahLst/>
            <a:cxnLst/>
            <a:rect l="l" t="t" r="r" b="b"/>
            <a:pathLst>
              <a:path w="3510279">
                <a:moveTo>
                  <a:pt x="0" y="0"/>
                </a:moveTo>
                <a:lnTo>
                  <a:pt x="3509772" y="0"/>
                </a:lnTo>
              </a:path>
            </a:pathLst>
          </a:custGeom>
          <a:ln w="13716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361915" y="2898135"/>
            <a:ext cx="186880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 marR="5080" indent="-92710" algn="just">
              <a:lnSpc>
                <a:spcPct val="101499"/>
              </a:lnSpc>
              <a:spcBef>
                <a:spcPts val="10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위험관리의 대상인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위험요소를  식별하고 문제요인이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발생하기  이전에 이를</a:t>
            </a:r>
            <a:r>
              <a:rPr sz="1000" spc="-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표면화시킴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75304" y="2846832"/>
            <a:ext cx="1280160" cy="591820"/>
          </a:xfrm>
          <a:custGeom>
            <a:avLst/>
            <a:gdLst/>
            <a:ahLst/>
            <a:cxnLst/>
            <a:rect l="l" t="t" r="r" b="b"/>
            <a:pathLst>
              <a:path w="1280160" h="591820">
                <a:moveTo>
                  <a:pt x="0" y="0"/>
                </a:moveTo>
                <a:lnTo>
                  <a:pt x="1280160" y="0"/>
                </a:lnTo>
                <a:lnTo>
                  <a:pt x="1280160" y="591312"/>
                </a:lnTo>
                <a:lnTo>
                  <a:pt x="0" y="591312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70732" y="2842260"/>
            <a:ext cx="1289685" cy="601980"/>
          </a:xfrm>
          <a:custGeom>
            <a:avLst/>
            <a:gdLst/>
            <a:ahLst/>
            <a:cxnLst/>
            <a:rect l="l" t="t" r="r" b="b"/>
            <a:pathLst>
              <a:path w="1289685" h="601979">
                <a:moveTo>
                  <a:pt x="1289304" y="601980"/>
                </a:moveTo>
                <a:lnTo>
                  <a:pt x="0" y="601980"/>
                </a:lnTo>
                <a:lnTo>
                  <a:pt x="0" y="0"/>
                </a:lnTo>
                <a:lnTo>
                  <a:pt x="1289304" y="0"/>
                </a:lnTo>
                <a:lnTo>
                  <a:pt x="1289304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591312"/>
                </a:lnTo>
                <a:lnTo>
                  <a:pt x="4572" y="591312"/>
                </a:lnTo>
                <a:lnTo>
                  <a:pt x="10668" y="595884"/>
                </a:lnTo>
                <a:lnTo>
                  <a:pt x="1289304" y="595884"/>
                </a:lnTo>
                <a:lnTo>
                  <a:pt x="1289304" y="601980"/>
                </a:lnTo>
                <a:close/>
              </a:path>
              <a:path w="1289685" h="601979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289685" h="601979">
                <a:moveTo>
                  <a:pt x="128016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280160" y="4572"/>
                </a:lnTo>
                <a:lnTo>
                  <a:pt x="1280160" y="10668"/>
                </a:lnTo>
                <a:close/>
              </a:path>
              <a:path w="1289685" h="601979">
                <a:moveTo>
                  <a:pt x="1280160" y="595884"/>
                </a:moveTo>
                <a:lnTo>
                  <a:pt x="1280160" y="4572"/>
                </a:lnTo>
                <a:lnTo>
                  <a:pt x="1284732" y="10668"/>
                </a:lnTo>
                <a:lnTo>
                  <a:pt x="1289304" y="10668"/>
                </a:lnTo>
                <a:lnTo>
                  <a:pt x="1289304" y="591312"/>
                </a:lnTo>
                <a:lnTo>
                  <a:pt x="1284732" y="591312"/>
                </a:lnTo>
                <a:lnTo>
                  <a:pt x="1280160" y="595884"/>
                </a:lnTo>
                <a:close/>
              </a:path>
              <a:path w="1289685" h="601979">
                <a:moveTo>
                  <a:pt x="1289304" y="10668"/>
                </a:moveTo>
                <a:lnTo>
                  <a:pt x="1284732" y="10668"/>
                </a:lnTo>
                <a:lnTo>
                  <a:pt x="1280160" y="4572"/>
                </a:lnTo>
                <a:lnTo>
                  <a:pt x="1289304" y="4572"/>
                </a:lnTo>
                <a:lnTo>
                  <a:pt x="1289304" y="10668"/>
                </a:lnTo>
                <a:close/>
              </a:path>
              <a:path w="1289685" h="601979">
                <a:moveTo>
                  <a:pt x="10668" y="595884"/>
                </a:moveTo>
                <a:lnTo>
                  <a:pt x="4572" y="591312"/>
                </a:lnTo>
                <a:lnTo>
                  <a:pt x="10668" y="591312"/>
                </a:lnTo>
                <a:lnTo>
                  <a:pt x="10668" y="595884"/>
                </a:lnTo>
                <a:close/>
              </a:path>
              <a:path w="1289685" h="601979">
                <a:moveTo>
                  <a:pt x="1280160" y="595884"/>
                </a:moveTo>
                <a:lnTo>
                  <a:pt x="10668" y="595884"/>
                </a:lnTo>
                <a:lnTo>
                  <a:pt x="10668" y="591312"/>
                </a:lnTo>
                <a:lnTo>
                  <a:pt x="1280160" y="591312"/>
                </a:lnTo>
                <a:lnTo>
                  <a:pt x="1280160" y="595884"/>
                </a:lnTo>
                <a:close/>
              </a:path>
              <a:path w="1289685" h="601979">
                <a:moveTo>
                  <a:pt x="1289304" y="595884"/>
                </a:moveTo>
                <a:lnTo>
                  <a:pt x="1280160" y="595884"/>
                </a:lnTo>
                <a:lnTo>
                  <a:pt x="1284732" y="591312"/>
                </a:lnTo>
                <a:lnTo>
                  <a:pt x="1289304" y="591312"/>
                </a:lnTo>
                <a:lnTo>
                  <a:pt x="1289304" y="59588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575304" y="2893544"/>
            <a:ext cx="1280160" cy="490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305" marR="273685" algn="ctr">
              <a:lnSpc>
                <a:spcPct val="102000"/>
              </a:lnSpc>
              <a:spcBef>
                <a:spcPts val="9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초기</a:t>
            </a:r>
            <a:r>
              <a:rPr sz="1000" spc="-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신규 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위험</a:t>
            </a:r>
            <a:endParaRPr sz="1000">
              <a:latin typeface="Noto Sans CJK JP Regular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요소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식별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61915" y="4297163"/>
            <a:ext cx="1868805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 marR="5080" indent="-92710">
              <a:lnSpc>
                <a:spcPct val="101499"/>
              </a:lnSpc>
              <a:spcBef>
                <a:spcPts val="10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위험정보를 토대로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의사결정을  하고 위험 해소 방안을  수립하며 이를</a:t>
            </a:r>
            <a:r>
              <a:rPr sz="1000" spc="-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구현함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75304" y="4280916"/>
            <a:ext cx="1280160" cy="589915"/>
          </a:xfrm>
          <a:custGeom>
            <a:avLst/>
            <a:gdLst/>
            <a:ahLst/>
            <a:cxnLst/>
            <a:rect l="l" t="t" r="r" b="b"/>
            <a:pathLst>
              <a:path w="1280160" h="589914">
                <a:moveTo>
                  <a:pt x="0" y="0"/>
                </a:moveTo>
                <a:lnTo>
                  <a:pt x="1280160" y="0"/>
                </a:lnTo>
                <a:lnTo>
                  <a:pt x="1280160" y="589788"/>
                </a:lnTo>
                <a:lnTo>
                  <a:pt x="0" y="58978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570732" y="4274820"/>
            <a:ext cx="1289685" cy="601980"/>
          </a:xfrm>
          <a:custGeom>
            <a:avLst/>
            <a:gdLst/>
            <a:ahLst/>
            <a:cxnLst/>
            <a:rect l="l" t="t" r="r" b="b"/>
            <a:pathLst>
              <a:path w="1289685" h="601979">
                <a:moveTo>
                  <a:pt x="1289304" y="601980"/>
                </a:moveTo>
                <a:lnTo>
                  <a:pt x="0" y="601980"/>
                </a:lnTo>
                <a:lnTo>
                  <a:pt x="0" y="0"/>
                </a:lnTo>
                <a:lnTo>
                  <a:pt x="1289304" y="0"/>
                </a:lnTo>
                <a:lnTo>
                  <a:pt x="1289304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591312"/>
                </a:lnTo>
                <a:lnTo>
                  <a:pt x="4572" y="591312"/>
                </a:lnTo>
                <a:lnTo>
                  <a:pt x="10668" y="595884"/>
                </a:lnTo>
                <a:lnTo>
                  <a:pt x="1289304" y="595884"/>
                </a:lnTo>
                <a:lnTo>
                  <a:pt x="1289304" y="601980"/>
                </a:lnTo>
                <a:close/>
              </a:path>
              <a:path w="1289685" h="601979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289685" h="601979">
                <a:moveTo>
                  <a:pt x="1280160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280160" y="6096"/>
                </a:lnTo>
                <a:lnTo>
                  <a:pt x="1280160" y="10668"/>
                </a:lnTo>
                <a:close/>
              </a:path>
              <a:path w="1289685" h="601979">
                <a:moveTo>
                  <a:pt x="1280160" y="595884"/>
                </a:moveTo>
                <a:lnTo>
                  <a:pt x="1280160" y="6096"/>
                </a:lnTo>
                <a:lnTo>
                  <a:pt x="1284732" y="10668"/>
                </a:lnTo>
                <a:lnTo>
                  <a:pt x="1289304" y="10668"/>
                </a:lnTo>
                <a:lnTo>
                  <a:pt x="1289304" y="591312"/>
                </a:lnTo>
                <a:lnTo>
                  <a:pt x="1284732" y="591312"/>
                </a:lnTo>
                <a:lnTo>
                  <a:pt x="1280160" y="595884"/>
                </a:lnTo>
                <a:close/>
              </a:path>
              <a:path w="1289685" h="601979">
                <a:moveTo>
                  <a:pt x="1289304" y="10668"/>
                </a:moveTo>
                <a:lnTo>
                  <a:pt x="1284732" y="10668"/>
                </a:lnTo>
                <a:lnTo>
                  <a:pt x="1280160" y="6096"/>
                </a:lnTo>
                <a:lnTo>
                  <a:pt x="1289304" y="6096"/>
                </a:lnTo>
                <a:lnTo>
                  <a:pt x="1289304" y="10668"/>
                </a:lnTo>
                <a:close/>
              </a:path>
              <a:path w="1289685" h="601979">
                <a:moveTo>
                  <a:pt x="10668" y="595884"/>
                </a:moveTo>
                <a:lnTo>
                  <a:pt x="4572" y="591312"/>
                </a:lnTo>
                <a:lnTo>
                  <a:pt x="10668" y="591312"/>
                </a:lnTo>
                <a:lnTo>
                  <a:pt x="10668" y="595884"/>
                </a:lnTo>
                <a:close/>
              </a:path>
              <a:path w="1289685" h="601979">
                <a:moveTo>
                  <a:pt x="1280160" y="595884"/>
                </a:moveTo>
                <a:lnTo>
                  <a:pt x="10668" y="595884"/>
                </a:lnTo>
                <a:lnTo>
                  <a:pt x="10668" y="591312"/>
                </a:lnTo>
                <a:lnTo>
                  <a:pt x="1280160" y="591312"/>
                </a:lnTo>
                <a:lnTo>
                  <a:pt x="1280160" y="595884"/>
                </a:lnTo>
                <a:close/>
              </a:path>
              <a:path w="1289685" h="601979">
                <a:moveTo>
                  <a:pt x="1289304" y="595884"/>
                </a:moveTo>
                <a:lnTo>
                  <a:pt x="1280160" y="595884"/>
                </a:lnTo>
                <a:lnTo>
                  <a:pt x="1284732" y="591312"/>
                </a:lnTo>
                <a:lnTo>
                  <a:pt x="1289304" y="591312"/>
                </a:lnTo>
                <a:lnTo>
                  <a:pt x="1289304" y="59588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575304" y="4480025"/>
            <a:ext cx="12801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대응방안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수립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361915" y="3588523"/>
            <a:ext cx="20167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 marR="5080" indent="-92710">
              <a:lnSpc>
                <a:spcPct val="101499"/>
              </a:lnSpc>
              <a:spcBef>
                <a:spcPts val="10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식별된 위험요소를 의사결정을  위한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정보로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75" dirty="0">
                <a:latin typeface="Noto Sans CJK JP Regular"/>
                <a:cs typeface="Noto Sans CJK JP Regular"/>
              </a:rPr>
              <a:t>전환함</a:t>
            </a:r>
            <a:r>
              <a:rPr sz="1000" spc="75" dirty="0">
                <a:latin typeface="Times New Roman"/>
                <a:cs typeface="Times New Roman"/>
              </a:rPr>
              <a:t>(</a:t>
            </a:r>
            <a:r>
              <a:rPr sz="1000" spc="75" dirty="0">
                <a:latin typeface="Noto Sans CJK JP Regular"/>
                <a:cs typeface="Noto Sans CJK JP Regular"/>
              </a:rPr>
              <a:t>영향</a:t>
            </a:r>
            <a:r>
              <a:rPr sz="1000" spc="75" dirty="0">
                <a:latin typeface="Times New Roman"/>
                <a:cs typeface="Times New Roman"/>
              </a:rPr>
              <a:t>,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spc="80" dirty="0">
                <a:latin typeface="Noto Sans CJK JP Regular"/>
                <a:cs typeface="Noto Sans CJK JP Regular"/>
              </a:rPr>
              <a:t>가능성</a:t>
            </a:r>
            <a:r>
              <a:rPr sz="1000" spc="80" dirty="0">
                <a:latin typeface="Times New Roman"/>
                <a:cs typeface="Times New Roman"/>
              </a:rPr>
              <a:t>,  </a:t>
            </a:r>
            <a:r>
              <a:rPr sz="1000" spc="100" dirty="0">
                <a:latin typeface="Noto Sans CJK JP Regular"/>
                <a:cs typeface="Noto Sans CJK JP Regular"/>
              </a:rPr>
              <a:t>타임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80" dirty="0">
                <a:latin typeface="Noto Sans CJK JP Regular"/>
                <a:cs typeface="Noto Sans CJK JP Regular"/>
              </a:rPr>
              <a:t>프레임</a:t>
            </a:r>
            <a:r>
              <a:rPr sz="1000" spc="80" dirty="0">
                <a:latin typeface="Times New Roman"/>
                <a:cs typeface="Times New Roman"/>
              </a:rPr>
              <a:t>,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우선순위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등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65" dirty="0">
                <a:latin typeface="Noto Sans CJK JP Regular"/>
                <a:cs typeface="Noto Sans CJK JP Regular"/>
              </a:rPr>
              <a:t>결정</a:t>
            </a:r>
            <a:r>
              <a:rPr sz="1000" spc="65" dirty="0"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575304" y="3563111"/>
            <a:ext cx="1280160" cy="591820"/>
          </a:xfrm>
          <a:custGeom>
            <a:avLst/>
            <a:gdLst/>
            <a:ahLst/>
            <a:cxnLst/>
            <a:rect l="l" t="t" r="r" b="b"/>
            <a:pathLst>
              <a:path w="1280160" h="591820">
                <a:moveTo>
                  <a:pt x="0" y="0"/>
                </a:moveTo>
                <a:lnTo>
                  <a:pt x="1280160" y="0"/>
                </a:lnTo>
                <a:lnTo>
                  <a:pt x="1280160" y="591312"/>
                </a:lnTo>
                <a:lnTo>
                  <a:pt x="0" y="591312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70732" y="3558540"/>
            <a:ext cx="1289685" cy="601980"/>
          </a:xfrm>
          <a:custGeom>
            <a:avLst/>
            <a:gdLst/>
            <a:ahLst/>
            <a:cxnLst/>
            <a:rect l="l" t="t" r="r" b="b"/>
            <a:pathLst>
              <a:path w="1289685" h="601979">
                <a:moveTo>
                  <a:pt x="1289304" y="601980"/>
                </a:moveTo>
                <a:lnTo>
                  <a:pt x="0" y="601980"/>
                </a:lnTo>
                <a:lnTo>
                  <a:pt x="0" y="0"/>
                </a:lnTo>
                <a:lnTo>
                  <a:pt x="1289304" y="0"/>
                </a:lnTo>
                <a:lnTo>
                  <a:pt x="1289304" y="4572"/>
                </a:lnTo>
                <a:lnTo>
                  <a:pt x="10668" y="4572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591312"/>
                </a:lnTo>
                <a:lnTo>
                  <a:pt x="4572" y="591312"/>
                </a:lnTo>
                <a:lnTo>
                  <a:pt x="10668" y="595884"/>
                </a:lnTo>
                <a:lnTo>
                  <a:pt x="1289304" y="595884"/>
                </a:lnTo>
                <a:lnTo>
                  <a:pt x="1289304" y="601980"/>
                </a:lnTo>
                <a:close/>
              </a:path>
              <a:path w="1289685" h="601979">
                <a:moveTo>
                  <a:pt x="10668" y="10668"/>
                </a:moveTo>
                <a:lnTo>
                  <a:pt x="4572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289685" h="601979">
                <a:moveTo>
                  <a:pt x="128016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280160" y="4572"/>
                </a:lnTo>
                <a:lnTo>
                  <a:pt x="1280160" y="10668"/>
                </a:lnTo>
                <a:close/>
              </a:path>
              <a:path w="1289685" h="601979">
                <a:moveTo>
                  <a:pt x="1280160" y="595884"/>
                </a:moveTo>
                <a:lnTo>
                  <a:pt x="1280160" y="4572"/>
                </a:lnTo>
                <a:lnTo>
                  <a:pt x="1284732" y="10668"/>
                </a:lnTo>
                <a:lnTo>
                  <a:pt x="1289304" y="10668"/>
                </a:lnTo>
                <a:lnTo>
                  <a:pt x="1289304" y="591312"/>
                </a:lnTo>
                <a:lnTo>
                  <a:pt x="1284732" y="591312"/>
                </a:lnTo>
                <a:lnTo>
                  <a:pt x="1280160" y="595884"/>
                </a:lnTo>
                <a:close/>
              </a:path>
              <a:path w="1289685" h="601979">
                <a:moveTo>
                  <a:pt x="1289304" y="10668"/>
                </a:moveTo>
                <a:lnTo>
                  <a:pt x="1284732" y="10668"/>
                </a:lnTo>
                <a:lnTo>
                  <a:pt x="1280160" y="4572"/>
                </a:lnTo>
                <a:lnTo>
                  <a:pt x="1289304" y="4572"/>
                </a:lnTo>
                <a:lnTo>
                  <a:pt x="1289304" y="10668"/>
                </a:lnTo>
                <a:close/>
              </a:path>
              <a:path w="1289685" h="601979">
                <a:moveTo>
                  <a:pt x="10668" y="595884"/>
                </a:moveTo>
                <a:lnTo>
                  <a:pt x="4572" y="591312"/>
                </a:lnTo>
                <a:lnTo>
                  <a:pt x="10668" y="591312"/>
                </a:lnTo>
                <a:lnTo>
                  <a:pt x="10668" y="595884"/>
                </a:lnTo>
                <a:close/>
              </a:path>
              <a:path w="1289685" h="601979">
                <a:moveTo>
                  <a:pt x="1280160" y="595884"/>
                </a:moveTo>
                <a:lnTo>
                  <a:pt x="10668" y="595884"/>
                </a:lnTo>
                <a:lnTo>
                  <a:pt x="10668" y="591312"/>
                </a:lnTo>
                <a:lnTo>
                  <a:pt x="1280160" y="591312"/>
                </a:lnTo>
                <a:lnTo>
                  <a:pt x="1280160" y="595884"/>
                </a:lnTo>
                <a:close/>
              </a:path>
              <a:path w="1289685" h="601979">
                <a:moveTo>
                  <a:pt x="1289304" y="595884"/>
                </a:moveTo>
                <a:lnTo>
                  <a:pt x="1280160" y="595884"/>
                </a:lnTo>
                <a:lnTo>
                  <a:pt x="1284732" y="591312"/>
                </a:lnTo>
                <a:lnTo>
                  <a:pt x="1289304" y="591312"/>
                </a:lnTo>
                <a:lnTo>
                  <a:pt x="1289304" y="59588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575304" y="3609874"/>
            <a:ext cx="12801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6865" marR="307340" algn="ctr">
              <a:lnSpc>
                <a:spcPct val="101499"/>
              </a:lnSpc>
              <a:spcBef>
                <a:spcPts val="100"/>
              </a:spcBef>
            </a:pPr>
            <a:r>
              <a:rPr sz="1000" spc="75" dirty="0">
                <a:latin typeface="Noto Sans CJK JP Regular"/>
                <a:cs typeface="Noto Sans CJK JP Regular"/>
              </a:rPr>
              <a:t>발생가능성  </a:t>
            </a:r>
            <a:r>
              <a:rPr sz="1000" spc="100" dirty="0">
                <a:latin typeface="Noto Sans CJK JP Regular"/>
                <a:cs typeface="Noto Sans CJK JP Regular"/>
              </a:rPr>
              <a:t>및     영향평가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575304" y="4997196"/>
            <a:ext cx="1280160" cy="1256030"/>
          </a:xfrm>
          <a:custGeom>
            <a:avLst/>
            <a:gdLst/>
            <a:ahLst/>
            <a:cxnLst/>
            <a:rect l="l" t="t" r="r" b="b"/>
            <a:pathLst>
              <a:path w="1280160" h="1256029">
                <a:moveTo>
                  <a:pt x="0" y="0"/>
                </a:moveTo>
                <a:lnTo>
                  <a:pt x="1280160" y="0"/>
                </a:lnTo>
                <a:lnTo>
                  <a:pt x="1280160" y="1255776"/>
                </a:lnTo>
                <a:lnTo>
                  <a:pt x="0" y="1255776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70732" y="4991100"/>
            <a:ext cx="1289685" cy="1266825"/>
          </a:xfrm>
          <a:custGeom>
            <a:avLst/>
            <a:gdLst/>
            <a:ahLst/>
            <a:cxnLst/>
            <a:rect l="l" t="t" r="r" b="b"/>
            <a:pathLst>
              <a:path w="1289685" h="1266825">
                <a:moveTo>
                  <a:pt x="1289304" y="1266444"/>
                </a:moveTo>
                <a:lnTo>
                  <a:pt x="0" y="1266444"/>
                </a:lnTo>
                <a:lnTo>
                  <a:pt x="0" y="0"/>
                </a:lnTo>
                <a:lnTo>
                  <a:pt x="1289304" y="0"/>
                </a:lnTo>
                <a:lnTo>
                  <a:pt x="1289304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1257300"/>
                </a:lnTo>
                <a:lnTo>
                  <a:pt x="4572" y="1257300"/>
                </a:lnTo>
                <a:lnTo>
                  <a:pt x="10668" y="1261872"/>
                </a:lnTo>
                <a:lnTo>
                  <a:pt x="1289304" y="1261872"/>
                </a:lnTo>
                <a:lnTo>
                  <a:pt x="1289304" y="1266444"/>
                </a:lnTo>
                <a:close/>
              </a:path>
              <a:path w="1289685" h="1266825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289685" h="1266825">
                <a:moveTo>
                  <a:pt x="1280160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280160" y="6096"/>
                </a:lnTo>
                <a:lnTo>
                  <a:pt x="1280160" y="10668"/>
                </a:lnTo>
                <a:close/>
              </a:path>
              <a:path w="1289685" h="1266825">
                <a:moveTo>
                  <a:pt x="1280160" y="1261872"/>
                </a:moveTo>
                <a:lnTo>
                  <a:pt x="1280160" y="6096"/>
                </a:lnTo>
                <a:lnTo>
                  <a:pt x="1284732" y="10668"/>
                </a:lnTo>
                <a:lnTo>
                  <a:pt x="1289304" y="10668"/>
                </a:lnTo>
                <a:lnTo>
                  <a:pt x="1289304" y="1257300"/>
                </a:lnTo>
                <a:lnTo>
                  <a:pt x="1284732" y="1257300"/>
                </a:lnTo>
                <a:lnTo>
                  <a:pt x="1280160" y="1261872"/>
                </a:lnTo>
                <a:close/>
              </a:path>
              <a:path w="1289685" h="1266825">
                <a:moveTo>
                  <a:pt x="1289304" y="10668"/>
                </a:moveTo>
                <a:lnTo>
                  <a:pt x="1284732" y="10668"/>
                </a:lnTo>
                <a:lnTo>
                  <a:pt x="1280160" y="6096"/>
                </a:lnTo>
                <a:lnTo>
                  <a:pt x="1289304" y="6096"/>
                </a:lnTo>
                <a:lnTo>
                  <a:pt x="1289304" y="10668"/>
                </a:lnTo>
                <a:close/>
              </a:path>
              <a:path w="1289685" h="1266825">
                <a:moveTo>
                  <a:pt x="10668" y="1261872"/>
                </a:moveTo>
                <a:lnTo>
                  <a:pt x="4572" y="1257300"/>
                </a:lnTo>
                <a:lnTo>
                  <a:pt x="10668" y="1257300"/>
                </a:lnTo>
                <a:lnTo>
                  <a:pt x="10668" y="1261872"/>
                </a:lnTo>
                <a:close/>
              </a:path>
              <a:path w="1289685" h="1266825">
                <a:moveTo>
                  <a:pt x="1280160" y="1261872"/>
                </a:moveTo>
                <a:lnTo>
                  <a:pt x="10668" y="1261872"/>
                </a:lnTo>
                <a:lnTo>
                  <a:pt x="10668" y="1257300"/>
                </a:lnTo>
                <a:lnTo>
                  <a:pt x="1280160" y="1257300"/>
                </a:lnTo>
                <a:lnTo>
                  <a:pt x="1280160" y="1261872"/>
                </a:lnTo>
                <a:close/>
              </a:path>
              <a:path w="1289685" h="1266825">
                <a:moveTo>
                  <a:pt x="1289304" y="1261872"/>
                </a:moveTo>
                <a:lnTo>
                  <a:pt x="1280160" y="1261872"/>
                </a:lnTo>
                <a:lnTo>
                  <a:pt x="1284732" y="1257300"/>
                </a:lnTo>
                <a:lnTo>
                  <a:pt x="1289304" y="1257300"/>
                </a:lnTo>
                <a:lnTo>
                  <a:pt x="1289304" y="126187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575304" y="5530089"/>
            <a:ext cx="12801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위험감시 및</a:t>
            </a:r>
            <a:r>
              <a:rPr sz="1000" spc="-5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통제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361915" y="6392643"/>
            <a:ext cx="203073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410" marR="5080" indent="-92710">
              <a:lnSpc>
                <a:spcPct val="101499"/>
              </a:lnSpc>
              <a:spcBef>
                <a:spcPts val="10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위험 </a:t>
            </a:r>
            <a:r>
              <a:rPr sz="1000" spc="75" dirty="0">
                <a:latin typeface="Noto Sans CJK JP Regular"/>
                <a:cs typeface="Noto Sans CJK JP Regular"/>
              </a:rPr>
              <a:t>활동</a:t>
            </a:r>
            <a:r>
              <a:rPr sz="1000" spc="75" dirty="0">
                <a:latin typeface="Times New Roman"/>
                <a:cs typeface="Times New Roman"/>
              </a:rPr>
              <a:t>, </a:t>
            </a:r>
            <a:r>
              <a:rPr sz="1000" spc="100" dirty="0">
                <a:latin typeface="Noto Sans CJK JP Regular"/>
                <a:cs typeface="Noto Sans CJK JP Regular"/>
              </a:rPr>
              <a:t>현 </a:t>
            </a:r>
            <a:r>
              <a:rPr sz="1000" spc="75" dirty="0">
                <a:latin typeface="Noto Sans CJK JP Regular"/>
                <a:cs typeface="Noto Sans CJK JP Regular"/>
              </a:rPr>
              <a:t>위험</a:t>
            </a:r>
            <a:r>
              <a:rPr sz="1000" spc="75" dirty="0">
                <a:latin typeface="Times New Roman"/>
                <a:cs typeface="Times New Roman"/>
              </a:rPr>
              <a:t>, </a:t>
            </a:r>
            <a:r>
              <a:rPr sz="1000" spc="100" dirty="0">
                <a:latin typeface="Noto Sans CJK JP Regular"/>
                <a:cs typeface="Noto Sans CJK JP Regular"/>
              </a:rPr>
              <a:t>발생이  예상되는 위험에 관해 프로젝트  내외부에</a:t>
            </a:r>
            <a:r>
              <a:rPr sz="1000" spc="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정보와</a:t>
            </a:r>
            <a:r>
              <a:rPr sz="1000" spc="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피드백을</a:t>
            </a:r>
            <a:r>
              <a:rPr sz="1000" spc="-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제공함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575304" y="6377940"/>
            <a:ext cx="1280160" cy="554990"/>
          </a:xfrm>
          <a:custGeom>
            <a:avLst/>
            <a:gdLst/>
            <a:ahLst/>
            <a:cxnLst/>
            <a:rect l="l" t="t" r="r" b="b"/>
            <a:pathLst>
              <a:path w="1280160" h="554990">
                <a:moveTo>
                  <a:pt x="0" y="0"/>
                </a:moveTo>
                <a:lnTo>
                  <a:pt x="1280160" y="0"/>
                </a:lnTo>
                <a:lnTo>
                  <a:pt x="1280160" y="554736"/>
                </a:lnTo>
                <a:lnTo>
                  <a:pt x="0" y="554736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70732" y="6373367"/>
            <a:ext cx="1289685" cy="563880"/>
          </a:xfrm>
          <a:custGeom>
            <a:avLst/>
            <a:gdLst/>
            <a:ahLst/>
            <a:cxnLst/>
            <a:rect l="l" t="t" r="r" b="b"/>
            <a:pathLst>
              <a:path w="1289685" h="563879">
                <a:moveTo>
                  <a:pt x="1289304" y="563880"/>
                </a:moveTo>
                <a:lnTo>
                  <a:pt x="0" y="563880"/>
                </a:lnTo>
                <a:lnTo>
                  <a:pt x="0" y="0"/>
                </a:lnTo>
                <a:lnTo>
                  <a:pt x="1289304" y="0"/>
                </a:lnTo>
                <a:lnTo>
                  <a:pt x="1289304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554736"/>
                </a:lnTo>
                <a:lnTo>
                  <a:pt x="4572" y="554736"/>
                </a:lnTo>
                <a:lnTo>
                  <a:pt x="10668" y="559308"/>
                </a:lnTo>
                <a:lnTo>
                  <a:pt x="1289304" y="559308"/>
                </a:lnTo>
                <a:lnTo>
                  <a:pt x="1289304" y="563880"/>
                </a:lnTo>
                <a:close/>
              </a:path>
              <a:path w="1289685" h="563879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289685" h="563879">
                <a:moveTo>
                  <a:pt x="128016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280160" y="4572"/>
                </a:lnTo>
                <a:lnTo>
                  <a:pt x="1280160" y="9144"/>
                </a:lnTo>
                <a:close/>
              </a:path>
              <a:path w="1289685" h="563879">
                <a:moveTo>
                  <a:pt x="1280160" y="559308"/>
                </a:moveTo>
                <a:lnTo>
                  <a:pt x="1280160" y="4572"/>
                </a:lnTo>
                <a:lnTo>
                  <a:pt x="1284732" y="9144"/>
                </a:lnTo>
                <a:lnTo>
                  <a:pt x="1289304" y="9144"/>
                </a:lnTo>
                <a:lnTo>
                  <a:pt x="1289304" y="554736"/>
                </a:lnTo>
                <a:lnTo>
                  <a:pt x="1284732" y="554736"/>
                </a:lnTo>
                <a:lnTo>
                  <a:pt x="1280160" y="559308"/>
                </a:lnTo>
                <a:close/>
              </a:path>
              <a:path w="1289685" h="563879">
                <a:moveTo>
                  <a:pt x="1289304" y="9144"/>
                </a:moveTo>
                <a:lnTo>
                  <a:pt x="1284732" y="9144"/>
                </a:lnTo>
                <a:lnTo>
                  <a:pt x="1280160" y="4572"/>
                </a:lnTo>
                <a:lnTo>
                  <a:pt x="1289304" y="4572"/>
                </a:lnTo>
                <a:lnTo>
                  <a:pt x="1289304" y="9144"/>
                </a:lnTo>
                <a:close/>
              </a:path>
              <a:path w="1289685" h="563879">
                <a:moveTo>
                  <a:pt x="10668" y="559308"/>
                </a:moveTo>
                <a:lnTo>
                  <a:pt x="4572" y="554736"/>
                </a:lnTo>
                <a:lnTo>
                  <a:pt x="10668" y="554736"/>
                </a:lnTo>
                <a:lnTo>
                  <a:pt x="10668" y="559308"/>
                </a:lnTo>
                <a:close/>
              </a:path>
              <a:path w="1289685" h="563879">
                <a:moveTo>
                  <a:pt x="1280160" y="559308"/>
                </a:moveTo>
                <a:lnTo>
                  <a:pt x="10668" y="559308"/>
                </a:lnTo>
                <a:lnTo>
                  <a:pt x="10668" y="554736"/>
                </a:lnTo>
                <a:lnTo>
                  <a:pt x="1280160" y="554736"/>
                </a:lnTo>
                <a:lnTo>
                  <a:pt x="1280160" y="559308"/>
                </a:lnTo>
                <a:close/>
              </a:path>
              <a:path w="1289685" h="563879">
                <a:moveTo>
                  <a:pt x="1289304" y="559308"/>
                </a:moveTo>
                <a:lnTo>
                  <a:pt x="1280160" y="559308"/>
                </a:lnTo>
                <a:lnTo>
                  <a:pt x="1284732" y="554736"/>
                </a:lnTo>
                <a:lnTo>
                  <a:pt x="1289304" y="554736"/>
                </a:lnTo>
                <a:lnTo>
                  <a:pt x="1289304" y="55930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575304" y="6560346"/>
            <a:ext cx="12801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036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위험보고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40792" y="2878836"/>
            <a:ext cx="1036319" cy="571500"/>
          </a:xfrm>
          <a:custGeom>
            <a:avLst/>
            <a:gdLst/>
            <a:ahLst/>
            <a:cxnLst/>
            <a:rect l="l" t="t" r="r" b="b"/>
            <a:pathLst>
              <a:path w="1036319" h="571500">
                <a:moveTo>
                  <a:pt x="0" y="0"/>
                </a:moveTo>
                <a:lnTo>
                  <a:pt x="1036320" y="0"/>
                </a:lnTo>
                <a:lnTo>
                  <a:pt x="103632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240792" y="2977364"/>
            <a:ext cx="1036319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14"/>
              </a:spcBef>
            </a:pPr>
            <a:r>
              <a:rPr sz="1100" spc="50" dirty="0">
                <a:latin typeface="Noto Sans CJK JP Regular"/>
                <a:cs typeface="Noto Sans CJK JP Regular"/>
              </a:rPr>
              <a:t>인식</a:t>
            </a:r>
            <a:endParaRPr sz="1100">
              <a:latin typeface="Noto Sans CJK JP Regular"/>
              <a:cs typeface="Noto Sans CJK JP Regular"/>
            </a:endParaRPr>
          </a:p>
          <a:p>
            <a:pPr marL="13335" algn="ctr">
              <a:lnSpc>
                <a:spcPct val="100000"/>
              </a:lnSpc>
              <a:spcBef>
                <a:spcPts val="10"/>
              </a:spcBef>
            </a:pPr>
            <a:r>
              <a:rPr sz="1100" spc="-40" dirty="0">
                <a:latin typeface="Times New Roman"/>
                <a:cs typeface="Times New Roman"/>
              </a:rPr>
              <a:t>(Identify)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40792" y="2878836"/>
            <a:ext cx="109728" cy="1097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0792" y="3578352"/>
            <a:ext cx="1036319" cy="573405"/>
          </a:xfrm>
          <a:custGeom>
            <a:avLst/>
            <a:gdLst/>
            <a:ahLst/>
            <a:cxnLst/>
            <a:rect l="l" t="t" r="r" b="b"/>
            <a:pathLst>
              <a:path w="1036319" h="573404">
                <a:moveTo>
                  <a:pt x="0" y="0"/>
                </a:moveTo>
                <a:lnTo>
                  <a:pt x="1036320" y="0"/>
                </a:lnTo>
                <a:lnTo>
                  <a:pt x="1036320" y="573024"/>
                </a:lnTo>
                <a:lnTo>
                  <a:pt x="0" y="573024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40792" y="3678409"/>
            <a:ext cx="1036319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14"/>
              </a:spcBef>
            </a:pPr>
            <a:r>
              <a:rPr sz="1100" spc="50" dirty="0">
                <a:latin typeface="Noto Sans CJK JP Regular"/>
                <a:cs typeface="Noto Sans CJK JP Regular"/>
              </a:rPr>
              <a:t>분석</a:t>
            </a:r>
            <a:endParaRPr sz="1100">
              <a:latin typeface="Noto Sans CJK JP Regular"/>
              <a:cs typeface="Noto Sans CJK JP Regular"/>
            </a:endParaRPr>
          </a:p>
          <a:p>
            <a:pPr marL="12065" algn="ctr">
              <a:lnSpc>
                <a:spcPct val="100000"/>
              </a:lnSpc>
              <a:spcBef>
                <a:spcPts val="10"/>
              </a:spcBef>
            </a:pPr>
            <a:r>
              <a:rPr sz="1100" spc="-30" dirty="0">
                <a:latin typeface="Times New Roman"/>
                <a:cs typeface="Times New Roman"/>
              </a:rPr>
              <a:t>(Analyze)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40792" y="3578352"/>
            <a:ext cx="109728" cy="1112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0792" y="4293108"/>
            <a:ext cx="1036319" cy="571500"/>
          </a:xfrm>
          <a:custGeom>
            <a:avLst/>
            <a:gdLst/>
            <a:ahLst/>
            <a:cxnLst/>
            <a:rect l="l" t="t" r="r" b="b"/>
            <a:pathLst>
              <a:path w="1036319" h="571500">
                <a:moveTo>
                  <a:pt x="0" y="0"/>
                </a:moveTo>
                <a:lnTo>
                  <a:pt x="1036320" y="0"/>
                </a:lnTo>
                <a:lnTo>
                  <a:pt x="103632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240792" y="4391634"/>
            <a:ext cx="1036319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14"/>
              </a:spcBef>
            </a:pPr>
            <a:r>
              <a:rPr sz="1100" spc="25" dirty="0">
                <a:latin typeface="Noto Sans CJK JP Regular"/>
                <a:cs typeface="Noto Sans CJK JP Regular"/>
              </a:rPr>
              <a:t>계획수립</a:t>
            </a:r>
            <a:endParaRPr sz="1100">
              <a:latin typeface="Noto Sans CJK JP Regular"/>
              <a:cs typeface="Noto Sans CJK JP Regular"/>
            </a:endParaRPr>
          </a:p>
          <a:p>
            <a:pPr marL="13335" algn="ctr">
              <a:lnSpc>
                <a:spcPct val="100000"/>
              </a:lnSpc>
              <a:spcBef>
                <a:spcPts val="10"/>
              </a:spcBef>
            </a:pPr>
            <a:r>
              <a:rPr sz="1100" spc="-15" dirty="0">
                <a:latin typeface="Times New Roman"/>
                <a:cs typeface="Times New Roman"/>
              </a:rPr>
              <a:t>(Plan)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240792" y="4293108"/>
            <a:ext cx="109728" cy="10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0792" y="4981955"/>
            <a:ext cx="1036319" cy="571500"/>
          </a:xfrm>
          <a:custGeom>
            <a:avLst/>
            <a:gdLst/>
            <a:ahLst/>
            <a:cxnLst/>
            <a:rect l="l" t="t" r="r" b="b"/>
            <a:pathLst>
              <a:path w="1036319" h="571500">
                <a:moveTo>
                  <a:pt x="0" y="0"/>
                </a:moveTo>
                <a:lnTo>
                  <a:pt x="1036320" y="0"/>
                </a:lnTo>
                <a:lnTo>
                  <a:pt x="103632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240792" y="5080482"/>
            <a:ext cx="1036319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14"/>
              </a:spcBef>
            </a:pPr>
            <a:r>
              <a:rPr sz="1100" spc="50" dirty="0">
                <a:latin typeface="Noto Sans CJK JP Regular"/>
                <a:cs typeface="Noto Sans CJK JP Regular"/>
              </a:rPr>
              <a:t>추적</a:t>
            </a:r>
            <a:endParaRPr sz="1100">
              <a:latin typeface="Noto Sans CJK JP Regular"/>
              <a:cs typeface="Noto Sans CJK JP Regular"/>
            </a:endParaRPr>
          </a:p>
          <a:p>
            <a:pPr marL="12700" algn="ctr">
              <a:lnSpc>
                <a:spcPct val="100000"/>
              </a:lnSpc>
              <a:spcBef>
                <a:spcPts val="10"/>
              </a:spcBef>
            </a:pPr>
            <a:r>
              <a:rPr sz="1100" spc="-25" dirty="0">
                <a:latin typeface="Times New Roman"/>
                <a:cs typeface="Times New Roman"/>
              </a:rPr>
              <a:t>(Track)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40792" y="4981955"/>
            <a:ext cx="109728" cy="1112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40792" y="5684520"/>
            <a:ext cx="1036319" cy="571500"/>
          </a:xfrm>
          <a:custGeom>
            <a:avLst/>
            <a:gdLst/>
            <a:ahLst/>
            <a:cxnLst/>
            <a:rect l="l" t="t" r="r" b="b"/>
            <a:pathLst>
              <a:path w="1036319" h="571500">
                <a:moveTo>
                  <a:pt x="0" y="0"/>
                </a:moveTo>
                <a:lnTo>
                  <a:pt x="1036320" y="0"/>
                </a:lnTo>
                <a:lnTo>
                  <a:pt x="103632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240792" y="5783084"/>
            <a:ext cx="1036319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114"/>
              </a:spcBef>
            </a:pPr>
            <a:r>
              <a:rPr sz="1100" spc="50" dirty="0">
                <a:latin typeface="Noto Sans CJK JP Regular"/>
                <a:cs typeface="Noto Sans CJK JP Regular"/>
              </a:rPr>
              <a:t>통제</a:t>
            </a:r>
            <a:endParaRPr sz="1100">
              <a:latin typeface="Noto Sans CJK JP Regular"/>
              <a:cs typeface="Noto Sans CJK JP Regular"/>
            </a:endParaRPr>
          </a:p>
          <a:p>
            <a:pPr marL="12700" algn="ctr">
              <a:lnSpc>
                <a:spcPct val="100000"/>
              </a:lnSpc>
              <a:spcBef>
                <a:spcPts val="10"/>
              </a:spcBef>
            </a:pPr>
            <a:r>
              <a:rPr sz="1100" spc="-20" dirty="0">
                <a:latin typeface="Times New Roman"/>
                <a:cs typeface="Times New Roman"/>
              </a:rPr>
              <a:t>(Control)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40792" y="5684520"/>
            <a:ext cx="109728" cy="10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40792" y="6385560"/>
            <a:ext cx="1036319" cy="573405"/>
          </a:xfrm>
          <a:custGeom>
            <a:avLst/>
            <a:gdLst/>
            <a:ahLst/>
            <a:cxnLst/>
            <a:rect l="l" t="t" r="r" b="b"/>
            <a:pathLst>
              <a:path w="1036319" h="573404">
                <a:moveTo>
                  <a:pt x="0" y="0"/>
                </a:moveTo>
                <a:lnTo>
                  <a:pt x="1036320" y="0"/>
                </a:lnTo>
                <a:lnTo>
                  <a:pt x="1036320" y="573024"/>
                </a:lnTo>
                <a:lnTo>
                  <a:pt x="0" y="573024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240792" y="6485643"/>
            <a:ext cx="1041400" cy="3651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14"/>
              </a:spcBef>
            </a:pPr>
            <a:r>
              <a:rPr sz="1100" spc="25" dirty="0">
                <a:latin typeface="Noto Sans CJK JP Regular"/>
                <a:cs typeface="Noto Sans CJK JP Regular"/>
              </a:rPr>
              <a:t>의사소통</a:t>
            </a:r>
            <a:endParaRPr sz="1100">
              <a:latin typeface="Noto Sans CJK JP Regular"/>
              <a:cs typeface="Noto Sans CJK JP Regular"/>
            </a:endParaRPr>
          </a:p>
          <a:p>
            <a:pPr marL="7620" algn="ctr">
              <a:lnSpc>
                <a:spcPct val="100000"/>
              </a:lnSpc>
              <a:spcBef>
                <a:spcPts val="10"/>
              </a:spcBef>
            </a:pPr>
            <a:r>
              <a:rPr sz="1100" spc="-90" dirty="0">
                <a:latin typeface="Times New Roman"/>
                <a:cs typeface="Times New Roman"/>
              </a:rPr>
              <a:t>(</a:t>
            </a:r>
            <a:r>
              <a:rPr sz="1100" spc="-35" dirty="0">
                <a:latin typeface="Times New Roman"/>
                <a:cs typeface="Times New Roman"/>
              </a:rPr>
              <a:t>C</a:t>
            </a:r>
            <a:r>
              <a:rPr sz="1100" spc="40" dirty="0">
                <a:latin typeface="Times New Roman"/>
                <a:cs typeface="Times New Roman"/>
              </a:rPr>
              <a:t>o</a:t>
            </a:r>
            <a:r>
              <a:rPr sz="1100" spc="35" dirty="0">
                <a:latin typeface="Times New Roman"/>
                <a:cs typeface="Times New Roman"/>
              </a:rPr>
              <a:t>m</a:t>
            </a:r>
            <a:r>
              <a:rPr sz="1100" spc="45" dirty="0">
                <a:latin typeface="Times New Roman"/>
                <a:cs typeface="Times New Roman"/>
              </a:rPr>
              <a:t>m</a:t>
            </a:r>
            <a:r>
              <a:rPr sz="1100" spc="40" dirty="0">
                <a:latin typeface="Times New Roman"/>
                <a:cs typeface="Times New Roman"/>
              </a:rPr>
              <a:t>un</a:t>
            </a:r>
            <a:r>
              <a:rPr sz="1100" spc="-100" dirty="0">
                <a:latin typeface="Times New Roman"/>
                <a:cs typeface="Times New Roman"/>
              </a:rPr>
              <a:t>i</a:t>
            </a:r>
            <a:r>
              <a:rPr sz="1100" spc="-90" dirty="0">
                <a:latin typeface="Times New Roman"/>
                <a:cs typeface="Times New Roman"/>
              </a:rPr>
              <a:t>-</a:t>
            </a:r>
            <a:r>
              <a:rPr sz="1100" spc="30" dirty="0">
                <a:latin typeface="Times New Roman"/>
                <a:cs typeface="Times New Roman"/>
              </a:rPr>
              <a:t>ca</a:t>
            </a:r>
            <a:r>
              <a:rPr sz="1100" spc="-30" dirty="0">
                <a:latin typeface="Times New Roman"/>
                <a:cs typeface="Times New Roman"/>
              </a:rPr>
              <a:t>t</a:t>
            </a:r>
            <a:r>
              <a:rPr sz="1100" spc="-100" dirty="0">
                <a:latin typeface="Times New Roman"/>
                <a:cs typeface="Times New Roman"/>
              </a:rPr>
              <a:t>i</a:t>
            </a:r>
            <a:r>
              <a:rPr sz="1100" spc="40" dirty="0">
                <a:latin typeface="Times New Roman"/>
                <a:cs typeface="Times New Roman"/>
              </a:rPr>
              <a:t>on</a:t>
            </a:r>
            <a:r>
              <a:rPr sz="1100" spc="5" dirty="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40792" y="6385560"/>
            <a:ext cx="109728" cy="1112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350263" y="2794254"/>
            <a:ext cx="1973580" cy="0"/>
          </a:xfrm>
          <a:custGeom>
            <a:avLst/>
            <a:gdLst/>
            <a:ahLst/>
            <a:cxnLst/>
            <a:rect l="l" t="t" r="r" b="b"/>
            <a:pathLst>
              <a:path w="1973579">
                <a:moveTo>
                  <a:pt x="0" y="0"/>
                </a:moveTo>
                <a:lnTo>
                  <a:pt x="1973580" y="0"/>
                </a:lnTo>
              </a:path>
            </a:pathLst>
          </a:custGeom>
          <a:ln w="19812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575304" y="2794254"/>
            <a:ext cx="1280160" cy="0"/>
          </a:xfrm>
          <a:custGeom>
            <a:avLst/>
            <a:gdLst/>
            <a:ahLst/>
            <a:cxnLst/>
            <a:rect l="l" t="t" r="r" b="b"/>
            <a:pathLst>
              <a:path w="1280160">
                <a:moveTo>
                  <a:pt x="0" y="0"/>
                </a:moveTo>
                <a:lnTo>
                  <a:pt x="1280160" y="0"/>
                </a:lnTo>
              </a:path>
            </a:pathLst>
          </a:custGeom>
          <a:ln w="19812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387340" y="3038855"/>
            <a:ext cx="163068" cy="1630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5320284" y="3026183"/>
            <a:ext cx="109601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20"/>
              </a:spcBef>
            </a:pPr>
            <a:r>
              <a:rPr sz="1350" spc="82" baseline="3086" dirty="0">
                <a:solidFill>
                  <a:srgbClr val="FFFFFF"/>
                </a:solidFill>
                <a:latin typeface="Times New Roman"/>
                <a:cs typeface="Times New Roman"/>
              </a:rPr>
              <a:t>1 </a:t>
            </a:r>
            <a:r>
              <a:rPr sz="1000" spc="100" dirty="0">
                <a:latin typeface="Noto Sans CJK JP Regular"/>
                <a:cs typeface="Noto Sans CJK JP Regular"/>
              </a:rPr>
              <a:t>이슈</a:t>
            </a:r>
            <a:r>
              <a:rPr sz="1000" spc="8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발생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387340" y="3624071"/>
            <a:ext cx="163068" cy="161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5320284" y="3612910"/>
            <a:ext cx="109601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20"/>
              </a:spcBef>
            </a:pPr>
            <a:r>
              <a:rPr sz="1350" spc="82" baseline="3086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1350" spc="322" baseline="3086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이슈등록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387340" y="4136135"/>
            <a:ext cx="163068" cy="1615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5437572" y="4131027"/>
            <a:ext cx="774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996683" y="3038855"/>
            <a:ext cx="161544" cy="1630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6931152" y="3026183"/>
            <a:ext cx="12420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120"/>
              </a:spcBef>
              <a:tabLst>
                <a:tab pos="345440" algn="l"/>
              </a:tabLst>
            </a:pPr>
            <a:r>
              <a:rPr sz="1350" spc="82" baseline="3086" dirty="0">
                <a:solidFill>
                  <a:srgbClr val="FFFFFF"/>
                </a:solidFill>
                <a:latin typeface="Times New Roman"/>
                <a:cs typeface="Times New Roman"/>
              </a:rPr>
              <a:t>3	</a:t>
            </a:r>
            <a:r>
              <a:rPr sz="1000" spc="100" dirty="0">
                <a:latin typeface="Noto Sans CJK JP Regular"/>
                <a:cs typeface="Noto Sans CJK JP Regular"/>
              </a:rPr>
              <a:t>이슈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접수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996683" y="3404615"/>
            <a:ext cx="161544" cy="1630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6931152" y="3404115"/>
            <a:ext cx="12420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3664">
              <a:lnSpc>
                <a:spcPct val="100000"/>
              </a:lnSpc>
              <a:spcBef>
                <a:spcPts val="120"/>
              </a:spcBef>
            </a:pPr>
            <a:r>
              <a:rPr sz="1350" spc="82" baseline="9259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1350" spc="502" baseline="92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당사자</a:t>
            </a:r>
            <a:r>
              <a:rPr sz="1000" spc="-10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선정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996683" y="4538471"/>
            <a:ext cx="161544" cy="161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7045405" y="4425193"/>
            <a:ext cx="8788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50" spc="82" baseline="-46296" dirty="0">
                <a:solidFill>
                  <a:srgbClr val="FFFFFF"/>
                </a:solidFill>
                <a:latin typeface="Times New Roman"/>
                <a:cs typeface="Times New Roman"/>
              </a:rPr>
              <a:t>7 </a:t>
            </a:r>
            <a:r>
              <a:rPr sz="1000" spc="100" dirty="0">
                <a:latin typeface="Noto Sans CJK JP Regular"/>
                <a:cs typeface="Noto Sans CJK JP Regular"/>
              </a:rPr>
              <a:t>원인 분석</a:t>
            </a:r>
            <a:r>
              <a:rPr sz="1000" spc="-6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8604504" y="3697223"/>
            <a:ext cx="161544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 txBox="1"/>
          <p:nvPr/>
        </p:nvSpPr>
        <p:spPr>
          <a:xfrm>
            <a:off x="8654688" y="3692096"/>
            <a:ext cx="774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387340" y="5085588"/>
            <a:ext cx="163068" cy="1630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5424872" y="5081984"/>
            <a:ext cx="901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387340" y="5347715"/>
            <a:ext cx="163068" cy="1630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5424872" y="5016267"/>
            <a:ext cx="4124960" cy="18211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680"/>
              </a:spcBef>
            </a:pPr>
            <a:r>
              <a:rPr sz="1050" spc="65" dirty="0">
                <a:latin typeface="Noto Sans CJK JP Regular"/>
                <a:cs typeface="Noto Sans CJK JP Regular"/>
              </a:rPr>
              <a:t>발생한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20" dirty="0">
                <a:latin typeface="Times New Roman"/>
                <a:cs typeface="Times New Roman"/>
              </a:rPr>
              <a:t>Event</a:t>
            </a:r>
            <a:r>
              <a:rPr sz="1050" spc="20" dirty="0">
                <a:latin typeface="Noto Sans CJK JP Regular"/>
                <a:cs typeface="Noto Sans CJK JP Regular"/>
              </a:rPr>
              <a:t>를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70" dirty="0">
                <a:latin typeface="Noto Sans CJK JP Regular"/>
                <a:cs typeface="Noto Sans CJK JP Regular"/>
              </a:rPr>
              <a:t>이슈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정의에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따라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이슈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여부를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판별함</a:t>
            </a:r>
            <a:endParaRPr sz="1050">
              <a:latin typeface="Noto Sans CJK JP Regular"/>
              <a:cs typeface="Noto Sans CJK JP Regular"/>
            </a:endParaRPr>
          </a:p>
          <a:p>
            <a:pPr marL="189230" marR="5080" indent="-177165">
              <a:lnSpc>
                <a:spcPct val="142400"/>
              </a:lnSpc>
              <a:spcBef>
                <a:spcPts val="55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900" spc="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75" spc="97" baseline="2645" dirty="0">
                <a:latin typeface="Noto Sans CJK JP Regular"/>
                <a:cs typeface="Noto Sans CJK JP Regular"/>
              </a:rPr>
              <a:t>이슈관리 대장에 이슈를 등록함 </a:t>
            </a:r>
            <a:r>
              <a:rPr sz="1050" spc="65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이슈 통합 </a:t>
            </a:r>
            <a:r>
              <a:rPr sz="1050" spc="60" dirty="0">
                <a:latin typeface="Noto Sans CJK JP Regular"/>
                <a:cs typeface="Noto Sans CJK JP Regular"/>
              </a:rPr>
              <a:t>관리자에게 </a:t>
            </a:r>
            <a:r>
              <a:rPr sz="1050" spc="65" dirty="0">
                <a:latin typeface="Noto Sans CJK JP Regular"/>
                <a:cs typeface="Noto Sans CJK JP Regular"/>
              </a:rPr>
              <a:t>등록된 이슈가 접수됨  </a:t>
            </a:r>
            <a:r>
              <a:rPr sz="1050" spc="75" dirty="0">
                <a:latin typeface="Noto Sans CJK JP Regular"/>
                <a:cs typeface="Noto Sans CJK JP Regular"/>
              </a:rPr>
              <a:t>이슈</a:t>
            </a:r>
            <a:r>
              <a:rPr sz="1050" spc="-70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통합</a:t>
            </a:r>
            <a:r>
              <a:rPr sz="1050" spc="-45" dirty="0">
                <a:latin typeface="Noto Sans CJK JP Regular"/>
                <a:cs typeface="Noto Sans CJK JP Regular"/>
              </a:rPr>
              <a:t> </a:t>
            </a:r>
            <a:r>
              <a:rPr sz="1050" spc="60" dirty="0">
                <a:latin typeface="Noto Sans CJK JP Regular"/>
                <a:cs typeface="Noto Sans CJK JP Regular"/>
              </a:rPr>
              <a:t>관리자는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조치를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70" dirty="0">
                <a:latin typeface="Noto Sans CJK JP Regular"/>
                <a:cs typeface="Noto Sans CJK JP Regular"/>
              </a:rPr>
              <a:t>취할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이슈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0" dirty="0">
                <a:latin typeface="Noto Sans CJK JP Regular"/>
                <a:cs typeface="Noto Sans CJK JP Regular"/>
              </a:rPr>
              <a:t>담당자를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선정함</a:t>
            </a:r>
            <a:endParaRPr sz="1050">
              <a:latin typeface="Noto Sans CJK JP Regular"/>
              <a:cs typeface="Noto Sans CJK JP Regular"/>
            </a:endParaRPr>
          </a:p>
          <a:p>
            <a:pPr marL="189230" marR="5080">
              <a:lnSpc>
                <a:spcPct val="111500"/>
              </a:lnSpc>
              <a:spcBef>
                <a:spcPts val="405"/>
              </a:spcBef>
            </a:pPr>
            <a:r>
              <a:rPr sz="1050" spc="75" dirty="0">
                <a:latin typeface="Noto Sans CJK JP Regular"/>
                <a:cs typeface="Noto Sans CJK JP Regular"/>
              </a:rPr>
              <a:t>이슈</a:t>
            </a:r>
            <a:r>
              <a:rPr sz="1050" spc="-70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담당자로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지정된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70" dirty="0">
                <a:latin typeface="Noto Sans CJK JP Regular"/>
                <a:cs typeface="Noto Sans CJK JP Regular"/>
              </a:rPr>
              <a:t>자는</a:t>
            </a:r>
            <a:r>
              <a:rPr sz="1050" spc="-60" dirty="0">
                <a:latin typeface="Noto Sans CJK JP Regular"/>
                <a:cs typeface="Noto Sans CJK JP Regular"/>
              </a:rPr>
              <a:t> </a:t>
            </a:r>
            <a:r>
              <a:rPr sz="1050" spc="70" dirty="0">
                <a:latin typeface="Noto Sans CJK JP Regular"/>
                <a:cs typeface="Noto Sans CJK JP Regular"/>
              </a:rPr>
              <a:t>이슈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유형을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고려하여</a:t>
            </a:r>
            <a:r>
              <a:rPr sz="1050" spc="-7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이슈에</a:t>
            </a:r>
            <a:r>
              <a:rPr sz="1050" spc="-60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대한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70" dirty="0">
                <a:latin typeface="Noto Sans CJK JP Regular"/>
                <a:cs typeface="Noto Sans CJK JP Regular"/>
              </a:rPr>
              <a:t>조치</a:t>
            </a:r>
            <a:r>
              <a:rPr sz="1050" spc="-4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및  </a:t>
            </a:r>
            <a:r>
              <a:rPr sz="1050" spc="75" dirty="0">
                <a:latin typeface="Noto Sans CJK JP Regular"/>
                <a:cs typeface="Noto Sans CJK JP Regular"/>
              </a:rPr>
              <a:t>필요</a:t>
            </a:r>
            <a:r>
              <a:rPr sz="1050" spc="-7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시</a:t>
            </a:r>
            <a:r>
              <a:rPr sz="1050" spc="-45" dirty="0">
                <a:latin typeface="Noto Sans CJK JP Regular"/>
                <a:cs typeface="Noto Sans CJK JP Regular"/>
              </a:rPr>
              <a:t> </a:t>
            </a:r>
            <a:r>
              <a:rPr sz="1050" spc="60" dirty="0">
                <a:latin typeface="Noto Sans CJK JP Regular"/>
                <a:cs typeface="Noto Sans CJK JP Regular"/>
              </a:rPr>
              <a:t>변경관리를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수행함</a:t>
            </a:r>
            <a:endParaRPr sz="1050">
              <a:latin typeface="Noto Sans CJK JP Regular"/>
              <a:cs typeface="Noto Sans CJK JP Regular"/>
            </a:endParaRPr>
          </a:p>
          <a:p>
            <a:pPr marL="189230" marR="35560">
              <a:lnSpc>
                <a:spcPts val="1820"/>
              </a:lnSpc>
              <a:spcBef>
                <a:spcPts val="150"/>
              </a:spcBef>
            </a:pPr>
            <a:r>
              <a:rPr sz="1050" spc="65" dirty="0">
                <a:latin typeface="Noto Sans CJK JP Regular"/>
                <a:cs typeface="Noto Sans CJK JP Regular"/>
              </a:rPr>
              <a:t>이슈에</a:t>
            </a:r>
            <a:r>
              <a:rPr sz="1050" spc="-60" dirty="0">
                <a:latin typeface="Noto Sans CJK JP Regular"/>
                <a:cs typeface="Noto Sans CJK JP Regular"/>
              </a:rPr>
              <a:t> </a:t>
            </a:r>
            <a:r>
              <a:rPr sz="1050" spc="70" dirty="0">
                <a:latin typeface="Noto Sans CJK JP Regular"/>
                <a:cs typeface="Noto Sans CJK JP Regular"/>
              </a:rPr>
              <a:t>대한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조치가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취해지면</a:t>
            </a:r>
            <a:r>
              <a:rPr sz="1050" spc="-75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이슈</a:t>
            </a:r>
            <a:r>
              <a:rPr sz="1050" spc="-45" dirty="0">
                <a:latin typeface="Noto Sans CJK JP Regular"/>
                <a:cs typeface="Noto Sans CJK JP Regular"/>
              </a:rPr>
              <a:t> </a:t>
            </a:r>
            <a:r>
              <a:rPr sz="1050" spc="60" dirty="0">
                <a:latin typeface="Noto Sans CJK JP Regular"/>
                <a:cs typeface="Noto Sans CJK JP Regular"/>
              </a:rPr>
              <a:t>제기자는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이슈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조치</a:t>
            </a:r>
            <a:r>
              <a:rPr sz="1050" spc="-4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결과를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확인함  </a:t>
            </a:r>
            <a:r>
              <a:rPr sz="1050" spc="75" dirty="0">
                <a:latin typeface="Noto Sans CJK JP Regular"/>
                <a:cs typeface="Noto Sans CJK JP Regular"/>
              </a:rPr>
              <a:t>이슈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미해결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40" dirty="0">
                <a:latin typeface="Noto Sans CJK JP Regular"/>
                <a:cs typeface="Noto Sans CJK JP Regular"/>
              </a:rPr>
              <a:t>시</a:t>
            </a:r>
            <a:r>
              <a:rPr sz="1050" spc="40" dirty="0">
                <a:latin typeface="Times New Roman"/>
                <a:cs typeface="Times New Roman"/>
              </a:rPr>
              <a:t>,</a:t>
            </a:r>
            <a:r>
              <a:rPr sz="1050" spc="-80" dirty="0">
                <a:latin typeface="Times New Roman"/>
                <a:cs typeface="Times New Roman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이슈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통합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0" dirty="0">
                <a:latin typeface="Noto Sans CJK JP Regular"/>
                <a:cs typeface="Noto Sans CJK JP Regular"/>
              </a:rPr>
              <a:t>관리자는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원인을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70" dirty="0">
                <a:latin typeface="Noto Sans CJK JP Regular"/>
                <a:cs typeface="Noto Sans CJK JP Regular"/>
              </a:rPr>
              <a:t>분석</a:t>
            </a:r>
            <a:r>
              <a:rPr sz="1050" spc="-5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및</a:t>
            </a:r>
            <a:r>
              <a:rPr sz="1050" spc="-4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대책을</a:t>
            </a:r>
            <a:r>
              <a:rPr sz="1050" spc="-65" dirty="0">
                <a:latin typeface="Noto Sans CJK JP Regular"/>
                <a:cs typeface="Noto Sans CJK JP Regular"/>
              </a:rPr>
              <a:t> </a:t>
            </a:r>
            <a:r>
              <a:rPr sz="1050" spc="65" dirty="0">
                <a:latin typeface="Noto Sans CJK JP Regular"/>
                <a:cs typeface="Noto Sans CJK JP Regular"/>
              </a:rPr>
              <a:t>수립함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387340" y="5609844"/>
            <a:ext cx="163068" cy="1630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 txBox="1"/>
          <p:nvPr/>
        </p:nvSpPr>
        <p:spPr>
          <a:xfrm>
            <a:off x="5424872" y="5604721"/>
            <a:ext cx="901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5387340" y="5871971"/>
            <a:ext cx="163068" cy="1630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 txBox="1"/>
          <p:nvPr/>
        </p:nvSpPr>
        <p:spPr>
          <a:xfrm>
            <a:off x="5424872" y="5866849"/>
            <a:ext cx="901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5387340" y="6134100"/>
            <a:ext cx="163068" cy="1630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 txBox="1"/>
          <p:nvPr/>
        </p:nvSpPr>
        <p:spPr>
          <a:xfrm>
            <a:off x="5424872" y="6128978"/>
            <a:ext cx="901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387340" y="6396228"/>
            <a:ext cx="163068" cy="1630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5424872" y="6391106"/>
            <a:ext cx="901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5387340" y="6658356"/>
            <a:ext cx="163068" cy="1615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5424872" y="6653234"/>
            <a:ext cx="901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27" name="object 1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20</a:t>
            </a:fld>
            <a:endParaRPr spc="55" dirty="0"/>
          </a:p>
        </p:txBody>
      </p:sp>
      <p:sp>
        <p:nvSpPr>
          <p:cNvPr id="128" name="object 1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216" y="1348240"/>
            <a:ext cx="958532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주요 변경 사항 발생시 </a:t>
            </a:r>
            <a:r>
              <a:rPr sz="1400" spc="130" dirty="0">
                <a:latin typeface="Noto Sans CJK JP Regular"/>
                <a:cs typeface="Noto Sans CJK JP Regular"/>
              </a:rPr>
              <a:t>정해진 변경 </a:t>
            </a:r>
            <a:r>
              <a:rPr sz="1400" spc="125" dirty="0">
                <a:latin typeface="Noto Sans CJK JP Regular"/>
                <a:cs typeface="Noto Sans CJK JP Regular"/>
              </a:rPr>
              <a:t>관리 </a:t>
            </a:r>
            <a:r>
              <a:rPr sz="1400" spc="130" dirty="0">
                <a:latin typeface="Noto Sans CJK JP Regular"/>
                <a:cs typeface="Noto Sans CJK JP Regular"/>
              </a:rPr>
              <a:t>절차에 따라 </a:t>
            </a:r>
            <a:r>
              <a:rPr sz="1400" spc="125" dirty="0">
                <a:latin typeface="Noto Sans CJK JP Regular"/>
                <a:cs typeface="Noto Sans CJK JP Regular"/>
              </a:rPr>
              <a:t>변경을 </a:t>
            </a:r>
            <a:r>
              <a:rPr sz="1400" spc="114" dirty="0">
                <a:latin typeface="Noto Sans CJK JP Regular"/>
                <a:cs typeface="Noto Sans CJK JP Regular"/>
              </a:rPr>
              <a:t>실행합니다</a:t>
            </a:r>
            <a:r>
              <a:rPr sz="1400" spc="114" dirty="0">
                <a:latin typeface="Times New Roman"/>
                <a:cs typeface="Times New Roman"/>
              </a:rPr>
              <a:t>. </a:t>
            </a:r>
            <a:r>
              <a:rPr sz="1400" spc="130" dirty="0">
                <a:latin typeface="Noto Sans CJK JP Regular"/>
                <a:cs typeface="Noto Sans CJK JP Regular"/>
              </a:rPr>
              <a:t>변경요청의 접수 </a:t>
            </a:r>
            <a:r>
              <a:rPr sz="1400" spc="125" dirty="0">
                <a:latin typeface="Noto Sans CJK JP Regular"/>
                <a:cs typeface="Noto Sans CJK JP Regular"/>
              </a:rPr>
              <a:t>및 </a:t>
            </a:r>
            <a:r>
              <a:rPr sz="1400" spc="100" dirty="0">
                <a:latin typeface="Noto Sans CJK JP Regular"/>
                <a:cs typeface="Noto Sans CJK JP Regular"/>
              </a:rPr>
              <a:t>검토</a:t>
            </a:r>
            <a:r>
              <a:rPr sz="1400" spc="100" dirty="0">
                <a:latin typeface="Times New Roman"/>
                <a:cs typeface="Times New Roman"/>
              </a:rPr>
              <a:t>, </a:t>
            </a:r>
            <a:r>
              <a:rPr sz="1400" spc="130" dirty="0">
                <a:latin typeface="Noto Sans CJK JP Regular"/>
                <a:cs typeface="Noto Sans CJK JP Regular"/>
              </a:rPr>
              <a:t>협의와 </a:t>
            </a:r>
            <a:r>
              <a:rPr sz="1400" spc="125" dirty="0">
                <a:latin typeface="Noto Sans CJK JP Regular"/>
                <a:cs typeface="Noto Sans CJK JP Regular"/>
              </a:rPr>
              <a:t>합의의  과정을 거치게</a:t>
            </a:r>
            <a:r>
              <a:rPr sz="1400" spc="60" dirty="0">
                <a:latin typeface="Noto Sans CJK JP Regular"/>
                <a:cs typeface="Noto Sans CJK JP Regular"/>
              </a:rPr>
              <a:t> </a:t>
            </a:r>
            <a:r>
              <a:rPr sz="1400" spc="100" dirty="0">
                <a:latin typeface="Noto Sans CJK JP Regular"/>
                <a:cs typeface="Noto Sans CJK JP Regular"/>
              </a:rPr>
              <a:t>됩니다</a:t>
            </a:r>
            <a:r>
              <a:rPr sz="1400" spc="10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368" y="2060448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38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변경관리</a:t>
            </a:r>
            <a:r>
              <a:rPr sz="1400" spc="9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절차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842" y="2060448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20" y="5657794"/>
            <a:ext cx="9585960" cy="1203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81380" y="6064322"/>
            <a:ext cx="4645660" cy="43434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4"/>
              </a:spcBef>
            </a:pPr>
            <a:r>
              <a:rPr sz="1100" spc="-445" dirty="0">
                <a:latin typeface="Times New Roman"/>
                <a:cs typeface="Times New Roman"/>
              </a:rPr>
              <a:t></a:t>
            </a:r>
            <a:r>
              <a:rPr sz="1100" spc="-30" dirty="0">
                <a:latin typeface="Times New Roman"/>
                <a:cs typeface="Times New Roman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프로젝트</a:t>
            </a:r>
            <a:r>
              <a:rPr sz="1100" spc="7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수행에</a:t>
            </a:r>
            <a:r>
              <a:rPr sz="1100" spc="5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관련하여</a:t>
            </a:r>
            <a:r>
              <a:rPr sz="1100" spc="7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계약서</a:t>
            </a:r>
            <a:r>
              <a:rPr sz="1100" spc="5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및</a:t>
            </a:r>
            <a:r>
              <a:rPr sz="1100" spc="6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프로젝트관리계획서에</a:t>
            </a:r>
            <a:r>
              <a:rPr sz="1100" spc="5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명시된</a:t>
            </a:r>
            <a:r>
              <a:rPr sz="1100" spc="55" dirty="0">
                <a:latin typeface="Noto Sans CJK JP Regular"/>
                <a:cs typeface="Noto Sans CJK JP Regular"/>
              </a:rPr>
              <a:t> </a:t>
            </a:r>
            <a:r>
              <a:rPr sz="1100" spc="25" dirty="0">
                <a:latin typeface="Noto Sans CJK JP Regular"/>
                <a:cs typeface="Noto Sans CJK JP Regular"/>
              </a:rPr>
              <a:t>내용</a:t>
            </a:r>
            <a:endParaRPr sz="1100">
              <a:latin typeface="Noto Sans CJK JP Regular"/>
              <a:cs typeface="Noto Sans CJK JP Regular"/>
            </a:endParaRPr>
          </a:p>
          <a:p>
            <a:pPr marL="291465">
              <a:lnSpc>
                <a:spcPct val="100000"/>
              </a:lnSpc>
              <a:spcBef>
                <a:spcPts val="285"/>
              </a:spcBef>
            </a:pPr>
            <a:r>
              <a:rPr sz="1100" spc="140" dirty="0">
                <a:latin typeface="Times New Roman"/>
                <a:cs typeface="Times New Roman"/>
              </a:rPr>
              <a:t></a:t>
            </a:r>
            <a:r>
              <a:rPr sz="1100" spc="140" dirty="0">
                <a:latin typeface="Noto Sans CJK JP Regular"/>
                <a:cs typeface="Noto Sans CJK JP Regular"/>
              </a:rPr>
              <a:t>프로젝트</a:t>
            </a:r>
            <a:r>
              <a:rPr sz="1100" spc="45" dirty="0">
                <a:latin typeface="Noto Sans CJK JP Regular"/>
                <a:cs typeface="Noto Sans CJK JP Regular"/>
              </a:rPr>
              <a:t> </a:t>
            </a:r>
            <a:r>
              <a:rPr sz="1100" spc="75" dirty="0">
                <a:latin typeface="Noto Sans CJK JP Regular"/>
                <a:cs typeface="Noto Sans CJK JP Regular"/>
              </a:rPr>
              <a:t>범위</a:t>
            </a:r>
            <a:r>
              <a:rPr sz="1100" spc="75" dirty="0">
                <a:latin typeface="Times New Roman"/>
                <a:cs typeface="Times New Roman"/>
              </a:rPr>
              <a:t>,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80" dirty="0">
                <a:latin typeface="Noto Sans CJK JP Regular"/>
                <a:cs typeface="Noto Sans CJK JP Regular"/>
              </a:rPr>
              <a:t>비용</a:t>
            </a:r>
            <a:r>
              <a:rPr sz="1100" spc="80" dirty="0">
                <a:latin typeface="Times New Roman"/>
                <a:cs typeface="Times New Roman"/>
              </a:rPr>
              <a:t>,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80" dirty="0">
                <a:latin typeface="Noto Sans CJK JP Regular"/>
                <a:cs typeface="Noto Sans CJK JP Regular"/>
              </a:rPr>
              <a:t>일정</a:t>
            </a:r>
            <a:r>
              <a:rPr sz="1100" spc="80" dirty="0">
                <a:latin typeface="Times New Roman"/>
                <a:cs typeface="Times New Roman"/>
              </a:rPr>
              <a:t>,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Times New Roman"/>
                <a:cs typeface="Times New Roman"/>
              </a:rPr>
              <a:t>S/W,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적용기술</a:t>
            </a:r>
            <a:r>
              <a:rPr sz="1100" spc="6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등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22220" y="6115812"/>
            <a:ext cx="2411095" cy="710565"/>
          </a:xfrm>
          <a:custGeom>
            <a:avLst/>
            <a:gdLst/>
            <a:ahLst/>
            <a:cxnLst/>
            <a:rect l="l" t="t" r="r" b="b"/>
            <a:pathLst>
              <a:path w="2411095" h="710565">
                <a:moveTo>
                  <a:pt x="2313432" y="710184"/>
                </a:moveTo>
                <a:lnTo>
                  <a:pt x="0" y="710184"/>
                </a:lnTo>
                <a:lnTo>
                  <a:pt x="0" y="0"/>
                </a:lnTo>
                <a:lnTo>
                  <a:pt x="0" y="710183"/>
                </a:lnTo>
                <a:lnTo>
                  <a:pt x="2313432" y="710183"/>
                </a:lnTo>
                <a:close/>
              </a:path>
              <a:path w="2411095" h="710565">
                <a:moveTo>
                  <a:pt x="2314269" y="3047"/>
                </a:moveTo>
                <a:lnTo>
                  <a:pt x="2313432" y="3047"/>
                </a:lnTo>
                <a:lnTo>
                  <a:pt x="2313432" y="0"/>
                </a:lnTo>
                <a:lnTo>
                  <a:pt x="2314269" y="3047"/>
                </a:lnTo>
                <a:close/>
              </a:path>
              <a:path w="2411095" h="710565">
                <a:moveTo>
                  <a:pt x="2315525" y="7619"/>
                </a:moveTo>
                <a:lnTo>
                  <a:pt x="2314956" y="7619"/>
                </a:lnTo>
                <a:lnTo>
                  <a:pt x="2314956" y="5548"/>
                </a:lnTo>
                <a:lnTo>
                  <a:pt x="2315525" y="7619"/>
                </a:lnTo>
                <a:close/>
              </a:path>
              <a:path w="2411095" h="710565">
                <a:moveTo>
                  <a:pt x="2317199" y="13715"/>
                </a:moveTo>
                <a:lnTo>
                  <a:pt x="2316480" y="13715"/>
                </a:lnTo>
                <a:lnTo>
                  <a:pt x="2316480" y="11097"/>
                </a:lnTo>
                <a:lnTo>
                  <a:pt x="2317199" y="13715"/>
                </a:lnTo>
                <a:close/>
              </a:path>
              <a:path w="2411095" h="710565">
                <a:moveTo>
                  <a:pt x="2318873" y="19811"/>
                </a:moveTo>
                <a:lnTo>
                  <a:pt x="2318004" y="19811"/>
                </a:lnTo>
                <a:lnTo>
                  <a:pt x="2318004" y="16645"/>
                </a:lnTo>
                <a:lnTo>
                  <a:pt x="2318873" y="19811"/>
                </a:lnTo>
                <a:close/>
              </a:path>
              <a:path w="2411095" h="710565">
                <a:moveTo>
                  <a:pt x="2320129" y="24383"/>
                </a:moveTo>
                <a:lnTo>
                  <a:pt x="2319528" y="24383"/>
                </a:lnTo>
                <a:lnTo>
                  <a:pt x="2319528" y="22193"/>
                </a:lnTo>
                <a:lnTo>
                  <a:pt x="2320129" y="24383"/>
                </a:lnTo>
                <a:close/>
              </a:path>
              <a:path w="2411095" h="710565">
                <a:moveTo>
                  <a:pt x="2321804" y="30479"/>
                </a:moveTo>
                <a:lnTo>
                  <a:pt x="2321052" y="30479"/>
                </a:lnTo>
                <a:lnTo>
                  <a:pt x="2321052" y="27742"/>
                </a:lnTo>
                <a:lnTo>
                  <a:pt x="2321804" y="30479"/>
                </a:lnTo>
                <a:close/>
              </a:path>
              <a:path w="2411095" h="710565">
                <a:moveTo>
                  <a:pt x="2323478" y="36575"/>
                </a:moveTo>
                <a:lnTo>
                  <a:pt x="2322576" y="36575"/>
                </a:lnTo>
                <a:lnTo>
                  <a:pt x="2322576" y="33290"/>
                </a:lnTo>
                <a:lnTo>
                  <a:pt x="2323478" y="36575"/>
                </a:lnTo>
                <a:close/>
              </a:path>
              <a:path w="2411095" h="710565">
                <a:moveTo>
                  <a:pt x="2324734" y="41147"/>
                </a:moveTo>
                <a:lnTo>
                  <a:pt x="2324100" y="41147"/>
                </a:lnTo>
                <a:lnTo>
                  <a:pt x="2324100" y="38838"/>
                </a:lnTo>
                <a:lnTo>
                  <a:pt x="2324734" y="41147"/>
                </a:lnTo>
                <a:close/>
              </a:path>
              <a:path w="2411095" h="710565">
                <a:moveTo>
                  <a:pt x="2326408" y="47243"/>
                </a:moveTo>
                <a:lnTo>
                  <a:pt x="2325624" y="47243"/>
                </a:lnTo>
                <a:lnTo>
                  <a:pt x="2325624" y="44387"/>
                </a:lnTo>
                <a:lnTo>
                  <a:pt x="2326408" y="47243"/>
                </a:lnTo>
                <a:close/>
              </a:path>
              <a:path w="2411095" h="710565">
                <a:moveTo>
                  <a:pt x="2328083" y="53339"/>
                </a:moveTo>
                <a:lnTo>
                  <a:pt x="2327148" y="53339"/>
                </a:lnTo>
                <a:lnTo>
                  <a:pt x="2327148" y="49935"/>
                </a:lnTo>
                <a:lnTo>
                  <a:pt x="2328083" y="53339"/>
                </a:lnTo>
                <a:close/>
              </a:path>
              <a:path w="2411095" h="710565">
                <a:moveTo>
                  <a:pt x="2329339" y="57911"/>
                </a:moveTo>
                <a:lnTo>
                  <a:pt x="2328672" y="57911"/>
                </a:lnTo>
                <a:lnTo>
                  <a:pt x="2328672" y="55483"/>
                </a:lnTo>
                <a:lnTo>
                  <a:pt x="2329339" y="57911"/>
                </a:lnTo>
                <a:close/>
              </a:path>
              <a:path w="2411095" h="710565">
                <a:moveTo>
                  <a:pt x="2331013" y="64007"/>
                </a:moveTo>
                <a:lnTo>
                  <a:pt x="2330196" y="64007"/>
                </a:lnTo>
                <a:lnTo>
                  <a:pt x="2330196" y="61031"/>
                </a:lnTo>
                <a:lnTo>
                  <a:pt x="2331013" y="64007"/>
                </a:lnTo>
                <a:close/>
              </a:path>
              <a:path w="2411095" h="710565">
                <a:moveTo>
                  <a:pt x="2332688" y="70103"/>
                </a:moveTo>
                <a:lnTo>
                  <a:pt x="2331720" y="70103"/>
                </a:lnTo>
                <a:lnTo>
                  <a:pt x="2331720" y="66580"/>
                </a:lnTo>
                <a:lnTo>
                  <a:pt x="2332688" y="70103"/>
                </a:lnTo>
                <a:close/>
              </a:path>
              <a:path w="2411095" h="710565">
                <a:moveTo>
                  <a:pt x="2333943" y="74675"/>
                </a:moveTo>
                <a:lnTo>
                  <a:pt x="2333244" y="74675"/>
                </a:lnTo>
                <a:lnTo>
                  <a:pt x="2333244" y="72128"/>
                </a:lnTo>
                <a:lnTo>
                  <a:pt x="2333943" y="74675"/>
                </a:lnTo>
                <a:close/>
              </a:path>
              <a:path w="2411095" h="710565">
                <a:moveTo>
                  <a:pt x="2335618" y="80771"/>
                </a:moveTo>
                <a:lnTo>
                  <a:pt x="2334768" y="80771"/>
                </a:lnTo>
                <a:lnTo>
                  <a:pt x="2334768" y="77676"/>
                </a:lnTo>
                <a:lnTo>
                  <a:pt x="2335618" y="80771"/>
                </a:lnTo>
                <a:close/>
              </a:path>
              <a:path w="2411095" h="710565">
                <a:moveTo>
                  <a:pt x="2336874" y="85343"/>
                </a:moveTo>
                <a:lnTo>
                  <a:pt x="2336292" y="85343"/>
                </a:lnTo>
                <a:lnTo>
                  <a:pt x="2336292" y="83225"/>
                </a:lnTo>
                <a:lnTo>
                  <a:pt x="2336874" y="85343"/>
                </a:lnTo>
                <a:close/>
              </a:path>
              <a:path w="2411095" h="710565">
                <a:moveTo>
                  <a:pt x="2338548" y="91439"/>
                </a:moveTo>
                <a:lnTo>
                  <a:pt x="2337816" y="91439"/>
                </a:lnTo>
                <a:lnTo>
                  <a:pt x="2337816" y="88773"/>
                </a:lnTo>
                <a:lnTo>
                  <a:pt x="2338548" y="91439"/>
                </a:lnTo>
                <a:close/>
              </a:path>
              <a:path w="2411095" h="710565">
                <a:moveTo>
                  <a:pt x="2340223" y="97535"/>
                </a:moveTo>
                <a:lnTo>
                  <a:pt x="2339340" y="97535"/>
                </a:lnTo>
                <a:lnTo>
                  <a:pt x="2339340" y="94321"/>
                </a:lnTo>
                <a:lnTo>
                  <a:pt x="2340223" y="97535"/>
                </a:lnTo>
                <a:close/>
              </a:path>
              <a:path w="2411095" h="710565">
                <a:moveTo>
                  <a:pt x="2341478" y="102107"/>
                </a:moveTo>
                <a:lnTo>
                  <a:pt x="2340864" y="102107"/>
                </a:lnTo>
                <a:lnTo>
                  <a:pt x="2340864" y="99870"/>
                </a:lnTo>
                <a:lnTo>
                  <a:pt x="2341478" y="102107"/>
                </a:lnTo>
                <a:close/>
              </a:path>
              <a:path w="2411095" h="710565">
                <a:moveTo>
                  <a:pt x="2343153" y="108203"/>
                </a:moveTo>
                <a:lnTo>
                  <a:pt x="2342388" y="108203"/>
                </a:lnTo>
                <a:lnTo>
                  <a:pt x="2342388" y="105418"/>
                </a:lnTo>
                <a:lnTo>
                  <a:pt x="2343153" y="108203"/>
                </a:lnTo>
                <a:close/>
              </a:path>
              <a:path w="2411095" h="710565">
                <a:moveTo>
                  <a:pt x="2344827" y="114299"/>
                </a:moveTo>
                <a:lnTo>
                  <a:pt x="2343912" y="114299"/>
                </a:lnTo>
                <a:lnTo>
                  <a:pt x="2343912" y="110966"/>
                </a:lnTo>
                <a:lnTo>
                  <a:pt x="2344827" y="114299"/>
                </a:lnTo>
                <a:close/>
              </a:path>
              <a:path w="2411095" h="710565">
                <a:moveTo>
                  <a:pt x="2346083" y="118871"/>
                </a:moveTo>
                <a:lnTo>
                  <a:pt x="2345436" y="118871"/>
                </a:lnTo>
                <a:lnTo>
                  <a:pt x="2345436" y="116515"/>
                </a:lnTo>
                <a:lnTo>
                  <a:pt x="2346083" y="118871"/>
                </a:lnTo>
                <a:close/>
              </a:path>
              <a:path w="2411095" h="710565">
                <a:moveTo>
                  <a:pt x="2347758" y="124967"/>
                </a:moveTo>
                <a:lnTo>
                  <a:pt x="2346960" y="124967"/>
                </a:lnTo>
                <a:lnTo>
                  <a:pt x="2346960" y="122063"/>
                </a:lnTo>
                <a:lnTo>
                  <a:pt x="2347758" y="124967"/>
                </a:lnTo>
                <a:close/>
              </a:path>
              <a:path w="2411095" h="710565">
                <a:moveTo>
                  <a:pt x="2349432" y="131063"/>
                </a:moveTo>
                <a:lnTo>
                  <a:pt x="2348484" y="131063"/>
                </a:lnTo>
                <a:lnTo>
                  <a:pt x="2348484" y="127611"/>
                </a:lnTo>
                <a:lnTo>
                  <a:pt x="2349432" y="131063"/>
                </a:lnTo>
                <a:close/>
              </a:path>
              <a:path w="2411095" h="710565">
                <a:moveTo>
                  <a:pt x="2350688" y="135635"/>
                </a:moveTo>
                <a:lnTo>
                  <a:pt x="2350008" y="135635"/>
                </a:lnTo>
                <a:lnTo>
                  <a:pt x="2350008" y="133160"/>
                </a:lnTo>
                <a:lnTo>
                  <a:pt x="2350688" y="135635"/>
                </a:lnTo>
                <a:close/>
              </a:path>
              <a:path w="2411095" h="710565">
                <a:moveTo>
                  <a:pt x="2352362" y="141731"/>
                </a:moveTo>
                <a:lnTo>
                  <a:pt x="2351532" y="141731"/>
                </a:lnTo>
                <a:lnTo>
                  <a:pt x="2351532" y="138708"/>
                </a:lnTo>
                <a:lnTo>
                  <a:pt x="2352362" y="141731"/>
                </a:lnTo>
                <a:close/>
              </a:path>
              <a:path w="2411095" h="710565">
                <a:moveTo>
                  <a:pt x="2354037" y="147827"/>
                </a:moveTo>
                <a:lnTo>
                  <a:pt x="2353056" y="147827"/>
                </a:lnTo>
                <a:lnTo>
                  <a:pt x="2353056" y="144256"/>
                </a:lnTo>
                <a:lnTo>
                  <a:pt x="2354037" y="147827"/>
                </a:lnTo>
                <a:close/>
              </a:path>
              <a:path w="2411095" h="710565">
                <a:moveTo>
                  <a:pt x="2355293" y="152399"/>
                </a:moveTo>
                <a:lnTo>
                  <a:pt x="2354580" y="152399"/>
                </a:lnTo>
                <a:lnTo>
                  <a:pt x="2354580" y="149804"/>
                </a:lnTo>
                <a:lnTo>
                  <a:pt x="2355293" y="152399"/>
                </a:lnTo>
                <a:close/>
              </a:path>
              <a:path w="2411095" h="710565">
                <a:moveTo>
                  <a:pt x="2356967" y="158495"/>
                </a:moveTo>
                <a:lnTo>
                  <a:pt x="2356104" y="158495"/>
                </a:lnTo>
                <a:lnTo>
                  <a:pt x="2356104" y="155353"/>
                </a:lnTo>
                <a:lnTo>
                  <a:pt x="2356967" y="158495"/>
                </a:lnTo>
                <a:close/>
              </a:path>
              <a:path w="2411095" h="710565">
                <a:moveTo>
                  <a:pt x="2358641" y="164591"/>
                </a:moveTo>
                <a:lnTo>
                  <a:pt x="2357628" y="164591"/>
                </a:lnTo>
                <a:lnTo>
                  <a:pt x="2357628" y="160901"/>
                </a:lnTo>
                <a:lnTo>
                  <a:pt x="2358641" y="164591"/>
                </a:lnTo>
                <a:close/>
              </a:path>
              <a:path w="2411095" h="710565">
                <a:moveTo>
                  <a:pt x="2359897" y="169163"/>
                </a:moveTo>
                <a:lnTo>
                  <a:pt x="2359152" y="169163"/>
                </a:lnTo>
                <a:lnTo>
                  <a:pt x="2359152" y="166449"/>
                </a:lnTo>
                <a:lnTo>
                  <a:pt x="2359897" y="169163"/>
                </a:lnTo>
                <a:close/>
              </a:path>
              <a:path w="2411095" h="710565">
                <a:moveTo>
                  <a:pt x="2361572" y="175259"/>
                </a:moveTo>
                <a:lnTo>
                  <a:pt x="2360676" y="175259"/>
                </a:lnTo>
                <a:lnTo>
                  <a:pt x="2360676" y="171998"/>
                </a:lnTo>
                <a:lnTo>
                  <a:pt x="2361572" y="175259"/>
                </a:lnTo>
                <a:close/>
              </a:path>
              <a:path w="2411095" h="710565">
                <a:moveTo>
                  <a:pt x="2362827" y="179831"/>
                </a:moveTo>
                <a:lnTo>
                  <a:pt x="2362200" y="179831"/>
                </a:lnTo>
                <a:lnTo>
                  <a:pt x="2362200" y="177546"/>
                </a:lnTo>
                <a:lnTo>
                  <a:pt x="2362827" y="179831"/>
                </a:lnTo>
                <a:close/>
              </a:path>
              <a:path w="2411095" h="710565">
                <a:moveTo>
                  <a:pt x="2364502" y="185927"/>
                </a:moveTo>
                <a:lnTo>
                  <a:pt x="2363724" y="185927"/>
                </a:lnTo>
                <a:lnTo>
                  <a:pt x="2363724" y="183094"/>
                </a:lnTo>
                <a:lnTo>
                  <a:pt x="2364502" y="185927"/>
                </a:lnTo>
                <a:close/>
              </a:path>
              <a:path w="2411095" h="710565">
                <a:moveTo>
                  <a:pt x="2366176" y="192023"/>
                </a:moveTo>
                <a:lnTo>
                  <a:pt x="2365248" y="192023"/>
                </a:lnTo>
                <a:lnTo>
                  <a:pt x="2365248" y="188643"/>
                </a:lnTo>
                <a:lnTo>
                  <a:pt x="2366176" y="192023"/>
                </a:lnTo>
                <a:close/>
              </a:path>
              <a:path w="2411095" h="710565">
                <a:moveTo>
                  <a:pt x="2367432" y="196595"/>
                </a:moveTo>
                <a:lnTo>
                  <a:pt x="2366772" y="196595"/>
                </a:lnTo>
                <a:lnTo>
                  <a:pt x="2366772" y="194191"/>
                </a:lnTo>
                <a:lnTo>
                  <a:pt x="2367432" y="196595"/>
                </a:lnTo>
                <a:close/>
              </a:path>
              <a:path w="2411095" h="710565">
                <a:moveTo>
                  <a:pt x="2369107" y="202691"/>
                </a:moveTo>
                <a:lnTo>
                  <a:pt x="2368296" y="202691"/>
                </a:lnTo>
                <a:lnTo>
                  <a:pt x="2368296" y="199739"/>
                </a:lnTo>
                <a:lnTo>
                  <a:pt x="2369107" y="202691"/>
                </a:lnTo>
                <a:close/>
              </a:path>
              <a:path w="2411095" h="710565">
                <a:moveTo>
                  <a:pt x="2370781" y="208787"/>
                </a:moveTo>
                <a:lnTo>
                  <a:pt x="2369820" y="208787"/>
                </a:lnTo>
                <a:lnTo>
                  <a:pt x="2369820" y="205288"/>
                </a:lnTo>
                <a:lnTo>
                  <a:pt x="2370781" y="208787"/>
                </a:lnTo>
                <a:close/>
              </a:path>
              <a:path w="2411095" h="710565">
                <a:moveTo>
                  <a:pt x="2372037" y="213359"/>
                </a:moveTo>
                <a:lnTo>
                  <a:pt x="2371344" y="213359"/>
                </a:lnTo>
                <a:lnTo>
                  <a:pt x="2371344" y="210836"/>
                </a:lnTo>
                <a:lnTo>
                  <a:pt x="2372037" y="213359"/>
                </a:lnTo>
                <a:close/>
              </a:path>
              <a:path w="2411095" h="710565">
                <a:moveTo>
                  <a:pt x="2373711" y="219455"/>
                </a:moveTo>
                <a:lnTo>
                  <a:pt x="2372868" y="219455"/>
                </a:lnTo>
                <a:lnTo>
                  <a:pt x="2372868" y="216384"/>
                </a:lnTo>
                <a:lnTo>
                  <a:pt x="2373711" y="219455"/>
                </a:lnTo>
                <a:close/>
              </a:path>
              <a:path w="2411095" h="710565">
                <a:moveTo>
                  <a:pt x="2375386" y="225551"/>
                </a:moveTo>
                <a:lnTo>
                  <a:pt x="2374392" y="225551"/>
                </a:lnTo>
                <a:lnTo>
                  <a:pt x="2374392" y="221933"/>
                </a:lnTo>
                <a:lnTo>
                  <a:pt x="2375386" y="225551"/>
                </a:lnTo>
                <a:close/>
              </a:path>
              <a:path w="2411095" h="710565">
                <a:moveTo>
                  <a:pt x="2376642" y="230123"/>
                </a:moveTo>
                <a:lnTo>
                  <a:pt x="2375916" y="230123"/>
                </a:lnTo>
                <a:lnTo>
                  <a:pt x="2375916" y="227481"/>
                </a:lnTo>
                <a:lnTo>
                  <a:pt x="2376642" y="230123"/>
                </a:lnTo>
                <a:close/>
              </a:path>
              <a:path w="2411095" h="710565">
                <a:moveTo>
                  <a:pt x="2378316" y="236219"/>
                </a:moveTo>
                <a:lnTo>
                  <a:pt x="2377440" y="236219"/>
                </a:lnTo>
                <a:lnTo>
                  <a:pt x="2377440" y="233029"/>
                </a:lnTo>
                <a:lnTo>
                  <a:pt x="2378316" y="236219"/>
                </a:lnTo>
                <a:close/>
              </a:path>
              <a:path w="2411095" h="710565">
                <a:moveTo>
                  <a:pt x="2379990" y="242315"/>
                </a:moveTo>
                <a:lnTo>
                  <a:pt x="2378964" y="242315"/>
                </a:lnTo>
                <a:lnTo>
                  <a:pt x="2378964" y="238577"/>
                </a:lnTo>
                <a:lnTo>
                  <a:pt x="2379990" y="242315"/>
                </a:lnTo>
                <a:close/>
              </a:path>
              <a:path w="2411095" h="710565">
                <a:moveTo>
                  <a:pt x="2381246" y="246887"/>
                </a:moveTo>
                <a:lnTo>
                  <a:pt x="2380488" y="246887"/>
                </a:lnTo>
                <a:lnTo>
                  <a:pt x="2380488" y="244126"/>
                </a:lnTo>
                <a:lnTo>
                  <a:pt x="2381246" y="246887"/>
                </a:lnTo>
                <a:close/>
              </a:path>
              <a:path w="2411095" h="710565">
                <a:moveTo>
                  <a:pt x="2382921" y="252983"/>
                </a:moveTo>
                <a:lnTo>
                  <a:pt x="2382012" y="252983"/>
                </a:lnTo>
                <a:lnTo>
                  <a:pt x="2382012" y="249674"/>
                </a:lnTo>
                <a:lnTo>
                  <a:pt x="2382921" y="252983"/>
                </a:lnTo>
                <a:close/>
              </a:path>
              <a:path w="2411095" h="710565">
                <a:moveTo>
                  <a:pt x="2384177" y="257555"/>
                </a:moveTo>
                <a:lnTo>
                  <a:pt x="2383536" y="257555"/>
                </a:lnTo>
                <a:lnTo>
                  <a:pt x="2383536" y="255222"/>
                </a:lnTo>
                <a:lnTo>
                  <a:pt x="2384177" y="257555"/>
                </a:lnTo>
                <a:close/>
              </a:path>
              <a:path w="2411095" h="710565">
                <a:moveTo>
                  <a:pt x="2385851" y="263651"/>
                </a:moveTo>
                <a:lnTo>
                  <a:pt x="2385060" y="263651"/>
                </a:lnTo>
                <a:lnTo>
                  <a:pt x="2385060" y="260771"/>
                </a:lnTo>
                <a:lnTo>
                  <a:pt x="2385851" y="263651"/>
                </a:lnTo>
                <a:close/>
              </a:path>
              <a:path w="2411095" h="710565">
                <a:moveTo>
                  <a:pt x="2387525" y="269747"/>
                </a:moveTo>
                <a:lnTo>
                  <a:pt x="2386584" y="269747"/>
                </a:lnTo>
                <a:lnTo>
                  <a:pt x="2386584" y="266319"/>
                </a:lnTo>
                <a:lnTo>
                  <a:pt x="2387525" y="269747"/>
                </a:lnTo>
                <a:close/>
              </a:path>
              <a:path w="2411095" h="710565">
                <a:moveTo>
                  <a:pt x="2388781" y="274319"/>
                </a:moveTo>
                <a:lnTo>
                  <a:pt x="2388108" y="274319"/>
                </a:lnTo>
                <a:lnTo>
                  <a:pt x="2388108" y="271867"/>
                </a:lnTo>
                <a:lnTo>
                  <a:pt x="2388781" y="274319"/>
                </a:lnTo>
                <a:close/>
              </a:path>
              <a:path w="2411095" h="710565">
                <a:moveTo>
                  <a:pt x="2390456" y="280415"/>
                </a:moveTo>
                <a:lnTo>
                  <a:pt x="2389632" y="280415"/>
                </a:lnTo>
                <a:lnTo>
                  <a:pt x="2389632" y="277416"/>
                </a:lnTo>
                <a:lnTo>
                  <a:pt x="2390456" y="280415"/>
                </a:lnTo>
                <a:close/>
              </a:path>
              <a:path w="2411095" h="710565">
                <a:moveTo>
                  <a:pt x="2392130" y="286511"/>
                </a:moveTo>
                <a:lnTo>
                  <a:pt x="2391156" y="286511"/>
                </a:lnTo>
                <a:lnTo>
                  <a:pt x="2391156" y="282964"/>
                </a:lnTo>
                <a:lnTo>
                  <a:pt x="2392130" y="286511"/>
                </a:lnTo>
                <a:close/>
              </a:path>
              <a:path w="2411095" h="710565">
                <a:moveTo>
                  <a:pt x="2393386" y="291083"/>
                </a:moveTo>
                <a:lnTo>
                  <a:pt x="2392680" y="291083"/>
                </a:lnTo>
                <a:lnTo>
                  <a:pt x="2392680" y="288512"/>
                </a:lnTo>
                <a:lnTo>
                  <a:pt x="2393386" y="291083"/>
                </a:lnTo>
                <a:close/>
              </a:path>
              <a:path w="2411095" h="710565">
                <a:moveTo>
                  <a:pt x="2395060" y="297179"/>
                </a:moveTo>
                <a:lnTo>
                  <a:pt x="2394204" y="297179"/>
                </a:lnTo>
                <a:lnTo>
                  <a:pt x="2394204" y="294061"/>
                </a:lnTo>
                <a:lnTo>
                  <a:pt x="2395060" y="297179"/>
                </a:lnTo>
                <a:close/>
              </a:path>
              <a:path w="2411095" h="710565">
                <a:moveTo>
                  <a:pt x="2396735" y="303275"/>
                </a:moveTo>
                <a:lnTo>
                  <a:pt x="2395728" y="303275"/>
                </a:lnTo>
                <a:lnTo>
                  <a:pt x="2395728" y="299609"/>
                </a:lnTo>
                <a:lnTo>
                  <a:pt x="2396735" y="303275"/>
                </a:lnTo>
                <a:close/>
              </a:path>
              <a:path w="2411095" h="710565">
                <a:moveTo>
                  <a:pt x="2397991" y="307847"/>
                </a:moveTo>
                <a:lnTo>
                  <a:pt x="2397252" y="307847"/>
                </a:lnTo>
                <a:lnTo>
                  <a:pt x="2397252" y="305157"/>
                </a:lnTo>
                <a:lnTo>
                  <a:pt x="2397991" y="307847"/>
                </a:lnTo>
                <a:close/>
              </a:path>
              <a:path w="2411095" h="710565">
                <a:moveTo>
                  <a:pt x="2399665" y="313943"/>
                </a:moveTo>
                <a:lnTo>
                  <a:pt x="2398776" y="313943"/>
                </a:lnTo>
                <a:lnTo>
                  <a:pt x="2398776" y="310706"/>
                </a:lnTo>
                <a:lnTo>
                  <a:pt x="2399665" y="313943"/>
                </a:lnTo>
                <a:close/>
              </a:path>
              <a:path w="2411095" h="710565">
                <a:moveTo>
                  <a:pt x="2401340" y="320039"/>
                </a:moveTo>
                <a:lnTo>
                  <a:pt x="2400300" y="320039"/>
                </a:lnTo>
                <a:lnTo>
                  <a:pt x="2400300" y="316254"/>
                </a:lnTo>
                <a:lnTo>
                  <a:pt x="2401340" y="320039"/>
                </a:lnTo>
                <a:close/>
              </a:path>
              <a:path w="2411095" h="710565">
                <a:moveTo>
                  <a:pt x="2402595" y="324611"/>
                </a:moveTo>
                <a:lnTo>
                  <a:pt x="2401824" y="324611"/>
                </a:lnTo>
                <a:lnTo>
                  <a:pt x="2401824" y="321802"/>
                </a:lnTo>
                <a:lnTo>
                  <a:pt x="2402595" y="324611"/>
                </a:lnTo>
                <a:close/>
              </a:path>
              <a:path w="2411095" h="710565">
                <a:moveTo>
                  <a:pt x="2404270" y="330707"/>
                </a:moveTo>
                <a:lnTo>
                  <a:pt x="2403348" y="330707"/>
                </a:lnTo>
                <a:lnTo>
                  <a:pt x="2403348" y="327350"/>
                </a:lnTo>
                <a:lnTo>
                  <a:pt x="2404270" y="330707"/>
                </a:lnTo>
                <a:close/>
              </a:path>
              <a:path w="2411095" h="710565">
                <a:moveTo>
                  <a:pt x="2405526" y="335279"/>
                </a:moveTo>
                <a:lnTo>
                  <a:pt x="2404872" y="335279"/>
                </a:lnTo>
                <a:lnTo>
                  <a:pt x="2404872" y="332899"/>
                </a:lnTo>
                <a:lnTo>
                  <a:pt x="2405526" y="335279"/>
                </a:lnTo>
                <a:close/>
              </a:path>
              <a:path w="2411095" h="710565">
                <a:moveTo>
                  <a:pt x="2407200" y="341375"/>
                </a:moveTo>
                <a:lnTo>
                  <a:pt x="2406396" y="341375"/>
                </a:lnTo>
                <a:lnTo>
                  <a:pt x="2406396" y="338447"/>
                </a:lnTo>
                <a:lnTo>
                  <a:pt x="2407200" y="341375"/>
                </a:lnTo>
                <a:close/>
              </a:path>
              <a:path w="2411095" h="710565">
                <a:moveTo>
                  <a:pt x="2408875" y="347471"/>
                </a:moveTo>
                <a:lnTo>
                  <a:pt x="2407920" y="347471"/>
                </a:lnTo>
                <a:lnTo>
                  <a:pt x="2407920" y="343995"/>
                </a:lnTo>
                <a:lnTo>
                  <a:pt x="2408875" y="347471"/>
                </a:lnTo>
                <a:close/>
              </a:path>
              <a:path w="2411095" h="710565">
                <a:moveTo>
                  <a:pt x="2410130" y="352043"/>
                </a:moveTo>
                <a:lnTo>
                  <a:pt x="2409444" y="352043"/>
                </a:lnTo>
                <a:lnTo>
                  <a:pt x="2409444" y="349544"/>
                </a:lnTo>
                <a:lnTo>
                  <a:pt x="2410130" y="352043"/>
                </a:lnTo>
                <a:close/>
              </a:path>
              <a:path w="2411095" h="710565">
                <a:moveTo>
                  <a:pt x="2313432" y="710183"/>
                </a:moveTo>
                <a:lnTo>
                  <a:pt x="2313432" y="707135"/>
                </a:lnTo>
                <a:lnTo>
                  <a:pt x="2314956" y="702563"/>
                </a:lnTo>
                <a:lnTo>
                  <a:pt x="2318004" y="690371"/>
                </a:lnTo>
                <a:lnTo>
                  <a:pt x="2319528" y="685799"/>
                </a:lnTo>
                <a:lnTo>
                  <a:pt x="2322576" y="673607"/>
                </a:lnTo>
                <a:lnTo>
                  <a:pt x="2324100" y="669035"/>
                </a:lnTo>
                <a:lnTo>
                  <a:pt x="2327148" y="656843"/>
                </a:lnTo>
                <a:lnTo>
                  <a:pt x="2328672" y="652271"/>
                </a:lnTo>
                <a:lnTo>
                  <a:pt x="2331720" y="640079"/>
                </a:lnTo>
                <a:lnTo>
                  <a:pt x="2333244" y="635507"/>
                </a:lnTo>
                <a:lnTo>
                  <a:pt x="2334768" y="629411"/>
                </a:lnTo>
                <a:lnTo>
                  <a:pt x="2336292" y="624839"/>
                </a:lnTo>
                <a:lnTo>
                  <a:pt x="2339340" y="612647"/>
                </a:lnTo>
                <a:lnTo>
                  <a:pt x="2340864" y="608075"/>
                </a:lnTo>
                <a:lnTo>
                  <a:pt x="2343912" y="595883"/>
                </a:lnTo>
                <a:lnTo>
                  <a:pt x="2345436" y="591311"/>
                </a:lnTo>
                <a:lnTo>
                  <a:pt x="2348484" y="579119"/>
                </a:lnTo>
                <a:lnTo>
                  <a:pt x="2350008" y="574547"/>
                </a:lnTo>
                <a:lnTo>
                  <a:pt x="2353056" y="562355"/>
                </a:lnTo>
                <a:lnTo>
                  <a:pt x="2354580" y="557783"/>
                </a:lnTo>
                <a:lnTo>
                  <a:pt x="2357628" y="545591"/>
                </a:lnTo>
                <a:lnTo>
                  <a:pt x="2359152" y="541019"/>
                </a:lnTo>
                <a:lnTo>
                  <a:pt x="2360676" y="534923"/>
                </a:lnTo>
                <a:lnTo>
                  <a:pt x="2362200" y="530351"/>
                </a:lnTo>
                <a:lnTo>
                  <a:pt x="2365248" y="518159"/>
                </a:lnTo>
                <a:lnTo>
                  <a:pt x="2366772" y="513587"/>
                </a:lnTo>
                <a:lnTo>
                  <a:pt x="2369820" y="501395"/>
                </a:lnTo>
                <a:lnTo>
                  <a:pt x="2371344" y="496823"/>
                </a:lnTo>
                <a:lnTo>
                  <a:pt x="2374392" y="484631"/>
                </a:lnTo>
                <a:lnTo>
                  <a:pt x="2375916" y="480059"/>
                </a:lnTo>
                <a:lnTo>
                  <a:pt x="2378964" y="467867"/>
                </a:lnTo>
                <a:lnTo>
                  <a:pt x="2380488" y="463295"/>
                </a:lnTo>
                <a:lnTo>
                  <a:pt x="2382012" y="457199"/>
                </a:lnTo>
                <a:lnTo>
                  <a:pt x="2383536" y="452627"/>
                </a:lnTo>
                <a:lnTo>
                  <a:pt x="2386584" y="440435"/>
                </a:lnTo>
                <a:lnTo>
                  <a:pt x="2388108" y="435863"/>
                </a:lnTo>
                <a:lnTo>
                  <a:pt x="2391156" y="423671"/>
                </a:lnTo>
                <a:lnTo>
                  <a:pt x="2392680" y="419099"/>
                </a:lnTo>
                <a:lnTo>
                  <a:pt x="2395728" y="406907"/>
                </a:lnTo>
                <a:lnTo>
                  <a:pt x="2397252" y="402335"/>
                </a:lnTo>
                <a:lnTo>
                  <a:pt x="2400300" y="390143"/>
                </a:lnTo>
                <a:lnTo>
                  <a:pt x="2401824" y="385571"/>
                </a:lnTo>
                <a:lnTo>
                  <a:pt x="2403348" y="379475"/>
                </a:lnTo>
                <a:lnTo>
                  <a:pt x="2404872" y="374903"/>
                </a:lnTo>
                <a:lnTo>
                  <a:pt x="2407920" y="362711"/>
                </a:lnTo>
                <a:lnTo>
                  <a:pt x="2409444" y="358139"/>
                </a:lnTo>
                <a:lnTo>
                  <a:pt x="2410569" y="353639"/>
                </a:lnTo>
                <a:lnTo>
                  <a:pt x="2410968" y="355092"/>
                </a:lnTo>
                <a:lnTo>
                  <a:pt x="2313432" y="7101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19172" y="6111240"/>
            <a:ext cx="2417445" cy="719455"/>
          </a:xfrm>
          <a:custGeom>
            <a:avLst/>
            <a:gdLst/>
            <a:ahLst/>
            <a:cxnLst/>
            <a:rect l="l" t="t" r="r" b="b"/>
            <a:pathLst>
              <a:path w="2417445" h="719454">
                <a:moveTo>
                  <a:pt x="2318004" y="719328"/>
                </a:moveTo>
                <a:lnTo>
                  <a:pt x="0" y="719328"/>
                </a:lnTo>
                <a:lnTo>
                  <a:pt x="0" y="0"/>
                </a:lnTo>
                <a:lnTo>
                  <a:pt x="2318004" y="0"/>
                </a:lnTo>
                <a:lnTo>
                  <a:pt x="2319263" y="4572"/>
                </a:lnTo>
                <a:lnTo>
                  <a:pt x="6096" y="4572"/>
                </a:lnTo>
                <a:lnTo>
                  <a:pt x="3048" y="4572"/>
                </a:lnTo>
                <a:lnTo>
                  <a:pt x="3048" y="714756"/>
                </a:lnTo>
                <a:lnTo>
                  <a:pt x="2319263" y="714756"/>
                </a:lnTo>
                <a:lnTo>
                  <a:pt x="2318004" y="719328"/>
                </a:lnTo>
                <a:close/>
              </a:path>
              <a:path w="2417445" h="719454">
                <a:moveTo>
                  <a:pt x="2319263" y="714756"/>
                </a:moveTo>
                <a:lnTo>
                  <a:pt x="2316480" y="714756"/>
                </a:lnTo>
                <a:lnTo>
                  <a:pt x="2316480" y="711708"/>
                </a:lnTo>
                <a:lnTo>
                  <a:pt x="2318004" y="707136"/>
                </a:lnTo>
                <a:lnTo>
                  <a:pt x="2321052" y="694944"/>
                </a:lnTo>
                <a:lnTo>
                  <a:pt x="2322576" y="690372"/>
                </a:lnTo>
                <a:lnTo>
                  <a:pt x="2325624" y="678180"/>
                </a:lnTo>
                <a:lnTo>
                  <a:pt x="2327148" y="673608"/>
                </a:lnTo>
                <a:lnTo>
                  <a:pt x="2330196" y="661416"/>
                </a:lnTo>
                <a:lnTo>
                  <a:pt x="2331720" y="656844"/>
                </a:lnTo>
                <a:lnTo>
                  <a:pt x="2334768" y="644652"/>
                </a:lnTo>
                <a:lnTo>
                  <a:pt x="2336292" y="640080"/>
                </a:lnTo>
                <a:lnTo>
                  <a:pt x="2337816" y="633984"/>
                </a:lnTo>
                <a:lnTo>
                  <a:pt x="2339340" y="629412"/>
                </a:lnTo>
                <a:lnTo>
                  <a:pt x="2342388" y="617220"/>
                </a:lnTo>
                <a:lnTo>
                  <a:pt x="2343912" y="612648"/>
                </a:lnTo>
                <a:lnTo>
                  <a:pt x="2346960" y="600456"/>
                </a:lnTo>
                <a:lnTo>
                  <a:pt x="2348484" y="595884"/>
                </a:lnTo>
                <a:lnTo>
                  <a:pt x="2351532" y="583692"/>
                </a:lnTo>
                <a:lnTo>
                  <a:pt x="2353056" y="579120"/>
                </a:lnTo>
                <a:lnTo>
                  <a:pt x="2356104" y="566928"/>
                </a:lnTo>
                <a:lnTo>
                  <a:pt x="2357628" y="562356"/>
                </a:lnTo>
                <a:lnTo>
                  <a:pt x="2360676" y="550164"/>
                </a:lnTo>
                <a:lnTo>
                  <a:pt x="2362200" y="545592"/>
                </a:lnTo>
                <a:lnTo>
                  <a:pt x="2363724" y="539496"/>
                </a:lnTo>
                <a:lnTo>
                  <a:pt x="2365248" y="534924"/>
                </a:lnTo>
                <a:lnTo>
                  <a:pt x="2368296" y="522732"/>
                </a:lnTo>
                <a:lnTo>
                  <a:pt x="2369820" y="518160"/>
                </a:lnTo>
                <a:lnTo>
                  <a:pt x="2372868" y="505968"/>
                </a:lnTo>
                <a:lnTo>
                  <a:pt x="2374392" y="501396"/>
                </a:lnTo>
                <a:lnTo>
                  <a:pt x="2377440" y="489204"/>
                </a:lnTo>
                <a:lnTo>
                  <a:pt x="2378964" y="484632"/>
                </a:lnTo>
                <a:lnTo>
                  <a:pt x="2382012" y="472440"/>
                </a:lnTo>
                <a:lnTo>
                  <a:pt x="2383536" y="467868"/>
                </a:lnTo>
                <a:lnTo>
                  <a:pt x="2385060" y="461772"/>
                </a:lnTo>
                <a:lnTo>
                  <a:pt x="2386584" y="457200"/>
                </a:lnTo>
                <a:lnTo>
                  <a:pt x="2389632" y="445008"/>
                </a:lnTo>
                <a:lnTo>
                  <a:pt x="2391156" y="440436"/>
                </a:lnTo>
                <a:lnTo>
                  <a:pt x="2394204" y="428244"/>
                </a:lnTo>
                <a:lnTo>
                  <a:pt x="2395728" y="423672"/>
                </a:lnTo>
                <a:lnTo>
                  <a:pt x="2398776" y="411480"/>
                </a:lnTo>
                <a:lnTo>
                  <a:pt x="2400300" y="406908"/>
                </a:lnTo>
                <a:lnTo>
                  <a:pt x="2403348" y="394716"/>
                </a:lnTo>
                <a:lnTo>
                  <a:pt x="2404872" y="390144"/>
                </a:lnTo>
                <a:lnTo>
                  <a:pt x="2406396" y="384048"/>
                </a:lnTo>
                <a:lnTo>
                  <a:pt x="2407920" y="379476"/>
                </a:lnTo>
                <a:lnTo>
                  <a:pt x="2410968" y="367284"/>
                </a:lnTo>
                <a:lnTo>
                  <a:pt x="2412492" y="362712"/>
                </a:lnTo>
                <a:lnTo>
                  <a:pt x="2414016" y="356616"/>
                </a:lnTo>
                <a:lnTo>
                  <a:pt x="2412492" y="356616"/>
                </a:lnTo>
                <a:lnTo>
                  <a:pt x="2412492" y="352044"/>
                </a:lnTo>
                <a:lnTo>
                  <a:pt x="2410968" y="352044"/>
                </a:lnTo>
                <a:lnTo>
                  <a:pt x="2410968" y="345948"/>
                </a:lnTo>
                <a:lnTo>
                  <a:pt x="2409444" y="345948"/>
                </a:lnTo>
                <a:lnTo>
                  <a:pt x="2409444" y="339852"/>
                </a:lnTo>
                <a:lnTo>
                  <a:pt x="2407920" y="339852"/>
                </a:lnTo>
                <a:lnTo>
                  <a:pt x="2407920" y="335280"/>
                </a:lnTo>
                <a:lnTo>
                  <a:pt x="2406396" y="335280"/>
                </a:lnTo>
                <a:lnTo>
                  <a:pt x="2406396" y="329184"/>
                </a:lnTo>
                <a:lnTo>
                  <a:pt x="2404872" y="329184"/>
                </a:lnTo>
                <a:lnTo>
                  <a:pt x="2404872" y="324612"/>
                </a:lnTo>
                <a:lnTo>
                  <a:pt x="2403348" y="324612"/>
                </a:lnTo>
                <a:lnTo>
                  <a:pt x="2403348" y="318516"/>
                </a:lnTo>
                <a:lnTo>
                  <a:pt x="2401824" y="318516"/>
                </a:lnTo>
                <a:lnTo>
                  <a:pt x="2401824" y="312420"/>
                </a:lnTo>
                <a:lnTo>
                  <a:pt x="2400300" y="312420"/>
                </a:lnTo>
                <a:lnTo>
                  <a:pt x="2400300" y="307848"/>
                </a:lnTo>
                <a:lnTo>
                  <a:pt x="2398776" y="307848"/>
                </a:lnTo>
                <a:lnTo>
                  <a:pt x="2398776" y="301752"/>
                </a:lnTo>
                <a:lnTo>
                  <a:pt x="2397252" y="301752"/>
                </a:lnTo>
                <a:lnTo>
                  <a:pt x="2397252" y="295656"/>
                </a:lnTo>
                <a:lnTo>
                  <a:pt x="2395728" y="295656"/>
                </a:lnTo>
                <a:lnTo>
                  <a:pt x="2395728" y="291084"/>
                </a:lnTo>
                <a:lnTo>
                  <a:pt x="2394204" y="291084"/>
                </a:lnTo>
                <a:lnTo>
                  <a:pt x="2394204" y="284988"/>
                </a:lnTo>
                <a:lnTo>
                  <a:pt x="2392680" y="284988"/>
                </a:lnTo>
                <a:lnTo>
                  <a:pt x="2392680" y="278892"/>
                </a:lnTo>
                <a:lnTo>
                  <a:pt x="2391156" y="278892"/>
                </a:lnTo>
                <a:lnTo>
                  <a:pt x="2391156" y="274320"/>
                </a:lnTo>
                <a:lnTo>
                  <a:pt x="2389632" y="274320"/>
                </a:lnTo>
                <a:lnTo>
                  <a:pt x="2389632" y="268224"/>
                </a:lnTo>
                <a:lnTo>
                  <a:pt x="2388108" y="268224"/>
                </a:lnTo>
                <a:lnTo>
                  <a:pt x="2388108" y="262128"/>
                </a:lnTo>
                <a:lnTo>
                  <a:pt x="2386584" y="262128"/>
                </a:lnTo>
                <a:lnTo>
                  <a:pt x="2386584" y="257556"/>
                </a:lnTo>
                <a:lnTo>
                  <a:pt x="2385060" y="257556"/>
                </a:lnTo>
                <a:lnTo>
                  <a:pt x="2385060" y="251460"/>
                </a:lnTo>
                <a:lnTo>
                  <a:pt x="2383536" y="251460"/>
                </a:lnTo>
                <a:lnTo>
                  <a:pt x="2383536" y="246888"/>
                </a:lnTo>
                <a:lnTo>
                  <a:pt x="2382012" y="246888"/>
                </a:lnTo>
                <a:lnTo>
                  <a:pt x="2382012" y="240792"/>
                </a:lnTo>
                <a:lnTo>
                  <a:pt x="2380488" y="240792"/>
                </a:lnTo>
                <a:lnTo>
                  <a:pt x="2380488" y="234696"/>
                </a:lnTo>
                <a:lnTo>
                  <a:pt x="2378964" y="234696"/>
                </a:lnTo>
                <a:lnTo>
                  <a:pt x="2378964" y="230124"/>
                </a:lnTo>
                <a:lnTo>
                  <a:pt x="2377440" y="230124"/>
                </a:lnTo>
                <a:lnTo>
                  <a:pt x="2377440" y="224028"/>
                </a:lnTo>
                <a:lnTo>
                  <a:pt x="2375916" y="224028"/>
                </a:lnTo>
                <a:lnTo>
                  <a:pt x="2375916" y="217932"/>
                </a:lnTo>
                <a:lnTo>
                  <a:pt x="2374392" y="217932"/>
                </a:lnTo>
                <a:lnTo>
                  <a:pt x="2374392" y="213360"/>
                </a:lnTo>
                <a:lnTo>
                  <a:pt x="2372868" y="213360"/>
                </a:lnTo>
                <a:lnTo>
                  <a:pt x="2372868" y="207264"/>
                </a:lnTo>
                <a:lnTo>
                  <a:pt x="2371344" y="207264"/>
                </a:lnTo>
                <a:lnTo>
                  <a:pt x="2371344" y="201168"/>
                </a:lnTo>
                <a:lnTo>
                  <a:pt x="2369820" y="201168"/>
                </a:lnTo>
                <a:lnTo>
                  <a:pt x="2369820" y="196596"/>
                </a:lnTo>
                <a:lnTo>
                  <a:pt x="2368296" y="196596"/>
                </a:lnTo>
                <a:lnTo>
                  <a:pt x="2368296" y="190500"/>
                </a:lnTo>
                <a:lnTo>
                  <a:pt x="2366772" y="190500"/>
                </a:lnTo>
                <a:lnTo>
                  <a:pt x="2366772" y="184404"/>
                </a:lnTo>
                <a:lnTo>
                  <a:pt x="2365248" y="184404"/>
                </a:lnTo>
                <a:lnTo>
                  <a:pt x="2365248" y="179832"/>
                </a:lnTo>
                <a:lnTo>
                  <a:pt x="2363724" y="179832"/>
                </a:lnTo>
                <a:lnTo>
                  <a:pt x="2363724" y="173736"/>
                </a:lnTo>
                <a:lnTo>
                  <a:pt x="2362200" y="173736"/>
                </a:lnTo>
                <a:lnTo>
                  <a:pt x="2362200" y="169164"/>
                </a:lnTo>
                <a:lnTo>
                  <a:pt x="2360676" y="169164"/>
                </a:lnTo>
                <a:lnTo>
                  <a:pt x="2360676" y="163068"/>
                </a:lnTo>
                <a:lnTo>
                  <a:pt x="2359152" y="163068"/>
                </a:lnTo>
                <a:lnTo>
                  <a:pt x="2359152" y="156972"/>
                </a:lnTo>
                <a:lnTo>
                  <a:pt x="2357628" y="156972"/>
                </a:lnTo>
                <a:lnTo>
                  <a:pt x="2357628" y="152400"/>
                </a:lnTo>
                <a:lnTo>
                  <a:pt x="2356104" y="152400"/>
                </a:lnTo>
                <a:lnTo>
                  <a:pt x="2356104" y="146304"/>
                </a:lnTo>
                <a:lnTo>
                  <a:pt x="2354580" y="146304"/>
                </a:lnTo>
                <a:lnTo>
                  <a:pt x="2354580" y="140208"/>
                </a:lnTo>
                <a:lnTo>
                  <a:pt x="2353056" y="140208"/>
                </a:lnTo>
                <a:lnTo>
                  <a:pt x="2353056" y="135636"/>
                </a:lnTo>
                <a:lnTo>
                  <a:pt x="2351532" y="135636"/>
                </a:lnTo>
                <a:lnTo>
                  <a:pt x="2351532" y="129540"/>
                </a:lnTo>
                <a:lnTo>
                  <a:pt x="2350008" y="129540"/>
                </a:lnTo>
                <a:lnTo>
                  <a:pt x="2350008" y="123444"/>
                </a:lnTo>
                <a:lnTo>
                  <a:pt x="2348484" y="123444"/>
                </a:lnTo>
                <a:lnTo>
                  <a:pt x="2348484" y="118872"/>
                </a:lnTo>
                <a:lnTo>
                  <a:pt x="2346960" y="118872"/>
                </a:lnTo>
                <a:lnTo>
                  <a:pt x="2346960" y="112776"/>
                </a:lnTo>
                <a:lnTo>
                  <a:pt x="2345436" y="112776"/>
                </a:lnTo>
                <a:lnTo>
                  <a:pt x="2345436" y="106680"/>
                </a:lnTo>
                <a:lnTo>
                  <a:pt x="2343912" y="106680"/>
                </a:lnTo>
                <a:lnTo>
                  <a:pt x="2343912" y="102108"/>
                </a:lnTo>
                <a:lnTo>
                  <a:pt x="2342388" y="102108"/>
                </a:lnTo>
                <a:lnTo>
                  <a:pt x="2342388" y="96012"/>
                </a:lnTo>
                <a:lnTo>
                  <a:pt x="2340864" y="96012"/>
                </a:lnTo>
                <a:lnTo>
                  <a:pt x="2340864" y="89916"/>
                </a:lnTo>
                <a:lnTo>
                  <a:pt x="2339340" y="89916"/>
                </a:lnTo>
                <a:lnTo>
                  <a:pt x="2339340" y="85344"/>
                </a:lnTo>
                <a:lnTo>
                  <a:pt x="2337816" y="85344"/>
                </a:lnTo>
                <a:lnTo>
                  <a:pt x="2337816" y="79248"/>
                </a:lnTo>
                <a:lnTo>
                  <a:pt x="2336292" y="79248"/>
                </a:lnTo>
                <a:lnTo>
                  <a:pt x="2336292" y="74676"/>
                </a:lnTo>
                <a:lnTo>
                  <a:pt x="2334768" y="74676"/>
                </a:lnTo>
                <a:lnTo>
                  <a:pt x="2334768" y="68580"/>
                </a:lnTo>
                <a:lnTo>
                  <a:pt x="2333244" y="68580"/>
                </a:lnTo>
                <a:lnTo>
                  <a:pt x="2333244" y="62484"/>
                </a:lnTo>
                <a:lnTo>
                  <a:pt x="2331720" y="62484"/>
                </a:lnTo>
                <a:lnTo>
                  <a:pt x="2331720" y="57912"/>
                </a:lnTo>
                <a:lnTo>
                  <a:pt x="2330196" y="57912"/>
                </a:lnTo>
                <a:lnTo>
                  <a:pt x="2330196" y="51816"/>
                </a:lnTo>
                <a:lnTo>
                  <a:pt x="2328672" y="51816"/>
                </a:lnTo>
                <a:lnTo>
                  <a:pt x="2328672" y="45720"/>
                </a:lnTo>
                <a:lnTo>
                  <a:pt x="2327148" y="45720"/>
                </a:lnTo>
                <a:lnTo>
                  <a:pt x="2327148" y="41148"/>
                </a:lnTo>
                <a:lnTo>
                  <a:pt x="2325624" y="41148"/>
                </a:lnTo>
                <a:lnTo>
                  <a:pt x="2325624" y="35052"/>
                </a:lnTo>
                <a:lnTo>
                  <a:pt x="2324100" y="35052"/>
                </a:lnTo>
                <a:lnTo>
                  <a:pt x="2324100" y="28956"/>
                </a:lnTo>
                <a:lnTo>
                  <a:pt x="2322576" y="28956"/>
                </a:lnTo>
                <a:lnTo>
                  <a:pt x="2322576" y="24384"/>
                </a:lnTo>
                <a:lnTo>
                  <a:pt x="2321052" y="24384"/>
                </a:lnTo>
                <a:lnTo>
                  <a:pt x="2321052" y="18288"/>
                </a:lnTo>
                <a:lnTo>
                  <a:pt x="2319528" y="18288"/>
                </a:lnTo>
                <a:lnTo>
                  <a:pt x="2319528" y="12192"/>
                </a:lnTo>
                <a:lnTo>
                  <a:pt x="2318004" y="12192"/>
                </a:lnTo>
                <a:lnTo>
                  <a:pt x="2318004" y="7620"/>
                </a:lnTo>
                <a:lnTo>
                  <a:pt x="2316480" y="7620"/>
                </a:lnTo>
                <a:lnTo>
                  <a:pt x="2316480" y="4572"/>
                </a:lnTo>
                <a:lnTo>
                  <a:pt x="2313432" y="4572"/>
                </a:lnTo>
                <a:lnTo>
                  <a:pt x="2319263" y="4572"/>
                </a:lnTo>
                <a:lnTo>
                  <a:pt x="2417064" y="359664"/>
                </a:lnTo>
                <a:lnTo>
                  <a:pt x="2319263" y="71475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2220" y="6115812"/>
            <a:ext cx="2411095" cy="710565"/>
          </a:xfrm>
          <a:custGeom>
            <a:avLst/>
            <a:gdLst/>
            <a:ahLst/>
            <a:cxnLst/>
            <a:rect l="l" t="t" r="r" b="b"/>
            <a:pathLst>
              <a:path w="2411095" h="710565">
                <a:moveTo>
                  <a:pt x="2313432" y="710184"/>
                </a:moveTo>
                <a:lnTo>
                  <a:pt x="0" y="710184"/>
                </a:lnTo>
                <a:lnTo>
                  <a:pt x="0" y="0"/>
                </a:lnTo>
                <a:lnTo>
                  <a:pt x="2313432" y="0"/>
                </a:lnTo>
                <a:lnTo>
                  <a:pt x="2410968" y="355092"/>
                </a:lnTo>
                <a:lnTo>
                  <a:pt x="2313432" y="7101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9172" y="6111240"/>
            <a:ext cx="2417445" cy="719455"/>
          </a:xfrm>
          <a:custGeom>
            <a:avLst/>
            <a:gdLst/>
            <a:ahLst/>
            <a:cxnLst/>
            <a:rect l="l" t="t" r="r" b="b"/>
            <a:pathLst>
              <a:path w="2417445" h="719454">
                <a:moveTo>
                  <a:pt x="2318004" y="719328"/>
                </a:moveTo>
                <a:lnTo>
                  <a:pt x="0" y="719328"/>
                </a:lnTo>
                <a:lnTo>
                  <a:pt x="0" y="0"/>
                </a:lnTo>
                <a:lnTo>
                  <a:pt x="2318004" y="0"/>
                </a:lnTo>
                <a:lnTo>
                  <a:pt x="2319263" y="4572"/>
                </a:lnTo>
                <a:lnTo>
                  <a:pt x="6096" y="4572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711708"/>
                </a:lnTo>
                <a:lnTo>
                  <a:pt x="3048" y="711708"/>
                </a:lnTo>
                <a:lnTo>
                  <a:pt x="6096" y="714756"/>
                </a:lnTo>
                <a:lnTo>
                  <a:pt x="2319263" y="714756"/>
                </a:lnTo>
                <a:lnTo>
                  <a:pt x="2318004" y="719328"/>
                </a:lnTo>
                <a:close/>
              </a:path>
              <a:path w="2417445" h="719454">
                <a:moveTo>
                  <a:pt x="6096" y="7620"/>
                </a:moveTo>
                <a:lnTo>
                  <a:pt x="3048" y="7620"/>
                </a:lnTo>
                <a:lnTo>
                  <a:pt x="6096" y="4572"/>
                </a:lnTo>
                <a:lnTo>
                  <a:pt x="6096" y="7620"/>
                </a:lnTo>
                <a:close/>
              </a:path>
              <a:path w="2417445" h="719454">
                <a:moveTo>
                  <a:pt x="2314265" y="7620"/>
                </a:moveTo>
                <a:lnTo>
                  <a:pt x="6096" y="7620"/>
                </a:lnTo>
                <a:lnTo>
                  <a:pt x="6096" y="4572"/>
                </a:lnTo>
                <a:lnTo>
                  <a:pt x="2313432" y="4572"/>
                </a:lnTo>
                <a:lnTo>
                  <a:pt x="2314265" y="7620"/>
                </a:lnTo>
                <a:close/>
              </a:path>
              <a:path w="2417445" h="719454">
                <a:moveTo>
                  <a:pt x="2410551" y="359664"/>
                </a:moveTo>
                <a:lnTo>
                  <a:pt x="2313432" y="4572"/>
                </a:lnTo>
                <a:lnTo>
                  <a:pt x="2316480" y="7620"/>
                </a:lnTo>
                <a:lnTo>
                  <a:pt x="2320102" y="7620"/>
                </a:lnTo>
                <a:lnTo>
                  <a:pt x="2416644" y="358140"/>
                </a:lnTo>
                <a:lnTo>
                  <a:pt x="2410968" y="358140"/>
                </a:lnTo>
                <a:lnTo>
                  <a:pt x="2410551" y="359664"/>
                </a:lnTo>
                <a:close/>
              </a:path>
              <a:path w="2417445" h="719454">
                <a:moveTo>
                  <a:pt x="2320102" y="7620"/>
                </a:moveTo>
                <a:lnTo>
                  <a:pt x="2316480" y="7620"/>
                </a:lnTo>
                <a:lnTo>
                  <a:pt x="2313432" y="4572"/>
                </a:lnTo>
                <a:lnTo>
                  <a:pt x="2319263" y="4572"/>
                </a:lnTo>
                <a:lnTo>
                  <a:pt x="2320102" y="7620"/>
                </a:lnTo>
                <a:close/>
              </a:path>
              <a:path w="2417445" h="719454">
                <a:moveTo>
                  <a:pt x="2410968" y="361188"/>
                </a:moveTo>
                <a:lnTo>
                  <a:pt x="2410551" y="359664"/>
                </a:lnTo>
                <a:lnTo>
                  <a:pt x="2410968" y="358140"/>
                </a:lnTo>
                <a:lnTo>
                  <a:pt x="2410968" y="361188"/>
                </a:lnTo>
                <a:close/>
              </a:path>
              <a:path w="2417445" h="719454">
                <a:moveTo>
                  <a:pt x="2416644" y="361188"/>
                </a:moveTo>
                <a:lnTo>
                  <a:pt x="2410968" y="361188"/>
                </a:lnTo>
                <a:lnTo>
                  <a:pt x="2410968" y="358140"/>
                </a:lnTo>
                <a:lnTo>
                  <a:pt x="2416644" y="358140"/>
                </a:lnTo>
                <a:lnTo>
                  <a:pt x="2417064" y="359664"/>
                </a:lnTo>
                <a:lnTo>
                  <a:pt x="2416644" y="361188"/>
                </a:lnTo>
                <a:close/>
              </a:path>
              <a:path w="2417445" h="719454">
                <a:moveTo>
                  <a:pt x="2313432" y="714756"/>
                </a:moveTo>
                <a:lnTo>
                  <a:pt x="2410551" y="359664"/>
                </a:lnTo>
                <a:lnTo>
                  <a:pt x="2410968" y="361188"/>
                </a:lnTo>
                <a:lnTo>
                  <a:pt x="2416644" y="361188"/>
                </a:lnTo>
                <a:lnTo>
                  <a:pt x="2320102" y="711708"/>
                </a:lnTo>
                <a:lnTo>
                  <a:pt x="2316480" y="711708"/>
                </a:lnTo>
                <a:lnTo>
                  <a:pt x="2313432" y="714756"/>
                </a:lnTo>
                <a:close/>
              </a:path>
              <a:path w="2417445" h="719454">
                <a:moveTo>
                  <a:pt x="6096" y="714756"/>
                </a:moveTo>
                <a:lnTo>
                  <a:pt x="3048" y="711708"/>
                </a:lnTo>
                <a:lnTo>
                  <a:pt x="6096" y="711708"/>
                </a:lnTo>
                <a:lnTo>
                  <a:pt x="6096" y="714756"/>
                </a:lnTo>
                <a:close/>
              </a:path>
              <a:path w="2417445" h="719454">
                <a:moveTo>
                  <a:pt x="2313432" y="714756"/>
                </a:moveTo>
                <a:lnTo>
                  <a:pt x="6096" y="714756"/>
                </a:lnTo>
                <a:lnTo>
                  <a:pt x="6096" y="711708"/>
                </a:lnTo>
                <a:lnTo>
                  <a:pt x="2314265" y="711708"/>
                </a:lnTo>
                <a:lnTo>
                  <a:pt x="2313432" y="714756"/>
                </a:lnTo>
                <a:close/>
              </a:path>
              <a:path w="2417445" h="719454">
                <a:moveTo>
                  <a:pt x="2319263" y="714756"/>
                </a:moveTo>
                <a:lnTo>
                  <a:pt x="2313432" y="714756"/>
                </a:lnTo>
                <a:lnTo>
                  <a:pt x="2316480" y="711708"/>
                </a:lnTo>
                <a:lnTo>
                  <a:pt x="2320102" y="711708"/>
                </a:lnTo>
                <a:lnTo>
                  <a:pt x="2319263" y="71475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00959" y="6145760"/>
            <a:ext cx="159956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프로젝트</a:t>
            </a:r>
            <a:r>
              <a:rPr sz="1100" spc="25" dirty="0">
                <a:latin typeface="Noto Sans CJK JP Regular"/>
                <a:cs typeface="Noto Sans CJK JP Regular"/>
              </a:rPr>
              <a:t> </a:t>
            </a:r>
            <a:r>
              <a:rPr sz="1100" spc="65" dirty="0">
                <a:latin typeface="Noto Sans CJK JP Regular"/>
                <a:cs typeface="Noto Sans CJK JP Regular"/>
              </a:rPr>
              <a:t>관리계획</a:t>
            </a:r>
            <a:r>
              <a:rPr sz="1100" spc="65" dirty="0">
                <a:latin typeface="Times New Roman"/>
                <a:cs typeface="Times New Roman"/>
              </a:rPr>
              <a:t>(PMP)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53411" y="5765291"/>
            <a:ext cx="533400" cy="868680"/>
          </a:xfrm>
          <a:custGeom>
            <a:avLst/>
            <a:gdLst/>
            <a:ahLst/>
            <a:cxnLst/>
            <a:rect l="l" t="t" r="r" b="b"/>
            <a:pathLst>
              <a:path w="533400" h="868679">
                <a:moveTo>
                  <a:pt x="455676" y="832104"/>
                </a:moveTo>
                <a:lnTo>
                  <a:pt x="0" y="832104"/>
                </a:lnTo>
                <a:lnTo>
                  <a:pt x="0" y="0"/>
                </a:lnTo>
                <a:lnTo>
                  <a:pt x="6096" y="0"/>
                </a:lnTo>
                <a:lnTo>
                  <a:pt x="6096" y="826008"/>
                </a:lnTo>
                <a:lnTo>
                  <a:pt x="3048" y="826008"/>
                </a:lnTo>
                <a:lnTo>
                  <a:pt x="6096" y="829056"/>
                </a:lnTo>
                <a:lnTo>
                  <a:pt x="455676" y="829056"/>
                </a:lnTo>
                <a:lnTo>
                  <a:pt x="455676" y="832104"/>
                </a:lnTo>
                <a:close/>
              </a:path>
              <a:path w="533400" h="868679">
                <a:moveTo>
                  <a:pt x="455676" y="868680"/>
                </a:moveTo>
                <a:lnTo>
                  <a:pt x="455676" y="790956"/>
                </a:lnTo>
                <a:lnTo>
                  <a:pt x="527182" y="826008"/>
                </a:lnTo>
                <a:lnTo>
                  <a:pt x="467868" y="826008"/>
                </a:lnTo>
                <a:lnTo>
                  <a:pt x="467868" y="832104"/>
                </a:lnTo>
                <a:lnTo>
                  <a:pt x="527421" y="832104"/>
                </a:lnTo>
                <a:lnTo>
                  <a:pt x="455676" y="868680"/>
                </a:lnTo>
                <a:close/>
              </a:path>
              <a:path w="533400" h="868679">
                <a:moveTo>
                  <a:pt x="6096" y="829056"/>
                </a:moveTo>
                <a:lnTo>
                  <a:pt x="3048" y="826008"/>
                </a:lnTo>
                <a:lnTo>
                  <a:pt x="6096" y="826008"/>
                </a:lnTo>
                <a:lnTo>
                  <a:pt x="6096" y="829056"/>
                </a:lnTo>
                <a:close/>
              </a:path>
              <a:path w="533400" h="868679">
                <a:moveTo>
                  <a:pt x="455676" y="829056"/>
                </a:moveTo>
                <a:lnTo>
                  <a:pt x="6096" y="829056"/>
                </a:lnTo>
                <a:lnTo>
                  <a:pt x="6096" y="826008"/>
                </a:lnTo>
                <a:lnTo>
                  <a:pt x="455676" y="826008"/>
                </a:lnTo>
                <a:lnTo>
                  <a:pt x="455676" y="829056"/>
                </a:lnTo>
                <a:close/>
              </a:path>
              <a:path w="533400" h="868679">
                <a:moveTo>
                  <a:pt x="527421" y="832104"/>
                </a:moveTo>
                <a:lnTo>
                  <a:pt x="467868" y="832104"/>
                </a:lnTo>
                <a:lnTo>
                  <a:pt x="467868" y="826008"/>
                </a:lnTo>
                <a:lnTo>
                  <a:pt x="527182" y="826008"/>
                </a:lnTo>
                <a:lnTo>
                  <a:pt x="533400" y="829056"/>
                </a:lnTo>
                <a:lnTo>
                  <a:pt x="527421" y="8321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71076" y="2615184"/>
            <a:ext cx="440690" cy="3289300"/>
          </a:xfrm>
          <a:custGeom>
            <a:avLst/>
            <a:gdLst/>
            <a:ahLst/>
            <a:cxnLst/>
            <a:rect l="l" t="t" r="r" b="b"/>
            <a:pathLst>
              <a:path w="440690" h="3289300">
                <a:moveTo>
                  <a:pt x="0" y="0"/>
                </a:moveTo>
                <a:lnTo>
                  <a:pt x="440436" y="0"/>
                </a:lnTo>
                <a:lnTo>
                  <a:pt x="440436" y="3288792"/>
                </a:lnTo>
                <a:lnTo>
                  <a:pt x="0" y="3288792"/>
                </a:lnTo>
                <a:lnTo>
                  <a:pt x="0" y="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71076" y="3838440"/>
            <a:ext cx="440690" cy="830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020" marR="151130" indent="4445" algn="just">
              <a:lnSpc>
                <a:spcPct val="101499"/>
              </a:lnSpc>
              <a:spcBef>
                <a:spcPts val="95"/>
              </a:spcBef>
            </a:pPr>
            <a:r>
              <a:rPr sz="1300" spc="95" dirty="0">
                <a:solidFill>
                  <a:srgbClr val="FFFFFF"/>
                </a:solidFill>
                <a:latin typeface="Times New Roman"/>
                <a:cs typeface="Times New Roman"/>
              </a:rPr>
              <a:t>S  </a:t>
            </a:r>
            <a:r>
              <a:rPr sz="1300" spc="50" dirty="0">
                <a:solidFill>
                  <a:srgbClr val="FFFFFF"/>
                </a:solidFill>
                <a:latin typeface="Times New Roman"/>
                <a:cs typeface="Times New Roman"/>
              </a:rPr>
              <a:t>C  B  </a:t>
            </a:r>
            <a:r>
              <a:rPr sz="1300" spc="1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5800" y="2615184"/>
            <a:ext cx="3199130" cy="3289300"/>
          </a:xfrm>
          <a:custGeom>
            <a:avLst/>
            <a:gdLst/>
            <a:ahLst/>
            <a:cxnLst/>
            <a:rect l="l" t="t" r="r" b="b"/>
            <a:pathLst>
              <a:path w="3199129" h="3289300">
                <a:moveTo>
                  <a:pt x="3198876" y="3288792"/>
                </a:moveTo>
                <a:lnTo>
                  <a:pt x="0" y="3288792"/>
                </a:lnTo>
                <a:lnTo>
                  <a:pt x="0" y="0"/>
                </a:lnTo>
                <a:lnTo>
                  <a:pt x="3198876" y="0"/>
                </a:lnTo>
                <a:lnTo>
                  <a:pt x="3198876" y="3288792"/>
                </a:lnTo>
                <a:close/>
              </a:path>
            </a:pathLst>
          </a:custGeom>
          <a:solidFill>
            <a:srgbClr val="E2ED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304788" y="2615184"/>
            <a:ext cx="3066415" cy="3289300"/>
          </a:xfrm>
          <a:custGeom>
            <a:avLst/>
            <a:gdLst/>
            <a:ahLst/>
            <a:cxnLst/>
            <a:rect l="l" t="t" r="r" b="b"/>
            <a:pathLst>
              <a:path w="3066415" h="3289300">
                <a:moveTo>
                  <a:pt x="3066288" y="3288792"/>
                </a:moveTo>
                <a:lnTo>
                  <a:pt x="0" y="3288792"/>
                </a:lnTo>
                <a:lnTo>
                  <a:pt x="0" y="0"/>
                </a:lnTo>
                <a:lnTo>
                  <a:pt x="3066288" y="0"/>
                </a:lnTo>
                <a:lnTo>
                  <a:pt x="3066288" y="3288792"/>
                </a:lnTo>
                <a:close/>
              </a:path>
            </a:pathLst>
          </a:custGeom>
          <a:solidFill>
            <a:srgbClr val="E2ED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57416" y="2756916"/>
            <a:ext cx="1464945" cy="268605"/>
          </a:xfrm>
          <a:custGeom>
            <a:avLst/>
            <a:gdLst/>
            <a:ahLst/>
            <a:cxnLst/>
            <a:rect l="l" t="t" r="r" b="b"/>
            <a:pathLst>
              <a:path w="1464945" h="268605">
                <a:moveTo>
                  <a:pt x="0" y="0"/>
                </a:moveTo>
                <a:lnTo>
                  <a:pt x="1464564" y="0"/>
                </a:lnTo>
                <a:lnTo>
                  <a:pt x="1464564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54368" y="2753867"/>
            <a:ext cx="1470660" cy="274320"/>
          </a:xfrm>
          <a:custGeom>
            <a:avLst/>
            <a:gdLst/>
            <a:ahLst/>
            <a:cxnLst/>
            <a:rect l="l" t="t" r="r" b="b"/>
            <a:pathLst>
              <a:path w="1470659" h="274319">
                <a:moveTo>
                  <a:pt x="1470660" y="274320"/>
                </a:moveTo>
                <a:lnTo>
                  <a:pt x="0" y="274320"/>
                </a:lnTo>
                <a:lnTo>
                  <a:pt x="0" y="0"/>
                </a:lnTo>
                <a:lnTo>
                  <a:pt x="1470660" y="0"/>
                </a:lnTo>
                <a:lnTo>
                  <a:pt x="1470660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66700"/>
                </a:lnTo>
                <a:lnTo>
                  <a:pt x="3048" y="266700"/>
                </a:lnTo>
                <a:lnTo>
                  <a:pt x="6096" y="271272"/>
                </a:lnTo>
                <a:lnTo>
                  <a:pt x="1470660" y="271272"/>
                </a:lnTo>
                <a:lnTo>
                  <a:pt x="1470660" y="274320"/>
                </a:lnTo>
                <a:close/>
              </a:path>
              <a:path w="1470659" h="274319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470659" h="274319">
                <a:moveTo>
                  <a:pt x="1464564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464564" y="3048"/>
                </a:lnTo>
                <a:lnTo>
                  <a:pt x="1464564" y="6096"/>
                </a:lnTo>
                <a:close/>
              </a:path>
              <a:path w="1470659" h="274319">
                <a:moveTo>
                  <a:pt x="1464564" y="271272"/>
                </a:moveTo>
                <a:lnTo>
                  <a:pt x="1464564" y="3048"/>
                </a:lnTo>
                <a:lnTo>
                  <a:pt x="1467612" y="6096"/>
                </a:lnTo>
                <a:lnTo>
                  <a:pt x="1470660" y="6096"/>
                </a:lnTo>
                <a:lnTo>
                  <a:pt x="1470660" y="266700"/>
                </a:lnTo>
                <a:lnTo>
                  <a:pt x="1467612" y="266700"/>
                </a:lnTo>
                <a:lnTo>
                  <a:pt x="1464564" y="271272"/>
                </a:lnTo>
                <a:close/>
              </a:path>
              <a:path w="1470659" h="274319">
                <a:moveTo>
                  <a:pt x="1470660" y="6096"/>
                </a:moveTo>
                <a:lnTo>
                  <a:pt x="1467612" y="6096"/>
                </a:lnTo>
                <a:lnTo>
                  <a:pt x="1464564" y="3048"/>
                </a:lnTo>
                <a:lnTo>
                  <a:pt x="1470660" y="3048"/>
                </a:lnTo>
                <a:lnTo>
                  <a:pt x="1470660" y="6096"/>
                </a:lnTo>
                <a:close/>
              </a:path>
              <a:path w="1470659" h="274319">
                <a:moveTo>
                  <a:pt x="6096" y="271272"/>
                </a:moveTo>
                <a:lnTo>
                  <a:pt x="3048" y="266700"/>
                </a:lnTo>
                <a:lnTo>
                  <a:pt x="6096" y="266700"/>
                </a:lnTo>
                <a:lnTo>
                  <a:pt x="6096" y="271272"/>
                </a:lnTo>
                <a:close/>
              </a:path>
              <a:path w="1470659" h="274319">
                <a:moveTo>
                  <a:pt x="1464564" y="271272"/>
                </a:moveTo>
                <a:lnTo>
                  <a:pt x="6096" y="271272"/>
                </a:lnTo>
                <a:lnTo>
                  <a:pt x="6096" y="266700"/>
                </a:lnTo>
                <a:lnTo>
                  <a:pt x="1464564" y="266700"/>
                </a:lnTo>
                <a:lnTo>
                  <a:pt x="1464564" y="271272"/>
                </a:lnTo>
                <a:close/>
              </a:path>
              <a:path w="1470659" h="274319">
                <a:moveTo>
                  <a:pt x="1470660" y="271272"/>
                </a:moveTo>
                <a:lnTo>
                  <a:pt x="1464564" y="271272"/>
                </a:lnTo>
                <a:lnTo>
                  <a:pt x="1467612" y="266700"/>
                </a:lnTo>
                <a:lnTo>
                  <a:pt x="1470660" y="266700"/>
                </a:lnTo>
                <a:lnTo>
                  <a:pt x="1470660" y="271272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757416" y="2788435"/>
            <a:ext cx="146494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프로젝트</a:t>
            </a:r>
            <a:r>
              <a:rPr sz="1100" spc="5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변경요청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43355" y="3099816"/>
            <a:ext cx="2425065" cy="695325"/>
          </a:xfrm>
          <a:custGeom>
            <a:avLst/>
            <a:gdLst/>
            <a:ahLst/>
            <a:cxnLst/>
            <a:rect l="l" t="t" r="r" b="b"/>
            <a:pathLst>
              <a:path w="2425065" h="695325">
                <a:moveTo>
                  <a:pt x="1213104" y="694944"/>
                </a:moveTo>
                <a:lnTo>
                  <a:pt x="0" y="347472"/>
                </a:lnTo>
                <a:lnTo>
                  <a:pt x="1213104" y="0"/>
                </a:lnTo>
                <a:lnTo>
                  <a:pt x="2424684" y="347472"/>
                </a:lnTo>
                <a:lnTo>
                  <a:pt x="1213104" y="6949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2688" y="3096767"/>
            <a:ext cx="2447925" cy="701040"/>
          </a:xfrm>
          <a:custGeom>
            <a:avLst/>
            <a:gdLst/>
            <a:ahLst/>
            <a:cxnLst/>
            <a:rect l="l" t="t" r="r" b="b"/>
            <a:pathLst>
              <a:path w="2447925" h="701039">
                <a:moveTo>
                  <a:pt x="1223772" y="701040"/>
                </a:moveTo>
                <a:lnTo>
                  <a:pt x="0" y="350520"/>
                </a:lnTo>
                <a:lnTo>
                  <a:pt x="1223772" y="0"/>
                </a:lnTo>
                <a:lnTo>
                  <a:pt x="1250375" y="7620"/>
                </a:lnTo>
                <a:lnTo>
                  <a:pt x="1222248" y="7620"/>
                </a:lnTo>
                <a:lnTo>
                  <a:pt x="1223010" y="7837"/>
                </a:lnTo>
                <a:lnTo>
                  <a:pt x="33541" y="347472"/>
                </a:lnTo>
                <a:lnTo>
                  <a:pt x="12192" y="347472"/>
                </a:lnTo>
                <a:lnTo>
                  <a:pt x="12192" y="353568"/>
                </a:lnTo>
                <a:lnTo>
                  <a:pt x="33447" y="353568"/>
                </a:lnTo>
                <a:lnTo>
                  <a:pt x="1223010" y="694725"/>
                </a:lnTo>
                <a:lnTo>
                  <a:pt x="1222248" y="694944"/>
                </a:lnTo>
                <a:lnTo>
                  <a:pt x="1245055" y="694944"/>
                </a:lnTo>
                <a:lnTo>
                  <a:pt x="1223772" y="701040"/>
                </a:lnTo>
                <a:close/>
              </a:path>
              <a:path w="2447925" h="701039">
                <a:moveTo>
                  <a:pt x="1223010" y="7837"/>
                </a:moveTo>
                <a:lnTo>
                  <a:pt x="1222248" y="7620"/>
                </a:lnTo>
                <a:lnTo>
                  <a:pt x="1223772" y="7620"/>
                </a:lnTo>
                <a:lnTo>
                  <a:pt x="1223010" y="7837"/>
                </a:lnTo>
                <a:close/>
              </a:path>
              <a:path w="2447925" h="701039">
                <a:moveTo>
                  <a:pt x="2423176" y="350526"/>
                </a:moveTo>
                <a:lnTo>
                  <a:pt x="1223010" y="7837"/>
                </a:lnTo>
                <a:lnTo>
                  <a:pt x="1223772" y="7620"/>
                </a:lnTo>
                <a:lnTo>
                  <a:pt x="1250375" y="7620"/>
                </a:lnTo>
                <a:lnTo>
                  <a:pt x="2436902" y="347472"/>
                </a:lnTo>
                <a:lnTo>
                  <a:pt x="2433828" y="347472"/>
                </a:lnTo>
                <a:lnTo>
                  <a:pt x="2423176" y="350526"/>
                </a:lnTo>
                <a:close/>
              </a:path>
              <a:path w="2447925" h="701039">
                <a:moveTo>
                  <a:pt x="12192" y="353568"/>
                </a:moveTo>
                <a:lnTo>
                  <a:pt x="12192" y="347472"/>
                </a:lnTo>
                <a:lnTo>
                  <a:pt x="22843" y="350526"/>
                </a:lnTo>
                <a:lnTo>
                  <a:pt x="12192" y="353568"/>
                </a:lnTo>
                <a:close/>
              </a:path>
              <a:path w="2447925" h="701039">
                <a:moveTo>
                  <a:pt x="22843" y="350526"/>
                </a:moveTo>
                <a:lnTo>
                  <a:pt x="12192" y="347472"/>
                </a:lnTo>
                <a:lnTo>
                  <a:pt x="33541" y="347472"/>
                </a:lnTo>
                <a:lnTo>
                  <a:pt x="22843" y="350526"/>
                </a:lnTo>
                <a:close/>
              </a:path>
              <a:path w="2447925" h="701039">
                <a:moveTo>
                  <a:pt x="2433828" y="353568"/>
                </a:moveTo>
                <a:lnTo>
                  <a:pt x="2423176" y="350526"/>
                </a:lnTo>
                <a:lnTo>
                  <a:pt x="2433828" y="347472"/>
                </a:lnTo>
                <a:lnTo>
                  <a:pt x="2433828" y="353568"/>
                </a:lnTo>
                <a:close/>
              </a:path>
              <a:path w="2447925" h="701039">
                <a:moveTo>
                  <a:pt x="2436902" y="353568"/>
                </a:moveTo>
                <a:lnTo>
                  <a:pt x="2433828" y="353568"/>
                </a:lnTo>
                <a:lnTo>
                  <a:pt x="2433828" y="347472"/>
                </a:lnTo>
                <a:lnTo>
                  <a:pt x="2436902" y="347472"/>
                </a:lnTo>
                <a:lnTo>
                  <a:pt x="2447544" y="350520"/>
                </a:lnTo>
                <a:lnTo>
                  <a:pt x="2436902" y="353568"/>
                </a:lnTo>
                <a:close/>
              </a:path>
              <a:path w="2447925" h="701039">
                <a:moveTo>
                  <a:pt x="33447" y="353568"/>
                </a:moveTo>
                <a:lnTo>
                  <a:pt x="12192" y="353568"/>
                </a:lnTo>
                <a:lnTo>
                  <a:pt x="22843" y="350526"/>
                </a:lnTo>
                <a:lnTo>
                  <a:pt x="33447" y="353568"/>
                </a:lnTo>
                <a:close/>
              </a:path>
              <a:path w="2447925" h="701039">
                <a:moveTo>
                  <a:pt x="1245055" y="694944"/>
                </a:moveTo>
                <a:lnTo>
                  <a:pt x="1223772" y="694944"/>
                </a:lnTo>
                <a:lnTo>
                  <a:pt x="1223010" y="694725"/>
                </a:lnTo>
                <a:lnTo>
                  <a:pt x="2423176" y="350526"/>
                </a:lnTo>
                <a:lnTo>
                  <a:pt x="2433828" y="353568"/>
                </a:lnTo>
                <a:lnTo>
                  <a:pt x="2436902" y="353568"/>
                </a:lnTo>
                <a:lnTo>
                  <a:pt x="1245055" y="694944"/>
                </a:lnTo>
                <a:close/>
              </a:path>
              <a:path w="2447925" h="701039">
                <a:moveTo>
                  <a:pt x="1223772" y="694944"/>
                </a:moveTo>
                <a:lnTo>
                  <a:pt x="1222248" y="694944"/>
                </a:lnTo>
                <a:lnTo>
                  <a:pt x="1223010" y="694725"/>
                </a:lnTo>
                <a:lnTo>
                  <a:pt x="1223772" y="6949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41120" y="2756916"/>
            <a:ext cx="1629410" cy="268605"/>
          </a:xfrm>
          <a:custGeom>
            <a:avLst/>
            <a:gdLst/>
            <a:ahLst/>
            <a:cxnLst/>
            <a:rect l="l" t="t" r="r" b="b"/>
            <a:pathLst>
              <a:path w="1629410" h="268605">
                <a:moveTo>
                  <a:pt x="0" y="0"/>
                </a:moveTo>
                <a:lnTo>
                  <a:pt x="1629156" y="0"/>
                </a:lnTo>
                <a:lnTo>
                  <a:pt x="1629156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38072" y="2753867"/>
            <a:ext cx="1635760" cy="274320"/>
          </a:xfrm>
          <a:custGeom>
            <a:avLst/>
            <a:gdLst/>
            <a:ahLst/>
            <a:cxnLst/>
            <a:rect l="l" t="t" r="r" b="b"/>
            <a:pathLst>
              <a:path w="1635760" h="274319">
                <a:moveTo>
                  <a:pt x="1635252" y="274320"/>
                </a:moveTo>
                <a:lnTo>
                  <a:pt x="0" y="274320"/>
                </a:lnTo>
                <a:lnTo>
                  <a:pt x="0" y="0"/>
                </a:lnTo>
                <a:lnTo>
                  <a:pt x="1635252" y="0"/>
                </a:lnTo>
                <a:lnTo>
                  <a:pt x="1635252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66700"/>
                </a:lnTo>
                <a:lnTo>
                  <a:pt x="3048" y="266700"/>
                </a:lnTo>
                <a:lnTo>
                  <a:pt x="6096" y="271272"/>
                </a:lnTo>
                <a:lnTo>
                  <a:pt x="1635252" y="271272"/>
                </a:lnTo>
                <a:lnTo>
                  <a:pt x="1635252" y="274320"/>
                </a:lnTo>
                <a:close/>
              </a:path>
              <a:path w="1635760" h="274319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635760" h="274319">
                <a:moveTo>
                  <a:pt x="1629156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629156" y="3048"/>
                </a:lnTo>
                <a:lnTo>
                  <a:pt x="1629156" y="6096"/>
                </a:lnTo>
                <a:close/>
              </a:path>
              <a:path w="1635760" h="274319">
                <a:moveTo>
                  <a:pt x="1629156" y="271272"/>
                </a:moveTo>
                <a:lnTo>
                  <a:pt x="1629156" y="3048"/>
                </a:lnTo>
                <a:lnTo>
                  <a:pt x="1632204" y="6096"/>
                </a:lnTo>
                <a:lnTo>
                  <a:pt x="1635252" y="6096"/>
                </a:lnTo>
                <a:lnTo>
                  <a:pt x="1635252" y="266700"/>
                </a:lnTo>
                <a:lnTo>
                  <a:pt x="1632204" y="266700"/>
                </a:lnTo>
                <a:lnTo>
                  <a:pt x="1629156" y="271272"/>
                </a:lnTo>
                <a:close/>
              </a:path>
              <a:path w="1635760" h="274319">
                <a:moveTo>
                  <a:pt x="1635252" y="6096"/>
                </a:moveTo>
                <a:lnTo>
                  <a:pt x="1632204" y="6096"/>
                </a:lnTo>
                <a:lnTo>
                  <a:pt x="1629156" y="3048"/>
                </a:lnTo>
                <a:lnTo>
                  <a:pt x="1635252" y="3048"/>
                </a:lnTo>
                <a:lnTo>
                  <a:pt x="1635252" y="6096"/>
                </a:lnTo>
                <a:close/>
              </a:path>
              <a:path w="1635760" h="274319">
                <a:moveTo>
                  <a:pt x="6096" y="271272"/>
                </a:moveTo>
                <a:lnTo>
                  <a:pt x="3048" y="266700"/>
                </a:lnTo>
                <a:lnTo>
                  <a:pt x="6096" y="266700"/>
                </a:lnTo>
                <a:lnTo>
                  <a:pt x="6096" y="271272"/>
                </a:lnTo>
                <a:close/>
              </a:path>
              <a:path w="1635760" h="274319">
                <a:moveTo>
                  <a:pt x="1629156" y="271272"/>
                </a:moveTo>
                <a:lnTo>
                  <a:pt x="6096" y="271272"/>
                </a:lnTo>
                <a:lnTo>
                  <a:pt x="6096" y="266700"/>
                </a:lnTo>
                <a:lnTo>
                  <a:pt x="1629156" y="266700"/>
                </a:lnTo>
                <a:lnTo>
                  <a:pt x="1629156" y="271272"/>
                </a:lnTo>
                <a:close/>
              </a:path>
              <a:path w="1635760" h="274319">
                <a:moveTo>
                  <a:pt x="1635252" y="271272"/>
                </a:moveTo>
                <a:lnTo>
                  <a:pt x="1629156" y="271272"/>
                </a:lnTo>
                <a:lnTo>
                  <a:pt x="1632204" y="266700"/>
                </a:lnTo>
                <a:lnTo>
                  <a:pt x="1635252" y="266700"/>
                </a:lnTo>
                <a:lnTo>
                  <a:pt x="1635252" y="271272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395480" y="2788435"/>
            <a:ext cx="152082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프로젝트 변경요청</a:t>
            </a:r>
            <a:r>
              <a:rPr sz="1100" spc="-4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접수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87295" y="5428488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5" h="337185">
                <a:moveTo>
                  <a:pt x="169164" y="336804"/>
                </a:moveTo>
                <a:lnTo>
                  <a:pt x="124354" y="330842"/>
                </a:lnTo>
                <a:lnTo>
                  <a:pt x="83989" y="314000"/>
                </a:lnTo>
                <a:lnTo>
                  <a:pt x="49720" y="287845"/>
                </a:lnTo>
                <a:lnTo>
                  <a:pt x="23198" y="253943"/>
                </a:lnTo>
                <a:lnTo>
                  <a:pt x="6074" y="213860"/>
                </a:lnTo>
                <a:lnTo>
                  <a:pt x="0" y="169164"/>
                </a:lnTo>
                <a:lnTo>
                  <a:pt x="6074" y="124354"/>
                </a:lnTo>
                <a:lnTo>
                  <a:pt x="23198" y="83989"/>
                </a:lnTo>
                <a:lnTo>
                  <a:pt x="49720" y="49720"/>
                </a:lnTo>
                <a:lnTo>
                  <a:pt x="83989" y="23198"/>
                </a:lnTo>
                <a:lnTo>
                  <a:pt x="124354" y="6074"/>
                </a:lnTo>
                <a:lnTo>
                  <a:pt x="169164" y="0"/>
                </a:lnTo>
                <a:lnTo>
                  <a:pt x="213860" y="6074"/>
                </a:lnTo>
                <a:lnTo>
                  <a:pt x="253943" y="23198"/>
                </a:lnTo>
                <a:lnTo>
                  <a:pt x="287845" y="49720"/>
                </a:lnTo>
                <a:lnTo>
                  <a:pt x="314000" y="83989"/>
                </a:lnTo>
                <a:lnTo>
                  <a:pt x="330842" y="124354"/>
                </a:lnTo>
                <a:lnTo>
                  <a:pt x="336804" y="169164"/>
                </a:lnTo>
                <a:lnTo>
                  <a:pt x="330842" y="213860"/>
                </a:lnTo>
                <a:lnTo>
                  <a:pt x="314000" y="253943"/>
                </a:lnTo>
                <a:lnTo>
                  <a:pt x="287845" y="287845"/>
                </a:lnTo>
                <a:lnTo>
                  <a:pt x="253943" y="314000"/>
                </a:lnTo>
                <a:lnTo>
                  <a:pt x="213860" y="330842"/>
                </a:lnTo>
                <a:lnTo>
                  <a:pt x="169164" y="3368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08141" y="5495023"/>
            <a:ext cx="29908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000" spc="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000" spc="1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72108" y="3399513"/>
            <a:ext cx="24384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-20" dirty="0">
                <a:latin typeface="Times New Roman"/>
                <a:cs typeface="Times New Roman"/>
              </a:rPr>
              <a:t>y</a:t>
            </a:r>
            <a:r>
              <a:rPr sz="1100" spc="130" dirty="0">
                <a:latin typeface="Times New Roman"/>
                <a:cs typeface="Times New Roman"/>
              </a:rPr>
              <a:t>e</a:t>
            </a:r>
            <a:r>
              <a:rPr sz="1100" spc="125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40467" y="3175497"/>
            <a:ext cx="631190" cy="773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85" algn="just">
              <a:lnSpc>
                <a:spcPct val="101400"/>
              </a:lnSpc>
              <a:spcBef>
                <a:spcPts val="95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추가비용  일정지연  품질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변경</a:t>
            </a:r>
            <a:endParaRPr sz="1100">
              <a:latin typeface="Noto Sans CJK JP Regular"/>
              <a:cs typeface="Noto Sans CJK JP Regular"/>
            </a:endParaRPr>
          </a:p>
          <a:p>
            <a:pPr marL="411480">
              <a:lnSpc>
                <a:spcPct val="100000"/>
              </a:lnSpc>
              <a:spcBef>
                <a:spcPts val="555"/>
              </a:spcBef>
            </a:pPr>
            <a:r>
              <a:rPr sz="1100" spc="70" dirty="0">
                <a:latin typeface="Times New Roman"/>
                <a:cs typeface="Times New Roman"/>
              </a:rPr>
              <a:t>no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42346" y="4391634"/>
            <a:ext cx="18415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70" dirty="0">
                <a:latin typeface="Times New Roman"/>
                <a:cs typeface="Times New Roman"/>
              </a:rPr>
              <a:t>no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70868" y="4035021"/>
            <a:ext cx="23114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-20" dirty="0">
                <a:latin typeface="Times New Roman"/>
                <a:cs typeface="Times New Roman"/>
              </a:rPr>
              <a:t>y</a:t>
            </a:r>
            <a:r>
              <a:rPr sz="1100" spc="130" dirty="0">
                <a:latin typeface="Times New Roman"/>
                <a:cs typeface="Times New Roman"/>
              </a:rPr>
              <a:t>e</a:t>
            </a:r>
            <a:r>
              <a:rPr sz="1100" spc="125" dirty="0">
                <a:latin typeface="Times New Roman"/>
                <a:cs typeface="Times New Roman"/>
              </a:rPr>
              <a:t>s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489697" y="3552444"/>
            <a:ext cx="0" cy="303530"/>
          </a:xfrm>
          <a:custGeom>
            <a:avLst/>
            <a:gdLst/>
            <a:ahLst/>
            <a:cxnLst/>
            <a:rect l="l" t="t" r="r" b="b"/>
            <a:pathLst>
              <a:path h="303529">
                <a:moveTo>
                  <a:pt x="0" y="0"/>
                </a:moveTo>
                <a:lnTo>
                  <a:pt x="0" y="303276"/>
                </a:lnTo>
              </a:path>
            </a:pathLst>
          </a:custGeom>
          <a:ln w="762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16836" y="3023616"/>
            <a:ext cx="78105" cy="76200"/>
          </a:xfrm>
          <a:custGeom>
            <a:avLst/>
            <a:gdLst/>
            <a:ahLst/>
            <a:cxnLst/>
            <a:rect l="l" t="t" r="r" b="b"/>
            <a:pathLst>
              <a:path w="78105" h="76200">
                <a:moveTo>
                  <a:pt x="39624" y="76200"/>
                </a:moveTo>
                <a:lnTo>
                  <a:pt x="0" y="0"/>
                </a:lnTo>
                <a:lnTo>
                  <a:pt x="77724" y="0"/>
                </a:lnTo>
                <a:lnTo>
                  <a:pt x="39624" y="762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16835" y="3794759"/>
            <a:ext cx="77724" cy="169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24099" y="4302252"/>
            <a:ext cx="5169535" cy="1333500"/>
          </a:xfrm>
          <a:custGeom>
            <a:avLst/>
            <a:gdLst/>
            <a:ahLst/>
            <a:cxnLst/>
            <a:rect l="l" t="t" r="r" b="b"/>
            <a:pathLst>
              <a:path w="5169534" h="1333500">
                <a:moveTo>
                  <a:pt x="5161788" y="1295400"/>
                </a:moveTo>
                <a:lnTo>
                  <a:pt x="5161788" y="0"/>
                </a:lnTo>
                <a:lnTo>
                  <a:pt x="5169408" y="0"/>
                </a:lnTo>
                <a:lnTo>
                  <a:pt x="5169408" y="1292352"/>
                </a:lnTo>
                <a:lnTo>
                  <a:pt x="5164836" y="1292352"/>
                </a:lnTo>
                <a:lnTo>
                  <a:pt x="5161788" y="1295400"/>
                </a:lnTo>
                <a:close/>
              </a:path>
              <a:path w="5169534" h="1333500">
                <a:moveTo>
                  <a:pt x="77724" y="1333500"/>
                </a:moveTo>
                <a:lnTo>
                  <a:pt x="0" y="1295400"/>
                </a:lnTo>
                <a:lnTo>
                  <a:pt x="77724" y="1255776"/>
                </a:lnTo>
                <a:lnTo>
                  <a:pt x="77724" y="1292352"/>
                </a:lnTo>
                <a:lnTo>
                  <a:pt x="64008" y="1292352"/>
                </a:lnTo>
                <a:lnTo>
                  <a:pt x="64008" y="1298448"/>
                </a:lnTo>
                <a:lnTo>
                  <a:pt x="77724" y="1298448"/>
                </a:lnTo>
                <a:lnTo>
                  <a:pt x="77724" y="1333500"/>
                </a:lnTo>
                <a:close/>
              </a:path>
              <a:path w="5169534" h="1333500">
                <a:moveTo>
                  <a:pt x="77724" y="1298448"/>
                </a:moveTo>
                <a:lnTo>
                  <a:pt x="64008" y="1298448"/>
                </a:lnTo>
                <a:lnTo>
                  <a:pt x="64008" y="1292352"/>
                </a:lnTo>
                <a:lnTo>
                  <a:pt x="77724" y="1292352"/>
                </a:lnTo>
                <a:lnTo>
                  <a:pt x="77724" y="1298448"/>
                </a:lnTo>
                <a:close/>
              </a:path>
              <a:path w="5169534" h="1333500">
                <a:moveTo>
                  <a:pt x="5169408" y="1298448"/>
                </a:moveTo>
                <a:lnTo>
                  <a:pt x="77724" y="1298448"/>
                </a:lnTo>
                <a:lnTo>
                  <a:pt x="77724" y="1292352"/>
                </a:lnTo>
                <a:lnTo>
                  <a:pt x="5161788" y="1292352"/>
                </a:lnTo>
                <a:lnTo>
                  <a:pt x="5161788" y="1295400"/>
                </a:lnTo>
                <a:lnTo>
                  <a:pt x="5169408" y="1295400"/>
                </a:lnTo>
                <a:lnTo>
                  <a:pt x="5169408" y="1298448"/>
                </a:lnTo>
                <a:close/>
              </a:path>
              <a:path w="5169534" h="1333500">
                <a:moveTo>
                  <a:pt x="5169408" y="1295400"/>
                </a:moveTo>
                <a:lnTo>
                  <a:pt x="5161788" y="1295400"/>
                </a:lnTo>
                <a:lnTo>
                  <a:pt x="5164836" y="1292352"/>
                </a:lnTo>
                <a:lnTo>
                  <a:pt x="5169408" y="1292352"/>
                </a:lnTo>
                <a:lnTo>
                  <a:pt x="5169408" y="12954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24100" y="4572000"/>
            <a:ext cx="655320" cy="1064260"/>
          </a:xfrm>
          <a:custGeom>
            <a:avLst/>
            <a:gdLst/>
            <a:ahLst/>
            <a:cxnLst/>
            <a:rect l="l" t="t" r="r" b="b"/>
            <a:pathLst>
              <a:path w="655319" h="1064260">
                <a:moveTo>
                  <a:pt x="647700" y="6096"/>
                </a:moveTo>
                <a:lnTo>
                  <a:pt x="419100" y="6096"/>
                </a:lnTo>
                <a:lnTo>
                  <a:pt x="419100" y="0"/>
                </a:lnTo>
                <a:lnTo>
                  <a:pt x="655320" y="0"/>
                </a:lnTo>
                <a:lnTo>
                  <a:pt x="655320" y="3048"/>
                </a:lnTo>
                <a:lnTo>
                  <a:pt x="647700" y="3048"/>
                </a:lnTo>
                <a:lnTo>
                  <a:pt x="647700" y="6096"/>
                </a:lnTo>
                <a:close/>
              </a:path>
              <a:path w="655319" h="1064260">
                <a:moveTo>
                  <a:pt x="647700" y="1025652"/>
                </a:moveTo>
                <a:lnTo>
                  <a:pt x="647700" y="3048"/>
                </a:lnTo>
                <a:lnTo>
                  <a:pt x="652272" y="6096"/>
                </a:lnTo>
                <a:lnTo>
                  <a:pt x="655320" y="6096"/>
                </a:lnTo>
                <a:lnTo>
                  <a:pt x="655320" y="1022604"/>
                </a:lnTo>
                <a:lnTo>
                  <a:pt x="652272" y="1022604"/>
                </a:lnTo>
                <a:lnTo>
                  <a:pt x="647700" y="1025652"/>
                </a:lnTo>
                <a:close/>
              </a:path>
              <a:path w="655319" h="1064260">
                <a:moveTo>
                  <a:pt x="655320" y="6096"/>
                </a:moveTo>
                <a:lnTo>
                  <a:pt x="652272" y="6096"/>
                </a:lnTo>
                <a:lnTo>
                  <a:pt x="647700" y="3048"/>
                </a:lnTo>
                <a:lnTo>
                  <a:pt x="655320" y="3048"/>
                </a:lnTo>
                <a:lnTo>
                  <a:pt x="655320" y="6096"/>
                </a:lnTo>
                <a:close/>
              </a:path>
              <a:path w="655319" h="1064260">
                <a:moveTo>
                  <a:pt x="77724" y="1063752"/>
                </a:moveTo>
                <a:lnTo>
                  <a:pt x="0" y="1025652"/>
                </a:lnTo>
                <a:lnTo>
                  <a:pt x="77724" y="986028"/>
                </a:lnTo>
                <a:lnTo>
                  <a:pt x="77724" y="1022604"/>
                </a:lnTo>
                <a:lnTo>
                  <a:pt x="64008" y="1022604"/>
                </a:lnTo>
                <a:lnTo>
                  <a:pt x="64008" y="1028700"/>
                </a:lnTo>
                <a:lnTo>
                  <a:pt x="77724" y="1028700"/>
                </a:lnTo>
                <a:lnTo>
                  <a:pt x="77724" y="1063752"/>
                </a:lnTo>
                <a:close/>
              </a:path>
              <a:path w="655319" h="1064260">
                <a:moveTo>
                  <a:pt x="77724" y="1028700"/>
                </a:moveTo>
                <a:lnTo>
                  <a:pt x="64008" y="1028700"/>
                </a:lnTo>
                <a:lnTo>
                  <a:pt x="64008" y="1022604"/>
                </a:lnTo>
                <a:lnTo>
                  <a:pt x="77724" y="1022604"/>
                </a:lnTo>
                <a:lnTo>
                  <a:pt x="77724" y="1028700"/>
                </a:lnTo>
                <a:close/>
              </a:path>
              <a:path w="655319" h="1064260">
                <a:moveTo>
                  <a:pt x="655320" y="1028700"/>
                </a:moveTo>
                <a:lnTo>
                  <a:pt x="77724" y="1028700"/>
                </a:lnTo>
                <a:lnTo>
                  <a:pt x="77724" y="1022604"/>
                </a:lnTo>
                <a:lnTo>
                  <a:pt x="647700" y="1022604"/>
                </a:lnTo>
                <a:lnTo>
                  <a:pt x="647700" y="1025652"/>
                </a:lnTo>
                <a:lnTo>
                  <a:pt x="655320" y="1025652"/>
                </a:lnTo>
                <a:lnTo>
                  <a:pt x="655320" y="1028700"/>
                </a:lnTo>
                <a:close/>
              </a:path>
              <a:path w="655319" h="1064260">
                <a:moveTo>
                  <a:pt x="655320" y="1025652"/>
                </a:moveTo>
                <a:lnTo>
                  <a:pt x="647700" y="1025652"/>
                </a:lnTo>
                <a:lnTo>
                  <a:pt x="652272" y="1022604"/>
                </a:lnTo>
                <a:lnTo>
                  <a:pt x="655320" y="1022604"/>
                </a:lnTo>
                <a:lnTo>
                  <a:pt x="655320" y="102565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970275" y="2851404"/>
            <a:ext cx="3787140" cy="78105"/>
          </a:xfrm>
          <a:custGeom>
            <a:avLst/>
            <a:gdLst/>
            <a:ahLst/>
            <a:cxnLst/>
            <a:rect l="l" t="t" r="r" b="b"/>
            <a:pathLst>
              <a:path w="3787140" h="78105">
                <a:moveTo>
                  <a:pt x="77724" y="77724"/>
                </a:moveTo>
                <a:lnTo>
                  <a:pt x="0" y="39624"/>
                </a:lnTo>
                <a:lnTo>
                  <a:pt x="77724" y="0"/>
                </a:lnTo>
                <a:lnTo>
                  <a:pt x="77724" y="36576"/>
                </a:lnTo>
                <a:lnTo>
                  <a:pt x="64008" y="36576"/>
                </a:lnTo>
                <a:lnTo>
                  <a:pt x="64008" y="42672"/>
                </a:lnTo>
                <a:lnTo>
                  <a:pt x="77724" y="42672"/>
                </a:lnTo>
                <a:lnTo>
                  <a:pt x="77724" y="77724"/>
                </a:lnTo>
                <a:close/>
              </a:path>
              <a:path w="3787140" h="78105">
                <a:moveTo>
                  <a:pt x="77724" y="42672"/>
                </a:moveTo>
                <a:lnTo>
                  <a:pt x="64008" y="42672"/>
                </a:lnTo>
                <a:lnTo>
                  <a:pt x="64008" y="36576"/>
                </a:lnTo>
                <a:lnTo>
                  <a:pt x="77724" y="36576"/>
                </a:lnTo>
                <a:lnTo>
                  <a:pt x="77724" y="42672"/>
                </a:lnTo>
                <a:close/>
              </a:path>
              <a:path w="3787140" h="78105">
                <a:moveTo>
                  <a:pt x="3787140" y="42672"/>
                </a:moveTo>
                <a:lnTo>
                  <a:pt x="77724" y="42672"/>
                </a:lnTo>
                <a:lnTo>
                  <a:pt x="77724" y="36576"/>
                </a:lnTo>
                <a:lnTo>
                  <a:pt x="3787140" y="36576"/>
                </a:lnTo>
                <a:lnTo>
                  <a:pt x="3787140" y="426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68040" y="3378708"/>
            <a:ext cx="3389629" cy="78105"/>
          </a:xfrm>
          <a:custGeom>
            <a:avLst/>
            <a:gdLst/>
            <a:ahLst/>
            <a:cxnLst/>
            <a:rect l="l" t="t" r="r" b="b"/>
            <a:pathLst>
              <a:path w="3389629" h="78104">
                <a:moveTo>
                  <a:pt x="3311652" y="77724"/>
                </a:moveTo>
                <a:lnTo>
                  <a:pt x="3311652" y="0"/>
                </a:lnTo>
                <a:lnTo>
                  <a:pt x="3383397" y="36576"/>
                </a:lnTo>
                <a:lnTo>
                  <a:pt x="3325368" y="36576"/>
                </a:lnTo>
                <a:lnTo>
                  <a:pt x="3325368" y="42672"/>
                </a:lnTo>
                <a:lnTo>
                  <a:pt x="3383158" y="42672"/>
                </a:lnTo>
                <a:lnTo>
                  <a:pt x="3311652" y="77724"/>
                </a:lnTo>
                <a:close/>
              </a:path>
              <a:path w="3389629" h="78104">
                <a:moveTo>
                  <a:pt x="1691640" y="68580"/>
                </a:moveTo>
                <a:lnTo>
                  <a:pt x="1691640" y="36576"/>
                </a:lnTo>
                <a:lnTo>
                  <a:pt x="3311652" y="36576"/>
                </a:lnTo>
                <a:lnTo>
                  <a:pt x="3311652" y="39624"/>
                </a:lnTo>
                <a:lnTo>
                  <a:pt x="1697736" y="39624"/>
                </a:lnTo>
                <a:lnTo>
                  <a:pt x="1694688" y="42672"/>
                </a:lnTo>
                <a:lnTo>
                  <a:pt x="1697736" y="42672"/>
                </a:lnTo>
                <a:lnTo>
                  <a:pt x="1697736" y="65532"/>
                </a:lnTo>
                <a:lnTo>
                  <a:pt x="1694688" y="65532"/>
                </a:lnTo>
                <a:lnTo>
                  <a:pt x="1691640" y="68580"/>
                </a:lnTo>
                <a:close/>
              </a:path>
              <a:path w="3389629" h="78104">
                <a:moveTo>
                  <a:pt x="3383158" y="42672"/>
                </a:moveTo>
                <a:lnTo>
                  <a:pt x="3325368" y="42672"/>
                </a:lnTo>
                <a:lnTo>
                  <a:pt x="3325368" y="36576"/>
                </a:lnTo>
                <a:lnTo>
                  <a:pt x="3383397" y="36576"/>
                </a:lnTo>
                <a:lnTo>
                  <a:pt x="3389376" y="39624"/>
                </a:lnTo>
                <a:lnTo>
                  <a:pt x="3383158" y="42672"/>
                </a:lnTo>
                <a:close/>
              </a:path>
              <a:path w="3389629" h="78104">
                <a:moveTo>
                  <a:pt x="1697736" y="42672"/>
                </a:moveTo>
                <a:lnTo>
                  <a:pt x="1694688" y="42672"/>
                </a:lnTo>
                <a:lnTo>
                  <a:pt x="1697736" y="39624"/>
                </a:lnTo>
                <a:lnTo>
                  <a:pt x="1697736" y="42672"/>
                </a:lnTo>
                <a:close/>
              </a:path>
              <a:path w="3389629" h="78104">
                <a:moveTo>
                  <a:pt x="3311652" y="42672"/>
                </a:moveTo>
                <a:lnTo>
                  <a:pt x="1697736" y="42672"/>
                </a:lnTo>
                <a:lnTo>
                  <a:pt x="1697736" y="39624"/>
                </a:lnTo>
                <a:lnTo>
                  <a:pt x="3311652" y="39624"/>
                </a:lnTo>
                <a:lnTo>
                  <a:pt x="3311652" y="42672"/>
                </a:lnTo>
                <a:close/>
              </a:path>
              <a:path w="3389629" h="78104">
                <a:moveTo>
                  <a:pt x="1697736" y="71628"/>
                </a:moveTo>
                <a:lnTo>
                  <a:pt x="0" y="71628"/>
                </a:lnTo>
                <a:lnTo>
                  <a:pt x="0" y="65532"/>
                </a:lnTo>
                <a:lnTo>
                  <a:pt x="1691640" y="65532"/>
                </a:lnTo>
                <a:lnTo>
                  <a:pt x="1691640" y="68580"/>
                </a:lnTo>
                <a:lnTo>
                  <a:pt x="1697736" y="68580"/>
                </a:lnTo>
                <a:lnTo>
                  <a:pt x="1697736" y="71628"/>
                </a:lnTo>
                <a:close/>
              </a:path>
              <a:path w="3389629" h="78104">
                <a:moveTo>
                  <a:pt x="1697736" y="68580"/>
                </a:moveTo>
                <a:lnTo>
                  <a:pt x="1691640" y="68580"/>
                </a:lnTo>
                <a:lnTo>
                  <a:pt x="1694688" y="65532"/>
                </a:lnTo>
                <a:lnTo>
                  <a:pt x="1697736" y="65532"/>
                </a:lnTo>
                <a:lnTo>
                  <a:pt x="1697736" y="6858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77840" y="2756916"/>
            <a:ext cx="878205" cy="399415"/>
          </a:xfrm>
          <a:custGeom>
            <a:avLst/>
            <a:gdLst/>
            <a:ahLst/>
            <a:cxnLst/>
            <a:rect l="l" t="t" r="r" b="b"/>
            <a:pathLst>
              <a:path w="878204" h="399414">
                <a:moveTo>
                  <a:pt x="217700" y="399324"/>
                </a:moveTo>
                <a:lnTo>
                  <a:pt x="170846" y="397504"/>
                </a:lnTo>
                <a:lnTo>
                  <a:pt x="119384" y="393493"/>
                </a:lnTo>
                <a:lnTo>
                  <a:pt x="62654" y="387055"/>
                </a:lnTo>
                <a:lnTo>
                  <a:pt x="0" y="377952"/>
                </a:lnTo>
                <a:lnTo>
                  <a:pt x="0" y="0"/>
                </a:lnTo>
                <a:lnTo>
                  <a:pt x="0" y="377951"/>
                </a:lnTo>
                <a:lnTo>
                  <a:pt x="6096" y="377952"/>
                </a:lnTo>
                <a:lnTo>
                  <a:pt x="57912" y="385571"/>
                </a:lnTo>
                <a:lnTo>
                  <a:pt x="109728" y="391667"/>
                </a:lnTo>
                <a:lnTo>
                  <a:pt x="166116" y="396239"/>
                </a:lnTo>
                <a:lnTo>
                  <a:pt x="263542" y="399055"/>
                </a:lnTo>
                <a:lnTo>
                  <a:pt x="260604" y="399192"/>
                </a:lnTo>
                <a:lnTo>
                  <a:pt x="217700" y="399324"/>
                </a:lnTo>
                <a:close/>
              </a:path>
              <a:path w="878204" h="399414">
                <a:moveTo>
                  <a:pt x="275844" y="398482"/>
                </a:moveTo>
                <a:lnTo>
                  <a:pt x="275844" y="397763"/>
                </a:lnTo>
                <a:lnTo>
                  <a:pt x="303276" y="396239"/>
                </a:lnTo>
                <a:lnTo>
                  <a:pt x="321564" y="394715"/>
                </a:lnTo>
                <a:lnTo>
                  <a:pt x="382524" y="387095"/>
                </a:lnTo>
                <a:lnTo>
                  <a:pt x="423672" y="379475"/>
                </a:lnTo>
                <a:lnTo>
                  <a:pt x="432816" y="377951"/>
                </a:lnTo>
                <a:lnTo>
                  <a:pt x="448056" y="374903"/>
                </a:lnTo>
                <a:lnTo>
                  <a:pt x="454152" y="373379"/>
                </a:lnTo>
                <a:lnTo>
                  <a:pt x="477012" y="368807"/>
                </a:lnTo>
                <a:lnTo>
                  <a:pt x="483108" y="367283"/>
                </a:lnTo>
                <a:lnTo>
                  <a:pt x="505968" y="362711"/>
                </a:lnTo>
                <a:lnTo>
                  <a:pt x="512064" y="361187"/>
                </a:lnTo>
                <a:lnTo>
                  <a:pt x="565404" y="350519"/>
                </a:lnTo>
                <a:lnTo>
                  <a:pt x="583692" y="347471"/>
                </a:lnTo>
                <a:lnTo>
                  <a:pt x="591312" y="345947"/>
                </a:lnTo>
                <a:lnTo>
                  <a:pt x="600456" y="344423"/>
                </a:lnTo>
                <a:lnTo>
                  <a:pt x="611124" y="342899"/>
                </a:lnTo>
                <a:lnTo>
                  <a:pt x="620268" y="341375"/>
                </a:lnTo>
                <a:lnTo>
                  <a:pt x="664464" y="335279"/>
                </a:lnTo>
                <a:lnTo>
                  <a:pt x="725424" y="329183"/>
                </a:lnTo>
                <a:lnTo>
                  <a:pt x="772668" y="326135"/>
                </a:lnTo>
                <a:lnTo>
                  <a:pt x="809244" y="324611"/>
                </a:lnTo>
                <a:lnTo>
                  <a:pt x="876300" y="324611"/>
                </a:lnTo>
                <a:lnTo>
                  <a:pt x="876300" y="161543"/>
                </a:lnTo>
                <a:lnTo>
                  <a:pt x="877824" y="20"/>
                </a:lnTo>
                <a:lnTo>
                  <a:pt x="877824" y="324612"/>
                </a:lnTo>
                <a:lnTo>
                  <a:pt x="815169" y="325498"/>
                </a:lnTo>
                <a:lnTo>
                  <a:pt x="758439" y="327998"/>
                </a:lnTo>
                <a:lnTo>
                  <a:pt x="706977" y="331874"/>
                </a:lnTo>
                <a:lnTo>
                  <a:pt x="660123" y="336889"/>
                </a:lnTo>
                <a:lnTo>
                  <a:pt x="617220" y="342804"/>
                </a:lnTo>
                <a:lnTo>
                  <a:pt x="577608" y="349383"/>
                </a:lnTo>
                <a:lnTo>
                  <a:pt x="438912" y="377571"/>
                </a:lnTo>
                <a:lnTo>
                  <a:pt x="405883" y="383897"/>
                </a:lnTo>
                <a:lnTo>
                  <a:pt x="372197" y="389461"/>
                </a:lnTo>
                <a:lnTo>
                  <a:pt x="337194" y="394023"/>
                </a:lnTo>
                <a:lnTo>
                  <a:pt x="300215" y="397346"/>
                </a:lnTo>
                <a:lnTo>
                  <a:pt x="275844" y="3984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76315" y="2755392"/>
            <a:ext cx="881380" cy="402590"/>
          </a:xfrm>
          <a:custGeom>
            <a:avLst/>
            <a:gdLst/>
            <a:ahLst/>
            <a:cxnLst/>
            <a:rect l="l" t="t" r="r" b="b"/>
            <a:pathLst>
              <a:path w="881379" h="402589">
                <a:moveTo>
                  <a:pt x="262128" y="402336"/>
                </a:moveTo>
                <a:lnTo>
                  <a:pt x="207264" y="402336"/>
                </a:lnTo>
                <a:lnTo>
                  <a:pt x="178304" y="400811"/>
                </a:lnTo>
                <a:lnTo>
                  <a:pt x="147826" y="399287"/>
                </a:lnTo>
                <a:lnTo>
                  <a:pt x="114298" y="394715"/>
                </a:lnTo>
                <a:lnTo>
                  <a:pt x="79248" y="391668"/>
                </a:lnTo>
                <a:lnTo>
                  <a:pt x="60957" y="388619"/>
                </a:lnTo>
                <a:lnTo>
                  <a:pt x="41146" y="387095"/>
                </a:lnTo>
                <a:lnTo>
                  <a:pt x="21336" y="384048"/>
                </a:lnTo>
                <a:lnTo>
                  <a:pt x="0" y="379476"/>
                </a:lnTo>
                <a:lnTo>
                  <a:pt x="0" y="0"/>
                </a:lnTo>
                <a:lnTo>
                  <a:pt x="880872" y="0"/>
                </a:lnTo>
                <a:lnTo>
                  <a:pt x="880872" y="1523"/>
                </a:lnTo>
                <a:lnTo>
                  <a:pt x="1524" y="1523"/>
                </a:lnTo>
                <a:lnTo>
                  <a:pt x="1524" y="379475"/>
                </a:lnTo>
                <a:lnTo>
                  <a:pt x="3048" y="379476"/>
                </a:lnTo>
                <a:lnTo>
                  <a:pt x="7621" y="379476"/>
                </a:lnTo>
                <a:lnTo>
                  <a:pt x="16765" y="381000"/>
                </a:lnTo>
                <a:lnTo>
                  <a:pt x="59437" y="387096"/>
                </a:lnTo>
                <a:lnTo>
                  <a:pt x="111252" y="393191"/>
                </a:lnTo>
                <a:lnTo>
                  <a:pt x="167643" y="397764"/>
                </a:lnTo>
                <a:lnTo>
                  <a:pt x="277368" y="400811"/>
                </a:lnTo>
                <a:lnTo>
                  <a:pt x="288038" y="400811"/>
                </a:lnTo>
                <a:lnTo>
                  <a:pt x="262128" y="402336"/>
                </a:lnTo>
                <a:close/>
              </a:path>
              <a:path w="881379" h="402589">
                <a:moveTo>
                  <a:pt x="877824" y="325373"/>
                </a:moveTo>
                <a:lnTo>
                  <a:pt x="877824" y="163067"/>
                </a:lnTo>
                <a:lnTo>
                  <a:pt x="879348" y="1523"/>
                </a:lnTo>
                <a:lnTo>
                  <a:pt x="880872" y="1523"/>
                </a:lnTo>
                <a:lnTo>
                  <a:pt x="880872" y="324612"/>
                </a:lnTo>
                <a:lnTo>
                  <a:pt x="879348" y="324612"/>
                </a:lnTo>
                <a:lnTo>
                  <a:pt x="877824" y="325373"/>
                </a:lnTo>
                <a:close/>
              </a:path>
              <a:path w="881379" h="402589">
                <a:moveTo>
                  <a:pt x="880872" y="326136"/>
                </a:moveTo>
                <a:lnTo>
                  <a:pt x="876300" y="326136"/>
                </a:lnTo>
                <a:lnTo>
                  <a:pt x="877824" y="326135"/>
                </a:lnTo>
                <a:lnTo>
                  <a:pt x="877824" y="325373"/>
                </a:lnTo>
                <a:lnTo>
                  <a:pt x="879348" y="324612"/>
                </a:lnTo>
                <a:lnTo>
                  <a:pt x="880872" y="324612"/>
                </a:lnTo>
                <a:lnTo>
                  <a:pt x="880872" y="326136"/>
                </a:lnTo>
                <a:close/>
              </a:path>
              <a:path w="881379" h="402589">
                <a:moveTo>
                  <a:pt x="288038" y="400811"/>
                </a:moveTo>
                <a:lnTo>
                  <a:pt x="277368" y="400811"/>
                </a:lnTo>
                <a:lnTo>
                  <a:pt x="277368" y="399287"/>
                </a:lnTo>
                <a:lnTo>
                  <a:pt x="304800" y="397763"/>
                </a:lnTo>
                <a:lnTo>
                  <a:pt x="323088" y="396239"/>
                </a:lnTo>
                <a:lnTo>
                  <a:pt x="384048" y="388619"/>
                </a:lnTo>
                <a:lnTo>
                  <a:pt x="425196" y="380999"/>
                </a:lnTo>
                <a:lnTo>
                  <a:pt x="434340" y="379475"/>
                </a:lnTo>
                <a:lnTo>
                  <a:pt x="449580" y="376427"/>
                </a:lnTo>
                <a:lnTo>
                  <a:pt x="455676" y="374903"/>
                </a:lnTo>
                <a:lnTo>
                  <a:pt x="478536" y="370331"/>
                </a:lnTo>
                <a:lnTo>
                  <a:pt x="484632" y="368807"/>
                </a:lnTo>
                <a:lnTo>
                  <a:pt x="507492" y="364235"/>
                </a:lnTo>
                <a:lnTo>
                  <a:pt x="513588" y="362711"/>
                </a:lnTo>
                <a:lnTo>
                  <a:pt x="566928" y="352043"/>
                </a:lnTo>
                <a:lnTo>
                  <a:pt x="585216" y="348995"/>
                </a:lnTo>
                <a:lnTo>
                  <a:pt x="592836" y="347471"/>
                </a:lnTo>
                <a:lnTo>
                  <a:pt x="601980" y="345947"/>
                </a:lnTo>
                <a:lnTo>
                  <a:pt x="612648" y="344423"/>
                </a:lnTo>
                <a:lnTo>
                  <a:pt x="621792" y="342899"/>
                </a:lnTo>
                <a:lnTo>
                  <a:pt x="665988" y="336803"/>
                </a:lnTo>
                <a:lnTo>
                  <a:pt x="726948" y="330707"/>
                </a:lnTo>
                <a:lnTo>
                  <a:pt x="774192" y="327659"/>
                </a:lnTo>
                <a:lnTo>
                  <a:pt x="810768" y="326135"/>
                </a:lnTo>
                <a:lnTo>
                  <a:pt x="876300" y="326135"/>
                </a:lnTo>
                <a:lnTo>
                  <a:pt x="880872" y="326136"/>
                </a:lnTo>
                <a:lnTo>
                  <a:pt x="880872" y="327660"/>
                </a:lnTo>
                <a:lnTo>
                  <a:pt x="819912" y="327660"/>
                </a:lnTo>
                <a:lnTo>
                  <a:pt x="801624" y="329184"/>
                </a:lnTo>
                <a:lnTo>
                  <a:pt x="733044" y="332232"/>
                </a:lnTo>
                <a:lnTo>
                  <a:pt x="672084" y="338328"/>
                </a:lnTo>
                <a:lnTo>
                  <a:pt x="592836" y="350520"/>
                </a:lnTo>
                <a:lnTo>
                  <a:pt x="569976" y="353568"/>
                </a:lnTo>
                <a:lnTo>
                  <a:pt x="524256" y="362712"/>
                </a:lnTo>
                <a:lnTo>
                  <a:pt x="454151" y="377952"/>
                </a:lnTo>
                <a:lnTo>
                  <a:pt x="440436" y="381000"/>
                </a:lnTo>
                <a:lnTo>
                  <a:pt x="399288" y="388620"/>
                </a:lnTo>
                <a:lnTo>
                  <a:pt x="356616" y="394716"/>
                </a:lnTo>
                <a:lnTo>
                  <a:pt x="333756" y="397764"/>
                </a:lnTo>
                <a:lnTo>
                  <a:pt x="288038" y="400811"/>
                </a:lnTo>
                <a:close/>
              </a:path>
              <a:path w="881379" h="402589">
                <a:moveTo>
                  <a:pt x="1524" y="377952"/>
                </a:moveTo>
                <a:close/>
              </a:path>
              <a:path w="881379" h="402589">
                <a:moveTo>
                  <a:pt x="3048" y="379476"/>
                </a:move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77840" y="2756916"/>
            <a:ext cx="878205" cy="399415"/>
          </a:xfrm>
          <a:custGeom>
            <a:avLst/>
            <a:gdLst/>
            <a:ahLst/>
            <a:cxnLst/>
            <a:rect l="l" t="t" r="r" b="b"/>
            <a:pathLst>
              <a:path w="878204" h="399414">
                <a:moveTo>
                  <a:pt x="217700" y="399324"/>
                </a:moveTo>
                <a:lnTo>
                  <a:pt x="170846" y="397504"/>
                </a:lnTo>
                <a:lnTo>
                  <a:pt x="119384" y="393493"/>
                </a:lnTo>
                <a:lnTo>
                  <a:pt x="62654" y="387055"/>
                </a:lnTo>
                <a:lnTo>
                  <a:pt x="0" y="377952"/>
                </a:lnTo>
                <a:lnTo>
                  <a:pt x="0" y="0"/>
                </a:lnTo>
                <a:lnTo>
                  <a:pt x="877824" y="0"/>
                </a:lnTo>
                <a:lnTo>
                  <a:pt x="877824" y="324612"/>
                </a:lnTo>
                <a:lnTo>
                  <a:pt x="815169" y="325498"/>
                </a:lnTo>
                <a:lnTo>
                  <a:pt x="758439" y="327998"/>
                </a:lnTo>
                <a:lnTo>
                  <a:pt x="706977" y="331874"/>
                </a:lnTo>
                <a:lnTo>
                  <a:pt x="660123" y="336889"/>
                </a:lnTo>
                <a:lnTo>
                  <a:pt x="617220" y="342804"/>
                </a:lnTo>
                <a:lnTo>
                  <a:pt x="577608" y="349383"/>
                </a:lnTo>
                <a:lnTo>
                  <a:pt x="438912" y="377571"/>
                </a:lnTo>
                <a:lnTo>
                  <a:pt x="405883" y="383897"/>
                </a:lnTo>
                <a:lnTo>
                  <a:pt x="372197" y="389461"/>
                </a:lnTo>
                <a:lnTo>
                  <a:pt x="337194" y="394023"/>
                </a:lnTo>
                <a:lnTo>
                  <a:pt x="300215" y="397346"/>
                </a:lnTo>
                <a:lnTo>
                  <a:pt x="260604" y="399192"/>
                </a:lnTo>
                <a:lnTo>
                  <a:pt x="217700" y="3993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76315" y="2755392"/>
            <a:ext cx="881380" cy="402590"/>
          </a:xfrm>
          <a:custGeom>
            <a:avLst/>
            <a:gdLst/>
            <a:ahLst/>
            <a:cxnLst/>
            <a:rect l="l" t="t" r="r" b="b"/>
            <a:pathLst>
              <a:path w="881379" h="402589">
                <a:moveTo>
                  <a:pt x="262128" y="402336"/>
                </a:moveTo>
                <a:lnTo>
                  <a:pt x="207264" y="402336"/>
                </a:lnTo>
                <a:lnTo>
                  <a:pt x="147828" y="399288"/>
                </a:lnTo>
                <a:lnTo>
                  <a:pt x="114300" y="394716"/>
                </a:lnTo>
                <a:lnTo>
                  <a:pt x="79248" y="391668"/>
                </a:lnTo>
                <a:lnTo>
                  <a:pt x="60960" y="388620"/>
                </a:lnTo>
                <a:lnTo>
                  <a:pt x="41148" y="387096"/>
                </a:lnTo>
                <a:lnTo>
                  <a:pt x="21336" y="384048"/>
                </a:lnTo>
                <a:lnTo>
                  <a:pt x="0" y="379476"/>
                </a:lnTo>
                <a:lnTo>
                  <a:pt x="0" y="0"/>
                </a:lnTo>
                <a:lnTo>
                  <a:pt x="880872" y="0"/>
                </a:lnTo>
                <a:lnTo>
                  <a:pt x="880872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77952"/>
                </a:lnTo>
                <a:lnTo>
                  <a:pt x="1524" y="377952"/>
                </a:lnTo>
                <a:lnTo>
                  <a:pt x="3048" y="379476"/>
                </a:lnTo>
                <a:lnTo>
                  <a:pt x="12192" y="379476"/>
                </a:lnTo>
                <a:lnTo>
                  <a:pt x="22860" y="381000"/>
                </a:lnTo>
                <a:lnTo>
                  <a:pt x="42672" y="384048"/>
                </a:lnTo>
                <a:lnTo>
                  <a:pt x="41148" y="384048"/>
                </a:lnTo>
                <a:lnTo>
                  <a:pt x="60960" y="385572"/>
                </a:lnTo>
                <a:lnTo>
                  <a:pt x="79248" y="388620"/>
                </a:lnTo>
                <a:lnTo>
                  <a:pt x="147828" y="394716"/>
                </a:lnTo>
                <a:lnTo>
                  <a:pt x="178308" y="397764"/>
                </a:lnTo>
                <a:lnTo>
                  <a:pt x="208788" y="399288"/>
                </a:lnTo>
                <a:lnTo>
                  <a:pt x="310896" y="399288"/>
                </a:lnTo>
                <a:lnTo>
                  <a:pt x="262128" y="402336"/>
                </a:lnTo>
                <a:close/>
              </a:path>
              <a:path w="881379" h="402589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881379" h="402589">
                <a:moveTo>
                  <a:pt x="876300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876300" y="1524"/>
                </a:lnTo>
                <a:lnTo>
                  <a:pt x="876300" y="3048"/>
                </a:lnTo>
                <a:close/>
              </a:path>
              <a:path w="881379" h="402589">
                <a:moveTo>
                  <a:pt x="876300" y="326136"/>
                </a:moveTo>
                <a:lnTo>
                  <a:pt x="876300" y="1524"/>
                </a:lnTo>
                <a:lnTo>
                  <a:pt x="879348" y="3048"/>
                </a:lnTo>
                <a:lnTo>
                  <a:pt x="880872" y="3048"/>
                </a:lnTo>
                <a:lnTo>
                  <a:pt x="880872" y="324612"/>
                </a:lnTo>
                <a:lnTo>
                  <a:pt x="879348" y="324612"/>
                </a:lnTo>
                <a:lnTo>
                  <a:pt x="876300" y="326136"/>
                </a:lnTo>
                <a:close/>
              </a:path>
              <a:path w="881379" h="402589">
                <a:moveTo>
                  <a:pt x="880872" y="3048"/>
                </a:moveTo>
                <a:lnTo>
                  <a:pt x="879348" y="3048"/>
                </a:lnTo>
                <a:lnTo>
                  <a:pt x="876300" y="1524"/>
                </a:lnTo>
                <a:lnTo>
                  <a:pt x="880872" y="1524"/>
                </a:lnTo>
                <a:lnTo>
                  <a:pt x="880872" y="3048"/>
                </a:lnTo>
                <a:close/>
              </a:path>
              <a:path w="881379" h="402589">
                <a:moveTo>
                  <a:pt x="310896" y="399288"/>
                </a:moveTo>
                <a:lnTo>
                  <a:pt x="262128" y="399288"/>
                </a:lnTo>
                <a:lnTo>
                  <a:pt x="333756" y="394716"/>
                </a:lnTo>
                <a:lnTo>
                  <a:pt x="399288" y="385572"/>
                </a:lnTo>
                <a:lnTo>
                  <a:pt x="440436" y="377952"/>
                </a:lnTo>
                <a:lnTo>
                  <a:pt x="545592" y="355092"/>
                </a:lnTo>
                <a:lnTo>
                  <a:pt x="568452" y="350520"/>
                </a:lnTo>
                <a:lnTo>
                  <a:pt x="592836" y="345948"/>
                </a:lnTo>
                <a:lnTo>
                  <a:pt x="618744" y="342900"/>
                </a:lnTo>
                <a:lnTo>
                  <a:pt x="644652" y="338328"/>
                </a:lnTo>
                <a:lnTo>
                  <a:pt x="672084" y="335280"/>
                </a:lnTo>
                <a:lnTo>
                  <a:pt x="733044" y="329184"/>
                </a:lnTo>
                <a:lnTo>
                  <a:pt x="801624" y="326136"/>
                </a:lnTo>
                <a:lnTo>
                  <a:pt x="819912" y="324612"/>
                </a:lnTo>
                <a:lnTo>
                  <a:pt x="876300" y="324612"/>
                </a:lnTo>
                <a:lnTo>
                  <a:pt x="876300" y="326136"/>
                </a:lnTo>
                <a:lnTo>
                  <a:pt x="880872" y="326136"/>
                </a:lnTo>
                <a:lnTo>
                  <a:pt x="880872" y="327660"/>
                </a:lnTo>
                <a:lnTo>
                  <a:pt x="819912" y="327660"/>
                </a:lnTo>
                <a:lnTo>
                  <a:pt x="801624" y="329184"/>
                </a:lnTo>
                <a:lnTo>
                  <a:pt x="733044" y="332232"/>
                </a:lnTo>
                <a:lnTo>
                  <a:pt x="672084" y="338328"/>
                </a:lnTo>
                <a:lnTo>
                  <a:pt x="644652" y="341376"/>
                </a:lnTo>
                <a:lnTo>
                  <a:pt x="592836" y="350520"/>
                </a:lnTo>
                <a:lnTo>
                  <a:pt x="569976" y="353568"/>
                </a:lnTo>
                <a:lnTo>
                  <a:pt x="524256" y="362712"/>
                </a:lnTo>
                <a:lnTo>
                  <a:pt x="440436" y="381000"/>
                </a:lnTo>
                <a:lnTo>
                  <a:pt x="399288" y="388620"/>
                </a:lnTo>
                <a:lnTo>
                  <a:pt x="333756" y="397764"/>
                </a:lnTo>
                <a:lnTo>
                  <a:pt x="310896" y="399288"/>
                </a:lnTo>
                <a:close/>
              </a:path>
              <a:path w="881379" h="402589">
                <a:moveTo>
                  <a:pt x="880872" y="326136"/>
                </a:moveTo>
                <a:lnTo>
                  <a:pt x="876300" y="326136"/>
                </a:lnTo>
                <a:lnTo>
                  <a:pt x="879348" y="324612"/>
                </a:lnTo>
                <a:lnTo>
                  <a:pt x="880872" y="324612"/>
                </a:lnTo>
                <a:lnTo>
                  <a:pt x="880872" y="326136"/>
                </a:lnTo>
                <a:close/>
              </a:path>
              <a:path w="881379" h="402589">
                <a:moveTo>
                  <a:pt x="3048" y="379476"/>
                </a:moveTo>
                <a:lnTo>
                  <a:pt x="1524" y="377952"/>
                </a:lnTo>
                <a:lnTo>
                  <a:pt x="3048" y="378169"/>
                </a:lnTo>
                <a:lnTo>
                  <a:pt x="3048" y="379476"/>
                </a:lnTo>
                <a:close/>
              </a:path>
              <a:path w="881379" h="402589">
                <a:moveTo>
                  <a:pt x="3048" y="378169"/>
                </a:moveTo>
                <a:lnTo>
                  <a:pt x="1524" y="377952"/>
                </a:lnTo>
                <a:lnTo>
                  <a:pt x="3048" y="377952"/>
                </a:lnTo>
                <a:lnTo>
                  <a:pt x="3048" y="378169"/>
                </a:lnTo>
                <a:close/>
              </a:path>
              <a:path w="881379" h="402589">
                <a:moveTo>
                  <a:pt x="12192" y="379476"/>
                </a:moveTo>
                <a:lnTo>
                  <a:pt x="3048" y="379476"/>
                </a:lnTo>
                <a:lnTo>
                  <a:pt x="3048" y="378169"/>
                </a:lnTo>
                <a:lnTo>
                  <a:pt x="12192" y="37947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650461" y="2808227"/>
            <a:ext cx="73406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변경요청서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631692" y="3185160"/>
            <a:ext cx="1193800" cy="508000"/>
          </a:xfrm>
          <a:custGeom>
            <a:avLst/>
            <a:gdLst/>
            <a:ahLst/>
            <a:cxnLst/>
            <a:rect l="l" t="t" r="r" b="b"/>
            <a:pathLst>
              <a:path w="1193800" h="508000">
                <a:moveTo>
                  <a:pt x="322072" y="507859"/>
                </a:moveTo>
                <a:lnTo>
                  <a:pt x="277319" y="507178"/>
                </a:lnTo>
                <a:lnTo>
                  <a:pt x="229482" y="505079"/>
                </a:lnTo>
                <a:lnTo>
                  <a:pt x="178195" y="501442"/>
                </a:lnTo>
                <a:lnTo>
                  <a:pt x="123094" y="496141"/>
                </a:lnTo>
                <a:lnTo>
                  <a:pt x="63817" y="489055"/>
                </a:lnTo>
                <a:lnTo>
                  <a:pt x="0" y="480060"/>
                </a:lnTo>
                <a:lnTo>
                  <a:pt x="0" y="0"/>
                </a:lnTo>
                <a:lnTo>
                  <a:pt x="0" y="480059"/>
                </a:lnTo>
                <a:lnTo>
                  <a:pt x="4572" y="480060"/>
                </a:lnTo>
                <a:lnTo>
                  <a:pt x="13716" y="481583"/>
                </a:lnTo>
                <a:lnTo>
                  <a:pt x="24384" y="483107"/>
                </a:lnTo>
                <a:lnTo>
                  <a:pt x="36576" y="484631"/>
                </a:lnTo>
                <a:lnTo>
                  <a:pt x="57912" y="487679"/>
                </a:lnTo>
                <a:lnTo>
                  <a:pt x="121920" y="495299"/>
                </a:lnTo>
                <a:lnTo>
                  <a:pt x="169164" y="499871"/>
                </a:lnTo>
                <a:lnTo>
                  <a:pt x="207264" y="502919"/>
                </a:lnTo>
                <a:lnTo>
                  <a:pt x="266700" y="505967"/>
                </a:lnTo>
                <a:lnTo>
                  <a:pt x="360255" y="507304"/>
                </a:lnTo>
                <a:lnTo>
                  <a:pt x="322072" y="507859"/>
                </a:lnTo>
                <a:close/>
              </a:path>
              <a:path w="1193800" h="508000">
                <a:moveTo>
                  <a:pt x="373380" y="506831"/>
                </a:moveTo>
                <a:lnTo>
                  <a:pt x="373380" y="505967"/>
                </a:lnTo>
                <a:lnTo>
                  <a:pt x="403860" y="504443"/>
                </a:lnTo>
                <a:lnTo>
                  <a:pt x="426720" y="502919"/>
                </a:lnTo>
                <a:lnTo>
                  <a:pt x="473964" y="498347"/>
                </a:lnTo>
                <a:lnTo>
                  <a:pt x="519684" y="492251"/>
                </a:lnTo>
                <a:lnTo>
                  <a:pt x="528828" y="490727"/>
                </a:lnTo>
                <a:lnTo>
                  <a:pt x="539496" y="489203"/>
                </a:lnTo>
                <a:lnTo>
                  <a:pt x="548640" y="487679"/>
                </a:lnTo>
                <a:lnTo>
                  <a:pt x="556260" y="486155"/>
                </a:lnTo>
                <a:lnTo>
                  <a:pt x="574548" y="483107"/>
                </a:lnTo>
                <a:lnTo>
                  <a:pt x="582168" y="481583"/>
                </a:lnTo>
                <a:lnTo>
                  <a:pt x="591312" y="480059"/>
                </a:lnTo>
                <a:lnTo>
                  <a:pt x="598932" y="478535"/>
                </a:lnTo>
                <a:lnTo>
                  <a:pt x="608076" y="477011"/>
                </a:lnTo>
                <a:lnTo>
                  <a:pt x="684276" y="461771"/>
                </a:lnTo>
                <a:lnTo>
                  <a:pt x="693420" y="460247"/>
                </a:lnTo>
                <a:lnTo>
                  <a:pt x="723900" y="454151"/>
                </a:lnTo>
                <a:lnTo>
                  <a:pt x="733044" y="452627"/>
                </a:lnTo>
                <a:lnTo>
                  <a:pt x="748284" y="449579"/>
                </a:lnTo>
                <a:lnTo>
                  <a:pt x="766572" y="446531"/>
                </a:lnTo>
                <a:lnTo>
                  <a:pt x="774192" y="445007"/>
                </a:lnTo>
                <a:lnTo>
                  <a:pt x="801624" y="440435"/>
                </a:lnTo>
                <a:lnTo>
                  <a:pt x="822960" y="437387"/>
                </a:lnTo>
                <a:lnTo>
                  <a:pt x="832104" y="435863"/>
                </a:lnTo>
                <a:lnTo>
                  <a:pt x="842772" y="434339"/>
                </a:lnTo>
                <a:lnTo>
                  <a:pt x="854964" y="432815"/>
                </a:lnTo>
                <a:lnTo>
                  <a:pt x="876300" y="429767"/>
                </a:lnTo>
                <a:lnTo>
                  <a:pt x="931164" y="423671"/>
                </a:lnTo>
                <a:lnTo>
                  <a:pt x="1005840" y="417575"/>
                </a:lnTo>
                <a:lnTo>
                  <a:pt x="1060704" y="414527"/>
                </a:lnTo>
                <a:lnTo>
                  <a:pt x="1103376" y="413003"/>
                </a:lnTo>
                <a:lnTo>
                  <a:pt x="1191768" y="413003"/>
                </a:lnTo>
                <a:lnTo>
                  <a:pt x="1191768" y="274319"/>
                </a:lnTo>
                <a:lnTo>
                  <a:pt x="1193292" y="25"/>
                </a:lnTo>
                <a:lnTo>
                  <a:pt x="1193292" y="413004"/>
                </a:lnTo>
                <a:lnTo>
                  <a:pt x="1129311" y="413629"/>
                </a:lnTo>
                <a:lnTo>
                  <a:pt x="1069883" y="415423"/>
                </a:lnTo>
                <a:lnTo>
                  <a:pt x="1014645" y="418263"/>
                </a:lnTo>
                <a:lnTo>
                  <a:pt x="963232" y="422026"/>
                </a:lnTo>
                <a:lnTo>
                  <a:pt x="915282" y="426588"/>
                </a:lnTo>
                <a:lnTo>
                  <a:pt x="870429" y="431827"/>
                </a:lnTo>
                <a:lnTo>
                  <a:pt x="828311" y="437619"/>
                </a:lnTo>
                <a:lnTo>
                  <a:pt x="788564" y="443841"/>
                </a:lnTo>
                <a:lnTo>
                  <a:pt x="750824" y="450370"/>
                </a:lnTo>
                <a:lnTo>
                  <a:pt x="579494" y="483313"/>
                </a:lnTo>
                <a:lnTo>
                  <a:pt x="546156" y="489099"/>
                </a:lnTo>
                <a:lnTo>
                  <a:pt x="512279" y="494331"/>
                </a:lnTo>
                <a:lnTo>
                  <a:pt x="477499" y="498884"/>
                </a:lnTo>
                <a:lnTo>
                  <a:pt x="441452" y="502637"/>
                </a:lnTo>
                <a:lnTo>
                  <a:pt x="403774" y="505466"/>
                </a:lnTo>
                <a:lnTo>
                  <a:pt x="373380" y="5068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30167" y="3183635"/>
            <a:ext cx="1196340" cy="510540"/>
          </a:xfrm>
          <a:custGeom>
            <a:avLst/>
            <a:gdLst/>
            <a:ahLst/>
            <a:cxnLst/>
            <a:rect l="l" t="t" r="r" b="b"/>
            <a:pathLst>
              <a:path w="1196339" h="510539">
                <a:moveTo>
                  <a:pt x="356616" y="510540"/>
                </a:moveTo>
                <a:lnTo>
                  <a:pt x="281940" y="510540"/>
                </a:lnTo>
                <a:lnTo>
                  <a:pt x="262128" y="509016"/>
                </a:lnTo>
                <a:lnTo>
                  <a:pt x="242311" y="509015"/>
                </a:lnTo>
                <a:lnTo>
                  <a:pt x="178305" y="504443"/>
                </a:lnTo>
                <a:lnTo>
                  <a:pt x="155443" y="501395"/>
                </a:lnTo>
                <a:lnTo>
                  <a:pt x="131061" y="499871"/>
                </a:lnTo>
                <a:lnTo>
                  <a:pt x="82293" y="493775"/>
                </a:lnTo>
                <a:lnTo>
                  <a:pt x="56385" y="490727"/>
                </a:lnTo>
                <a:lnTo>
                  <a:pt x="28954" y="487679"/>
                </a:lnTo>
                <a:lnTo>
                  <a:pt x="0" y="483108"/>
                </a:lnTo>
                <a:lnTo>
                  <a:pt x="0" y="0"/>
                </a:lnTo>
                <a:lnTo>
                  <a:pt x="1196340" y="0"/>
                </a:lnTo>
                <a:lnTo>
                  <a:pt x="1196340" y="1523"/>
                </a:lnTo>
                <a:lnTo>
                  <a:pt x="1524" y="1523"/>
                </a:lnTo>
                <a:lnTo>
                  <a:pt x="1524" y="481583"/>
                </a:lnTo>
                <a:lnTo>
                  <a:pt x="3048" y="481584"/>
                </a:lnTo>
                <a:lnTo>
                  <a:pt x="6097" y="481584"/>
                </a:lnTo>
                <a:lnTo>
                  <a:pt x="15242" y="483108"/>
                </a:lnTo>
                <a:lnTo>
                  <a:pt x="25908" y="484631"/>
                </a:lnTo>
                <a:lnTo>
                  <a:pt x="38100" y="486155"/>
                </a:lnTo>
                <a:lnTo>
                  <a:pt x="59436" y="489203"/>
                </a:lnTo>
                <a:lnTo>
                  <a:pt x="123444" y="496823"/>
                </a:lnTo>
                <a:lnTo>
                  <a:pt x="170691" y="501396"/>
                </a:lnTo>
                <a:lnTo>
                  <a:pt x="208792" y="504444"/>
                </a:lnTo>
                <a:lnTo>
                  <a:pt x="268244" y="507492"/>
                </a:lnTo>
                <a:lnTo>
                  <a:pt x="374904" y="509015"/>
                </a:lnTo>
                <a:lnTo>
                  <a:pt x="390150" y="509015"/>
                </a:lnTo>
                <a:lnTo>
                  <a:pt x="356616" y="510540"/>
                </a:lnTo>
                <a:close/>
              </a:path>
              <a:path w="1196339" h="510539">
                <a:moveTo>
                  <a:pt x="1193292" y="414527"/>
                </a:moveTo>
                <a:lnTo>
                  <a:pt x="1193292" y="275843"/>
                </a:lnTo>
                <a:lnTo>
                  <a:pt x="1194816" y="1523"/>
                </a:lnTo>
                <a:lnTo>
                  <a:pt x="1196340" y="1523"/>
                </a:lnTo>
                <a:lnTo>
                  <a:pt x="1196340" y="413004"/>
                </a:lnTo>
                <a:lnTo>
                  <a:pt x="1194816" y="413004"/>
                </a:lnTo>
                <a:lnTo>
                  <a:pt x="1193292" y="414527"/>
                </a:lnTo>
                <a:close/>
              </a:path>
              <a:path w="1196339" h="510539">
                <a:moveTo>
                  <a:pt x="1196340" y="414528"/>
                </a:moveTo>
                <a:lnTo>
                  <a:pt x="1193292" y="414528"/>
                </a:lnTo>
                <a:lnTo>
                  <a:pt x="1194816" y="413004"/>
                </a:lnTo>
                <a:lnTo>
                  <a:pt x="1196340" y="413004"/>
                </a:lnTo>
                <a:lnTo>
                  <a:pt x="1196340" y="414528"/>
                </a:lnTo>
                <a:close/>
              </a:path>
              <a:path w="1196339" h="510539">
                <a:moveTo>
                  <a:pt x="390150" y="509015"/>
                </a:moveTo>
                <a:lnTo>
                  <a:pt x="374904" y="509015"/>
                </a:lnTo>
                <a:lnTo>
                  <a:pt x="374904" y="507491"/>
                </a:lnTo>
                <a:lnTo>
                  <a:pt x="405384" y="505967"/>
                </a:lnTo>
                <a:lnTo>
                  <a:pt x="428244" y="504443"/>
                </a:lnTo>
                <a:lnTo>
                  <a:pt x="475488" y="499871"/>
                </a:lnTo>
                <a:lnTo>
                  <a:pt x="521208" y="493775"/>
                </a:lnTo>
                <a:lnTo>
                  <a:pt x="530352" y="492251"/>
                </a:lnTo>
                <a:lnTo>
                  <a:pt x="541020" y="490727"/>
                </a:lnTo>
                <a:lnTo>
                  <a:pt x="550164" y="489203"/>
                </a:lnTo>
                <a:lnTo>
                  <a:pt x="557784" y="487679"/>
                </a:lnTo>
                <a:lnTo>
                  <a:pt x="576072" y="484631"/>
                </a:lnTo>
                <a:lnTo>
                  <a:pt x="583692" y="483107"/>
                </a:lnTo>
                <a:lnTo>
                  <a:pt x="592836" y="481583"/>
                </a:lnTo>
                <a:lnTo>
                  <a:pt x="600456" y="480059"/>
                </a:lnTo>
                <a:lnTo>
                  <a:pt x="609600" y="478535"/>
                </a:lnTo>
                <a:lnTo>
                  <a:pt x="685800" y="463295"/>
                </a:lnTo>
                <a:lnTo>
                  <a:pt x="694944" y="461771"/>
                </a:lnTo>
                <a:lnTo>
                  <a:pt x="725424" y="455675"/>
                </a:lnTo>
                <a:lnTo>
                  <a:pt x="734568" y="454151"/>
                </a:lnTo>
                <a:lnTo>
                  <a:pt x="749808" y="451103"/>
                </a:lnTo>
                <a:lnTo>
                  <a:pt x="768096" y="448055"/>
                </a:lnTo>
                <a:lnTo>
                  <a:pt x="775716" y="446531"/>
                </a:lnTo>
                <a:lnTo>
                  <a:pt x="803148" y="441959"/>
                </a:lnTo>
                <a:lnTo>
                  <a:pt x="824484" y="438911"/>
                </a:lnTo>
                <a:lnTo>
                  <a:pt x="833628" y="437387"/>
                </a:lnTo>
                <a:lnTo>
                  <a:pt x="844296" y="435863"/>
                </a:lnTo>
                <a:lnTo>
                  <a:pt x="856488" y="434339"/>
                </a:lnTo>
                <a:lnTo>
                  <a:pt x="877824" y="431291"/>
                </a:lnTo>
                <a:lnTo>
                  <a:pt x="932688" y="425195"/>
                </a:lnTo>
                <a:lnTo>
                  <a:pt x="1007364" y="419099"/>
                </a:lnTo>
                <a:lnTo>
                  <a:pt x="1062228" y="416051"/>
                </a:lnTo>
                <a:lnTo>
                  <a:pt x="1104900" y="414527"/>
                </a:lnTo>
                <a:lnTo>
                  <a:pt x="1193292" y="414527"/>
                </a:lnTo>
                <a:lnTo>
                  <a:pt x="1196340" y="414528"/>
                </a:lnTo>
                <a:lnTo>
                  <a:pt x="1196340" y="416052"/>
                </a:lnTo>
                <a:lnTo>
                  <a:pt x="1114044" y="416052"/>
                </a:lnTo>
                <a:lnTo>
                  <a:pt x="1089660" y="417576"/>
                </a:lnTo>
                <a:lnTo>
                  <a:pt x="1065276" y="417576"/>
                </a:lnTo>
                <a:lnTo>
                  <a:pt x="1040892" y="419100"/>
                </a:lnTo>
                <a:lnTo>
                  <a:pt x="954024" y="425196"/>
                </a:lnTo>
                <a:lnTo>
                  <a:pt x="934212" y="428244"/>
                </a:lnTo>
                <a:lnTo>
                  <a:pt x="914400" y="429768"/>
                </a:lnTo>
                <a:lnTo>
                  <a:pt x="876300" y="434340"/>
                </a:lnTo>
                <a:lnTo>
                  <a:pt x="806196" y="443484"/>
                </a:lnTo>
                <a:lnTo>
                  <a:pt x="774192" y="449580"/>
                </a:lnTo>
                <a:lnTo>
                  <a:pt x="742188" y="454152"/>
                </a:lnTo>
                <a:lnTo>
                  <a:pt x="713232" y="460248"/>
                </a:lnTo>
                <a:lnTo>
                  <a:pt x="682752" y="466344"/>
                </a:lnTo>
                <a:lnTo>
                  <a:pt x="655320" y="472440"/>
                </a:lnTo>
                <a:lnTo>
                  <a:pt x="598932" y="483108"/>
                </a:lnTo>
                <a:lnTo>
                  <a:pt x="542544" y="492252"/>
                </a:lnTo>
                <a:lnTo>
                  <a:pt x="484632" y="501396"/>
                </a:lnTo>
                <a:lnTo>
                  <a:pt x="422148" y="507492"/>
                </a:lnTo>
                <a:lnTo>
                  <a:pt x="390150" y="509015"/>
                </a:lnTo>
                <a:close/>
              </a:path>
              <a:path w="1196339" h="510539">
                <a:moveTo>
                  <a:pt x="1524" y="480060"/>
                </a:moveTo>
                <a:close/>
              </a:path>
              <a:path w="1196339" h="510539">
                <a:moveTo>
                  <a:pt x="3048" y="481584"/>
                </a:move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31692" y="3185160"/>
            <a:ext cx="1193800" cy="508000"/>
          </a:xfrm>
          <a:custGeom>
            <a:avLst/>
            <a:gdLst/>
            <a:ahLst/>
            <a:cxnLst/>
            <a:rect l="l" t="t" r="r" b="b"/>
            <a:pathLst>
              <a:path w="1193800" h="508000">
                <a:moveTo>
                  <a:pt x="322072" y="507859"/>
                </a:moveTo>
                <a:lnTo>
                  <a:pt x="277319" y="507178"/>
                </a:lnTo>
                <a:lnTo>
                  <a:pt x="229482" y="505079"/>
                </a:lnTo>
                <a:lnTo>
                  <a:pt x="178195" y="501442"/>
                </a:lnTo>
                <a:lnTo>
                  <a:pt x="123094" y="496141"/>
                </a:lnTo>
                <a:lnTo>
                  <a:pt x="63817" y="489055"/>
                </a:lnTo>
                <a:lnTo>
                  <a:pt x="0" y="480060"/>
                </a:lnTo>
                <a:lnTo>
                  <a:pt x="0" y="0"/>
                </a:lnTo>
                <a:lnTo>
                  <a:pt x="1193292" y="0"/>
                </a:lnTo>
                <a:lnTo>
                  <a:pt x="1193292" y="413004"/>
                </a:lnTo>
                <a:lnTo>
                  <a:pt x="1129311" y="413629"/>
                </a:lnTo>
                <a:lnTo>
                  <a:pt x="1069883" y="415423"/>
                </a:lnTo>
                <a:lnTo>
                  <a:pt x="1014645" y="418263"/>
                </a:lnTo>
                <a:lnTo>
                  <a:pt x="963232" y="422026"/>
                </a:lnTo>
                <a:lnTo>
                  <a:pt x="915282" y="426588"/>
                </a:lnTo>
                <a:lnTo>
                  <a:pt x="870429" y="431827"/>
                </a:lnTo>
                <a:lnTo>
                  <a:pt x="828311" y="437619"/>
                </a:lnTo>
                <a:lnTo>
                  <a:pt x="788564" y="443841"/>
                </a:lnTo>
                <a:lnTo>
                  <a:pt x="750824" y="450370"/>
                </a:lnTo>
                <a:lnTo>
                  <a:pt x="579494" y="483313"/>
                </a:lnTo>
                <a:lnTo>
                  <a:pt x="546156" y="489099"/>
                </a:lnTo>
                <a:lnTo>
                  <a:pt x="477499" y="498884"/>
                </a:lnTo>
                <a:lnTo>
                  <a:pt x="403774" y="505466"/>
                </a:lnTo>
                <a:lnTo>
                  <a:pt x="364102" y="507248"/>
                </a:lnTo>
                <a:lnTo>
                  <a:pt x="322072" y="5078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630167" y="3183635"/>
            <a:ext cx="1196340" cy="510540"/>
          </a:xfrm>
          <a:custGeom>
            <a:avLst/>
            <a:gdLst/>
            <a:ahLst/>
            <a:cxnLst/>
            <a:rect l="l" t="t" r="r" b="b"/>
            <a:pathLst>
              <a:path w="1196339" h="510539">
                <a:moveTo>
                  <a:pt x="356616" y="510540"/>
                </a:moveTo>
                <a:lnTo>
                  <a:pt x="281940" y="510540"/>
                </a:lnTo>
                <a:lnTo>
                  <a:pt x="262128" y="509016"/>
                </a:lnTo>
                <a:lnTo>
                  <a:pt x="242316" y="509016"/>
                </a:lnTo>
                <a:lnTo>
                  <a:pt x="178308" y="504444"/>
                </a:lnTo>
                <a:lnTo>
                  <a:pt x="155448" y="501396"/>
                </a:lnTo>
                <a:lnTo>
                  <a:pt x="131064" y="499872"/>
                </a:lnTo>
                <a:lnTo>
                  <a:pt x="82296" y="493776"/>
                </a:lnTo>
                <a:lnTo>
                  <a:pt x="28956" y="487680"/>
                </a:lnTo>
                <a:lnTo>
                  <a:pt x="0" y="483108"/>
                </a:lnTo>
                <a:lnTo>
                  <a:pt x="0" y="0"/>
                </a:lnTo>
                <a:lnTo>
                  <a:pt x="1196340" y="0"/>
                </a:lnTo>
                <a:lnTo>
                  <a:pt x="119634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480060"/>
                </a:lnTo>
                <a:lnTo>
                  <a:pt x="1524" y="480060"/>
                </a:lnTo>
                <a:lnTo>
                  <a:pt x="3048" y="481584"/>
                </a:lnTo>
                <a:lnTo>
                  <a:pt x="16002" y="481584"/>
                </a:lnTo>
                <a:lnTo>
                  <a:pt x="30480" y="483108"/>
                </a:lnTo>
                <a:lnTo>
                  <a:pt x="56388" y="487680"/>
                </a:lnTo>
                <a:lnTo>
                  <a:pt x="131064" y="496824"/>
                </a:lnTo>
                <a:lnTo>
                  <a:pt x="155448" y="498348"/>
                </a:lnTo>
                <a:lnTo>
                  <a:pt x="178308" y="501396"/>
                </a:lnTo>
                <a:lnTo>
                  <a:pt x="242316" y="505968"/>
                </a:lnTo>
                <a:lnTo>
                  <a:pt x="262128" y="505968"/>
                </a:lnTo>
                <a:lnTo>
                  <a:pt x="281940" y="507492"/>
                </a:lnTo>
                <a:lnTo>
                  <a:pt x="422148" y="507492"/>
                </a:lnTo>
                <a:lnTo>
                  <a:pt x="356616" y="510540"/>
                </a:lnTo>
                <a:close/>
              </a:path>
              <a:path w="1196339" h="510539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1196339" h="510539">
                <a:moveTo>
                  <a:pt x="1193292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1193292" y="1524"/>
                </a:lnTo>
                <a:lnTo>
                  <a:pt x="1193292" y="3048"/>
                </a:lnTo>
                <a:close/>
              </a:path>
              <a:path w="1196339" h="510539">
                <a:moveTo>
                  <a:pt x="1193292" y="414528"/>
                </a:moveTo>
                <a:lnTo>
                  <a:pt x="1193292" y="1524"/>
                </a:lnTo>
                <a:lnTo>
                  <a:pt x="1194816" y="3048"/>
                </a:lnTo>
                <a:lnTo>
                  <a:pt x="1196340" y="3048"/>
                </a:lnTo>
                <a:lnTo>
                  <a:pt x="1196340" y="413004"/>
                </a:lnTo>
                <a:lnTo>
                  <a:pt x="1194816" y="413004"/>
                </a:lnTo>
                <a:lnTo>
                  <a:pt x="1193292" y="414528"/>
                </a:lnTo>
                <a:close/>
              </a:path>
              <a:path w="1196339" h="510539">
                <a:moveTo>
                  <a:pt x="1196340" y="3048"/>
                </a:moveTo>
                <a:lnTo>
                  <a:pt x="1194816" y="3048"/>
                </a:lnTo>
                <a:lnTo>
                  <a:pt x="1193292" y="1524"/>
                </a:lnTo>
                <a:lnTo>
                  <a:pt x="1196340" y="1524"/>
                </a:lnTo>
                <a:lnTo>
                  <a:pt x="1196340" y="3048"/>
                </a:lnTo>
                <a:close/>
              </a:path>
              <a:path w="1196339" h="510539">
                <a:moveTo>
                  <a:pt x="1193292" y="414528"/>
                </a:moveTo>
                <a:lnTo>
                  <a:pt x="1089660" y="414528"/>
                </a:lnTo>
                <a:lnTo>
                  <a:pt x="1114044" y="413004"/>
                </a:lnTo>
                <a:lnTo>
                  <a:pt x="1193292" y="413004"/>
                </a:lnTo>
                <a:lnTo>
                  <a:pt x="1193292" y="414528"/>
                </a:lnTo>
                <a:close/>
              </a:path>
              <a:path w="1196339" h="510539">
                <a:moveTo>
                  <a:pt x="422148" y="507492"/>
                </a:moveTo>
                <a:lnTo>
                  <a:pt x="356616" y="507492"/>
                </a:lnTo>
                <a:lnTo>
                  <a:pt x="422148" y="504444"/>
                </a:lnTo>
                <a:lnTo>
                  <a:pt x="484632" y="498348"/>
                </a:lnTo>
                <a:lnTo>
                  <a:pt x="483108" y="498348"/>
                </a:lnTo>
                <a:lnTo>
                  <a:pt x="513588" y="493776"/>
                </a:lnTo>
                <a:lnTo>
                  <a:pt x="597408" y="480060"/>
                </a:lnTo>
                <a:lnTo>
                  <a:pt x="653796" y="469392"/>
                </a:lnTo>
                <a:lnTo>
                  <a:pt x="711708" y="457200"/>
                </a:lnTo>
                <a:lnTo>
                  <a:pt x="742188" y="451104"/>
                </a:lnTo>
                <a:lnTo>
                  <a:pt x="774192" y="446532"/>
                </a:lnTo>
                <a:lnTo>
                  <a:pt x="806196" y="440436"/>
                </a:lnTo>
                <a:lnTo>
                  <a:pt x="839724" y="435864"/>
                </a:lnTo>
                <a:lnTo>
                  <a:pt x="914400" y="426720"/>
                </a:lnTo>
                <a:lnTo>
                  <a:pt x="934212" y="423672"/>
                </a:lnTo>
                <a:lnTo>
                  <a:pt x="1065276" y="414528"/>
                </a:lnTo>
                <a:lnTo>
                  <a:pt x="1193292" y="414528"/>
                </a:lnTo>
                <a:lnTo>
                  <a:pt x="1194816" y="413004"/>
                </a:lnTo>
                <a:lnTo>
                  <a:pt x="1196340" y="413004"/>
                </a:lnTo>
                <a:lnTo>
                  <a:pt x="1196340" y="416052"/>
                </a:lnTo>
                <a:lnTo>
                  <a:pt x="1114044" y="416052"/>
                </a:lnTo>
                <a:lnTo>
                  <a:pt x="1089660" y="417576"/>
                </a:lnTo>
                <a:lnTo>
                  <a:pt x="1065276" y="417576"/>
                </a:lnTo>
                <a:lnTo>
                  <a:pt x="954024" y="425196"/>
                </a:lnTo>
                <a:lnTo>
                  <a:pt x="934212" y="428244"/>
                </a:lnTo>
                <a:lnTo>
                  <a:pt x="914400" y="429768"/>
                </a:lnTo>
                <a:lnTo>
                  <a:pt x="876300" y="434340"/>
                </a:lnTo>
                <a:lnTo>
                  <a:pt x="806196" y="443484"/>
                </a:lnTo>
                <a:lnTo>
                  <a:pt x="774192" y="449580"/>
                </a:lnTo>
                <a:lnTo>
                  <a:pt x="742188" y="454152"/>
                </a:lnTo>
                <a:lnTo>
                  <a:pt x="713232" y="460248"/>
                </a:lnTo>
                <a:lnTo>
                  <a:pt x="682752" y="466344"/>
                </a:lnTo>
                <a:lnTo>
                  <a:pt x="655320" y="472440"/>
                </a:lnTo>
                <a:lnTo>
                  <a:pt x="598932" y="483108"/>
                </a:lnTo>
                <a:lnTo>
                  <a:pt x="484632" y="501396"/>
                </a:lnTo>
                <a:lnTo>
                  <a:pt x="422148" y="507492"/>
                </a:lnTo>
                <a:close/>
              </a:path>
              <a:path w="1196339" h="510539">
                <a:moveTo>
                  <a:pt x="3048" y="481584"/>
                </a:moveTo>
                <a:lnTo>
                  <a:pt x="1524" y="480060"/>
                </a:lnTo>
                <a:lnTo>
                  <a:pt x="3048" y="480220"/>
                </a:lnTo>
                <a:lnTo>
                  <a:pt x="3048" y="481584"/>
                </a:lnTo>
                <a:close/>
              </a:path>
              <a:path w="1196339" h="510539">
                <a:moveTo>
                  <a:pt x="3048" y="480220"/>
                </a:moveTo>
                <a:lnTo>
                  <a:pt x="1524" y="480060"/>
                </a:lnTo>
                <a:lnTo>
                  <a:pt x="3048" y="480060"/>
                </a:lnTo>
                <a:lnTo>
                  <a:pt x="3048" y="480220"/>
                </a:lnTo>
                <a:close/>
              </a:path>
              <a:path w="1196339" h="510539">
                <a:moveTo>
                  <a:pt x="16002" y="481584"/>
                </a:moveTo>
                <a:lnTo>
                  <a:pt x="3048" y="481584"/>
                </a:lnTo>
                <a:lnTo>
                  <a:pt x="3048" y="480220"/>
                </a:lnTo>
                <a:lnTo>
                  <a:pt x="16002" y="48158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701246" y="3202902"/>
            <a:ext cx="105727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변경영향</a:t>
            </a:r>
            <a:r>
              <a:rPr sz="1100" spc="1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보고서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701246" y="3356883"/>
            <a:ext cx="105727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변경작업</a:t>
            </a:r>
            <a:r>
              <a:rPr sz="1100" spc="1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제안서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45363" y="2615184"/>
            <a:ext cx="440690" cy="3289300"/>
          </a:xfrm>
          <a:custGeom>
            <a:avLst/>
            <a:gdLst/>
            <a:ahLst/>
            <a:cxnLst/>
            <a:rect l="l" t="t" r="r" b="b"/>
            <a:pathLst>
              <a:path w="440690" h="3289300">
                <a:moveTo>
                  <a:pt x="0" y="0"/>
                </a:moveTo>
                <a:lnTo>
                  <a:pt x="440436" y="0"/>
                </a:lnTo>
                <a:lnTo>
                  <a:pt x="440436" y="3288792"/>
                </a:lnTo>
                <a:lnTo>
                  <a:pt x="0" y="3288792"/>
                </a:lnTo>
                <a:lnTo>
                  <a:pt x="0" y="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45363" y="3939040"/>
            <a:ext cx="440690" cy="629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 marR="140335" indent="45720" algn="just">
              <a:lnSpc>
                <a:spcPct val="101499"/>
              </a:lnSpc>
              <a:spcBef>
                <a:spcPts val="95"/>
              </a:spcBef>
            </a:pP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I  </a:t>
            </a:r>
            <a:r>
              <a:rPr sz="1300" spc="85" dirty="0">
                <a:solidFill>
                  <a:srgbClr val="FFFFFF"/>
                </a:solidFill>
                <a:latin typeface="Times New Roman"/>
                <a:cs typeface="Times New Roman"/>
              </a:rPr>
              <a:t>B  </a:t>
            </a:r>
            <a:r>
              <a:rPr sz="1300" spc="-60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918459" y="4058411"/>
            <a:ext cx="3799840" cy="78105"/>
          </a:xfrm>
          <a:custGeom>
            <a:avLst/>
            <a:gdLst/>
            <a:ahLst/>
            <a:cxnLst/>
            <a:rect l="l" t="t" r="r" b="b"/>
            <a:pathLst>
              <a:path w="3799840" h="78104">
                <a:moveTo>
                  <a:pt x="77724" y="77724"/>
                </a:moveTo>
                <a:lnTo>
                  <a:pt x="0" y="39624"/>
                </a:lnTo>
                <a:lnTo>
                  <a:pt x="77724" y="0"/>
                </a:lnTo>
                <a:lnTo>
                  <a:pt x="77724" y="34940"/>
                </a:lnTo>
                <a:lnTo>
                  <a:pt x="64008" y="35052"/>
                </a:lnTo>
                <a:lnTo>
                  <a:pt x="64008" y="41148"/>
                </a:lnTo>
                <a:lnTo>
                  <a:pt x="77724" y="41148"/>
                </a:lnTo>
                <a:lnTo>
                  <a:pt x="77724" y="77724"/>
                </a:lnTo>
                <a:close/>
              </a:path>
              <a:path w="3799840" h="78104">
                <a:moveTo>
                  <a:pt x="77724" y="41041"/>
                </a:moveTo>
                <a:lnTo>
                  <a:pt x="77724" y="34940"/>
                </a:lnTo>
                <a:lnTo>
                  <a:pt x="3799332" y="4572"/>
                </a:lnTo>
                <a:lnTo>
                  <a:pt x="3799332" y="12192"/>
                </a:lnTo>
                <a:lnTo>
                  <a:pt x="77724" y="41041"/>
                </a:lnTo>
                <a:close/>
              </a:path>
              <a:path w="3799840" h="78104">
                <a:moveTo>
                  <a:pt x="64008" y="41148"/>
                </a:moveTo>
                <a:lnTo>
                  <a:pt x="64008" y="35052"/>
                </a:lnTo>
                <a:lnTo>
                  <a:pt x="77724" y="34940"/>
                </a:lnTo>
                <a:lnTo>
                  <a:pt x="77724" y="41041"/>
                </a:lnTo>
                <a:lnTo>
                  <a:pt x="64008" y="41148"/>
                </a:lnTo>
                <a:close/>
              </a:path>
              <a:path w="3799840" h="78104">
                <a:moveTo>
                  <a:pt x="77724" y="41148"/>
                </a:moveTo>
                <a:lnTo>
                  <a:pt x="64008" y="41148"/>
                </a:lnTo>
                <a:lnTo>
                  <a:pt x="77724" y="41041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85004" y="2615184"/>
            <a:ext cx="440690" cy="3289300"/>
          </a:xfrm>
          <a:custGeom>
            <a:avLst/>
            <a:gdLst/>
            <a:ahLst/>
            <a:cxnLst/>
            <a:rect l="l" t="t" r="r" b="b"/>
            <a:pathLst>
              <a:path w="440689" h="3289300">
                <a:moveTo>
                  <a:pt x="0" y="0"/>
                </a:moveTo>
                <a:lnTo>
                  <a:pt x="440436" y="0"/>
                </a:lnTo>
                <a:lnTo>
                  <a:pt x="440436" y="3288792"/>
                </a:lnTo>
                <a:lnTo>
                  <a:pt x="0" y="3288792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83479" y="2613660"/>
            <a:ext cx="443865" cy="3291840"/>
          </a:xfrm>
          <a:custGeom>
            <a:avLst/>
            <a:gdLst/>
            <a:ahLst/>
            <a:cxnLst/>
            <a:rect l="l" t="t" r="r" b="b"/>
            <a:pathLst>
              <a:path w="443864" h="3291840">
                <a:moveTo>
                  <a:pt x="443484" y="3291840"/>
                </a:moveTo>
                <a:lnTo>
                  <a:pt x="0" y="3291840"/>
                </a:lnTo>
                <a:lnTo>
                  <a:pt x="0" y="0"/>
                </a:lnTo>
                <a:lnTo>
                  <a:pt x="443484" y="0"/>
                </a:lnTo>
                <a:lnTo>
                  <a:pt x="443484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3288792"/>
                </a:lnTo>
                <a:lnTo>
                  <a:pt x="1524" y="3288792"/>
                </a:lnTo>
                <a:lnTo>
                  <a:pt x="3048" y="3290316"/>
                </a:lnTo>
                <a:lnTo>
                  <a:pt x="443484" y="3290316"/>
                </a:lnTo>
                <a:lnTo>
                  <a:pt x="443484" y="3291840"/>
                </a:lnTo>
                <a:close/>
              </a:path>
              <a:path w="443864" h="3291840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443864" h="3291840">
                <a:moveTo>
                  <a:pt x="440436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440436" y="1524"/>
                </a:lnTo>
                <a:lnTo>
                  <a:pt x="440436" y="3048"/>
                </a:lnTo>
                <a:close/>
              </a:path>
              <a:path w="443864" h="3291840">
                <a:moveTo>
                  <a:pt x="440436" y="3290316"/>
                </a:moveTo>
                <a:lnTo>
                  <a:pt x="440436" y="1524"/>
                </a:lnTo>
                <a:lnTo>
                  <a:pt x="441960" y="3048"/>
                </a:lnTo>
                <a:lnTo>
                  <a:pt x="443484" y="3048"/>
                </a:lnTo>
                <a:lnTo>
                  <a:pt x="443484" y="3288792"/>
                </a:lnTo>
                <a:lnTo>
                  <a:pt x="441960" y="3288792"/>
                </a:lnTo>
                <a:lnTo>
                  <a:pt x="440436" y="3290316"/>
                </a:lnTo>
                <a:close/>
              </a:path>
              <a:path w="443864" h="3291840">
                <a:moveTo>
                  <a:pt x="443484" y="3048"/>
                </a:moveTo>
                <a:lnTo>
                  <a:pt x="441960" y="3048"/>
                </a:lnTo>
                <a:lnTo>
                  <a:pt x="440436" y="1524"/>
                </a:lnTo>
                <a:lnTo>
                  <a:pt x="443484" y="1524"/>
                </a:lnTo>
                <a:lnTo>
                  <a:pt x="443484" y="3048"/>
                </a:lnTo>
                <a:close/>
              </a:path>
              <a:path w="443864" h="3291840">
                <a:moveTo>
                  <a:pt x="3048" y="3290316"/>
                </a:moveTo>
                <a:lnTo>
                  <a:pt x="1524" y="3288792"/>
                </a:lnTo>
                <a:lnTo>
                  <a:pt x="3048" y="3288792"/>
                </a:lnTo>
                <a:lnTo>
                  <a:pt x="3048" y="3290316"/>
                </a:lnTo>
                <a:close/>
              </a:path>
              <a:path w="443864" h="3291840">
                <a:moveTo>
                  <a:pt x="440436" y="3290316"/>
                </a:moveTo>
                <a:lnTo>
                  <a:pt x="3048" y="3290316"/>
                </a:lnTo>
                <a:lnTo>
                  <a:pt x="3048" y="3288792"/>
                </a:lnTo>
                <a:lnTo>
                  <a:pt x="440436" y="3288792"/>
                </a:lnTo>
                <a:lnTo>
                  <a:pt x="440436" y="3290316"/>
                </a:lnTo>
                <a:close/>
              </a:path>
              <a:path w="443864" h="3291840">
                <a:moveTo>
                  <a:pt x="443484" y="3290316"/>
                </a:moveTo>
                <a:lnTo>
                  <a:pt x="440436" y="3290316"/>
                </a:lnTo>
                <a:lnTo>
                  <a:pt x="441960" y="3288792"/>
                </a:lnTo>
                <a:lnTo>
                  <a:pt x="443484" y="3288792"/>
                </a:lnTo>
                <a:lnTo>
                  <a:pt x="443484" y="329031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4985004" y="3628856"/>
            <a:ext cx="440690" cy="56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130" marR="145415" algn="just">
              <a:lnSpc>
                <a:spcPct val="112700"/>
              </a:lnSpc>
              <a:spcBef>
                <a:spcPts val="95"/>
              </a:spcBef>
            </a:pPr>
            <a:r>
              <a:rPr sz="1050" spc="55" dirty="0">
                <a:latin typeface="Noto Sans CJK JP Regular"/>
                <a:cs typeface="Noto Sans CJK JP Regular"/>
              </a:rPr>
              <a:t>기  준  선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121256" y="4211806"/>
            <a:ext cx="175895" cy="635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Times New Roman"/>
                <a:cs typeface="Times New Roman"/>
              </a:rPr>
              <a:t>(</a:t>
            </a:r>
            <a:r>
              <a:rPr sz="1050" spc="-10" dirty="0">
                <a:latin typeface="Times New Roman"/>
                <a:cs typeface="Times New Roman"/>
              </a:rPr>
              <a:t>Ba</a:t>
            </a:r>
            <a:r>
              <a:rPr sz="1050" spc="10" dirty="0">
                <a:latin typeface="Times New Roman"/>
                <a:cs typeface="Times New Roman"/>
              </a:rPr>
              <a:t>s</a:t>
            </a:r>
            <a:r>
              <a:rPr sz="1050" spc="-10" dirty="0">
                <a:latin typeface="Times New Roman"/>
                <a:cs typeface="Times New Roman"/>
              </a:rPr>
              <a:t>e</a:t>
            </a:r>
            <a:r>
              <a:rPr sz="1050" spc="-5" dirty="0">
                <a:latin typeface="Times New Roman"/>
                <a:cs typeface="Times New Roman"/>
              </a:rPr>
              <a:t>l</a:t>
            </a:r>
            <a:r>
              <a:rPr sz="1050" spc="5" dirty="0">
                <a:latin typeface="Times New Roman"/>
                <a:cs typeface="Times New Roman"/>
              </a:rPr>
              <a:t>i</a:t>
            </a:r>
            <a:r>
              <a:rPr sz="1050" spc="-10" dirty="0">
                <a:latin typeface="Times New Roman"/>
                <a:cs typeface="Times New Roman"/>
              </a:rPr>
              <a:t>ne</a:t>
            </a:r>
            <a:r>
              <a:rPr sz="1050" dirty="0">
                <a:latin typeface="Times New Roman"/>
                <a:cs typeface="Times New Roman"/>
              </a:rPr>
              <a:t>)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221980" y="2851404"/>
            <a:ext cx="340360" cy="78105"/>
          </a:xfrm>
          <a:custGeom>
            <a:avLst/>
            <a:gdLst/>
            <a:ahLst/>
            <a:cxnLst/>
            <a:rect l="l" t="t" r="r" b="b"/>
            <a:pathLst>
              <a:path w="340359" h="78105">
                <a:moveTo>
                  <a:pt x="77724" y="77724"/>
                </a:moveTo>
                <a:lnTo>
                  <a:pt x="0" y="39624"/>
                </a:lnTo>
                <a:lnTo>
                  <a:pt x="77724" y="0"/>
                </a:lnTo>
                <a:lnTo>
                  <a:pt x="77724" y="36576"/>
                </a:lnTo>
                <a:lnTo>
                  <a:pt x="64008" y="36576"/>
                </a:lnTo>
                <a:lnTo>
                  <a:pt x="64008" y="42672"/>
                </a:lnTo>
                <a:lnTo>
                  <a:pt x="77724" y="42672"/>
                </a:lnTo>
                <a:lnTo>
                  <a:pt x="77724" y="77724"/>
                </a:lnTo>
                <a:close/>
              </a:path>
              <a:path w="340359" h="78105">
                <a:moveTo>
                  <a:pt x="77724" y="42672"/>
                </a:moveTo>
                <a:lnTo>
                  <a:pt x="64008" y="42672"/>
                </a:lnTo>
                <a:lnTo>
                  <a:pt x="64008" y="36576"/>
                </a:lnTo>
                <a:lnTo>
                  <a:pt x="77724" y="36576"/>
                </a:lnTo>
                <a:lnTo>
                  <a:pt x="77724" y="42672"/>
                </a:lnTo>
                <a:close/>
              </a:path>
              <a:path w="340359" h="78105">
                <a:moveTo>
                  <a:pt x="169164" y="42672"/>
                </a:moveTo>
                <a:lnTo>
                  <a:pt x="77724" y="42672"/>
                </a:lnTo>
                <a:lnTo>
                  <a:pt x="77724" y="36576"/>
                </a:lnTo>
                <a:lnTo>
                  <a:pt x="166116" y="36576"/>
                </a:lnTo>
                <a:lnTo>
                  <a:pt x="166116" y="39624"/>
                </a:lnTo>
                <a:lnTo>
                  <a:pt x="172212" y="39624"/>
                </a:lnTo>
                <a:lnTo>
                  <a:pt x="169164" y="42672"/>
                </a:lnTo>
                <a:close/>
              </a:path>
              <a:path w="340359" h="78105">
                <a:moveTo>
                  <a:pt x="166116" y="39624"/>
                </a:moveTo>
                <a:lnTo>
                  <a:pt x="166116" y="36576"/>
                </a:lnTo>
                <a:lnTo>
                  <a:pt x="169164" y="36576"/>
                </a:lnTo>
                <a:lnTo>
                  <a:pt x="166116" y="39624"/>
                </a:lnTo>
                <a:close/>
              </a:path>
              <a:path w="340359" h="78105">
                <a:moveTo>
                  <a:pt x="339852" y="42672"/>
                </a:moveTo>
                <a:lnTo>
                  <a:pt x="172212" y="42672"/>
                </a:lnTo>
                <a:lnTo>
                  <a:pt x="172212" y="39624"/>
                </a:lnTo>
                <a:lnTo>
                  <a:pt x="166116" y="39624"/>
                </a:lnTo>
                <a:lnTo>
                  <a:pt x="169164" y="36576"/>
                </a:lnTo>
                <a:lnTo>
                  <a:pt x="339852" y="36576"/>
                </a:lnTo>
                <a:lnTo>
                  <a:pt x="339852" y="42672"/>
                </a:lnTo>
                <a:close/>
              </a:path>
              <a:path w="340359" h="78105">
                <a:moveTo>
                  <a:pt x="172212" y="42672"/>
                </a:moveTo>
                <a:lnTo>
                  <a:pt x="169164" y="42672"/>
                </a:lnTo>
                <a:lnTo>
                  <a:pt x="172212" y="39624"/>
                </a:lnTo>
                <a:lnTo>
                  <a:pt x="172212" y="426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04276" y="3025140"/>
            <a:ext cx="850900" cy="269875"/>
          </a:xfrm>
          <a:custGeom>
            <a:avLst/>
            <a:gdLst/>
            <a:ahLst/>
            <a:cxnLst/>
            <a:rect l="l" t="t" r="r" b="b"/>
            <a:pathLst>
              <a:path w="850900" h="269875">
                <a:moveTo>
                  <a:pt x="0" y="0"/>
                </a:moveTo>
                <a:lnTo>
                  <a:pt x="850392" y="0"/>
                </a:lnTo>
                <a:lnTo>
                  <a:pt x="850392" y="269748"/>
                </a:lnTo>
                <a:lnTo>
                  <a:pt x="0" y="269748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02752" y="3023616"/>
            <a:ext cx="853440" cy="273050"/>
          </a:xfrm>
          <a:custGeom>
            <a:avLst/>
            <a:gdLst/>
            <a:ahLst/>
            <a:cxnLst/>
            <a:rect l="l" t="t" r="r" b="b"/>
            <a:pathLst>
              <a:path w="853440" h="273050">
                <a:moveTo>
                  <a:pt x="853440" y="272796"/>
                </a:moveTo>
                <a:lnTo>
                  <a:pt x="0" y="272796"/>
                </a:lnTo>
                <a:lnTo>
                  <a:pt x="0" y="0"/>
                </a:lnTo>
                <a:lnTo>
                  <a:pt x="853440" y="0"/>
                </a:lnTo>
                <a:lnTo>
                  <a:pt x="853440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269748"/>
                </a:lnTo>
                <a:lnTo>
                  <a:pt x="1524" y="269748"/>
                </a:lnTo>
                <a:lnTo>
                  <a:pt x="3048" y="271272"/>
                </a:lnTo>
                <a:lnTo>
                  <a:pt x="853440" y="271272"/>
                </a:lnTo>
                <a:lnTo>
                  <a:pt x="853440" y="272796"/>
                </a:lnTo>
                <a:close/>
              </a:path>
              <a:path w="853440" h="273050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853440" h="273050">
                <a:moveTo>
                  <a:pt x="850392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850392" y="1524"/>
                </a:lnTo>
                <a:lnTo>
                  <a:pt x="850392" y="3048"/>
                </a:lnTo>
                <a:close/>
              </a:path>
              <a:path w="853440" h="273050">
                <a:moveTo>
                  <a:pt x="850392" y="271272"/>
                </a:moveTo>
                <a:lnTo>
                  <a:pt x="850392" y="1524"/>
                </a:lnTo>
                <a:lnTo>
                  <a:pt x="851916" y="3048"/>
                </a:lnTo>
                <a:lnTo>
                  <a:pt x="853440" y="3048"/>
                </a:lnTo>
                <a:lnTo>
                  <a:pt x="853440" y="269748"/>
                </a:lnTo>
                <a:lnTo>
                  <a:pt x="851916" y="269748"/>
                </a:lnTo>
                <a:lnTo>
                  <a:pt x="850392" y="271272"/>
                </a:lnTo>
                <a:close/>
              </a:path>
              <a:path w="853440" h="273050">
                <a:moveTo>
                  <a:pt x="853440" y="3048"/>
                </a:moveTo>
                <a:lnTo>
                  <a:pt x="851916" y="3048"/>
                </a:lnTo>
                <a:lnTo>
                  <a:pt x="850392" y="1524"/>
                </a:lnTo>
                <a:lnTo>
                  <a:pt x="853440" y="1524"/>
                </a:lnTo>
                <a:lnTo>
                  <a:pt x="853440" y="3048"/>
                </a:lnTo>
                <a:close/>
              </a:path>
              <a:path w="853440" h="273050">
                <a:moveTo>
                  <a:pt x="3048" y="271272"/>
                </a:moveTo>
                <a:lnTo>
                  <a:pt x="1524" y="269748"/>
                </a:lnTo>
                <a:lnTo>
                  <a:pt x="3048" y="269748"/>
                </a:lnTo>
                <a:lnTo>
                  <a:pt x="3048" y="271272"/>
                </a:lnTo>
                <a:close/>
              </a:path>
              <a:path w="853440" h="273050">
                <a:moveTo>
                  <a:pt x="850392" y="271272"/>
                </a:moveTo>
                <a:lnTo>
                  <a:pt x="3048" y="271272"/>
                </a:lnTo>
                <a:lnTo>
                  <a:pt x="3048" y="269748"/>
                </a:lnTo>
                <a:lnTo>
                  <a:pt x="850392" y="269748"/>
                </a:lnTo>
                <a:lnTo>
                  <a:pt x="850392" y="271272"/>
                </a:lnTo>
                <a:close/>
              </a:path>
              <a:path w="853440" h="273050">
                <a:moveTo>
                  <a:pt x="853440" y="271272"/>
                </a:moveTo>
                <a:lnTo>
                  <a:pt x="850392" y="271272"/>
                </a:lnTo>
                <a:lnTo>
                  <a:pt x="851916" y="269748"/>
                </a:lnTo>
                <a:lnTo>
                  <a:pt x="853440" y="269748"/>
                </a:lnTo>
                <a:lnTo>
                  <a:pt x="853440" y="2712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57416" y="3284220"/>
            <a:ext cx="1464945" cy="268605"/>
          </a:xfrm>
          <a:custGeom>
            <a:avLst/>
            <a:gdLst/>
            <a:ahLst/>
            <a:cxnLst/>
            <a:rect l="l" t="t" r="r" b="b"/>
            <a:pathLst>
              <a:path w="1464945" h="268604">
                <a:moveTo>
                  <a:pt x="0" y="0"/>
                </a:moveTo>
                <a:lnTo>
                  <a:pt x="1464564" y="0"/>
                </a:lnTo>
                <a:lnTo>
                  <a:pt x="1464564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54368" y="3279647"/>
            <a:ext cx="1470660" cy="276225"/>
          </a:xfrm>
          <a:custGeom>
            <a:avLst/>
            <a:gdLst/>
            <a:ahLst/>
            <a:cxnLst/>
            <a:rect l="l" t="t" r="r" b="b"/>
            <a:pathLst>
              <a:path w="1470659" h="276225">
                <a:moveTo>
                  <a:pt x="1470660" y="275844"/>
                </a:moveTo>
                <a:lnTo>
                  <a:pt x="0" y="275844"/>
                </a:lnTo>
                <a:lnTo>
                  <a:pt x="0" y="0"/>
                </a:lnTo>
                <a:lnTo>
                  <a:pt x="1470660" y="0"/>
                </a:lnTo>
                <a:lnTo>
                  <a:pt x="1470660" y="4572"/>
                </a:lnTo>
                <a:lnTo>
                  <a:pt x="6096" y="4572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269748"/>
                </a:lnTo>
                <a:lnTo>
                  <a:pt x="3048" y="269748"/>
                </a:lnTo>
                <a:lnTo>
                  <a:pt x="6096" y="272796"/>
                </a:lnTo>
                <a:lnTo>
                  <a:pt x="1470660" y="272796"/>
                </a:lnTo>
                <a:lnTo>
                  <a:pt x="1470660" y="275844"/>
                </a:lnTo>
                <a:close/>
              </a:path>
              <a:path w="1470659" h="276225">
                <a:moveTo>
                  <a:pt x="6096" y="7620"/>
                </a:moveTo>
                <a:lnTo>
                  <a:pt x="3048" y="7620"/>
                </a:lnTo>
                <a:lnTo>
                  <a:pt x="6096" y="4572"/>
                </a:lnTo>
                <a:lnTo>
                  <a:pt x="6096" y="7620"/>
                </a:lnTo>
                <a:close/>
              </a:path>
              <a:path w="1470659" h="276225">
                <a:moveTo>
                  <a:pt x="1464564" y="7620"/>
                </a:moveTo>
                <a:lnTo>
                  <a:pt x="6096" y="7620"/>
                </a:lnTo>
                <a:lnTo>
                  <a:pt x="6096" y="4572"/>
                </a:lnTo>
                <a:lnTo>
                  <a:pt x="1464564" y="4572"/>
                </a:lnTo>
                <a:lnTo>
                  <a:pt x="1464564" y="7620"/>
                </a:lnTo>
                <a:close/>
              </a:path>
              <a:path w="1470659" h="276225">
                <a:moveTo>
                  <a:pt x="1464564" y="272796"/>
                </a:moveTo>
                <a:lnTo>
                  <a:pt x="1464564" y="4572"/>
                </a:lnTo>
                <a:lnTo>
                  <a:pt x="1467612" y="7620"/>
                </a:lnTo>
                <a:lnTo>
                  <a:pt x="1470660" y="7620"/>
                </a:lnTo>
                <a:lnTo>
                  <a:pt x="1470660" y="269748"/>
                </a:lnTo>
                <a:lnTo>
                  <a:pt x="1467612" y="269748"/>
                </a:lnTo>
                <a:lnTo>
                  <a:pt x="1464564" y="272796"/>
                </a:lnTo>
                <a:close/>
              </a:path>
              <a:path w="1470659" h="276225">
                <a:moveTo>
                  <a:pt x="1470660" y="7620"/>
                </a:moveTo>
                <a:lnTo>
                  <a:pt x="1467612" y="7620"/>
                </a:lnTo>
                <a:lnTo>
                  <a:pt x="1464564" y="4572"/>
                </a:lnTo>
                <a:lnTo>
                  <a:pt x="1470660" y="4572"/>
                </a:lnTo>
                <a:lnTo>
                  <a:pt x="1470660" y="7620"/>
                </a:lnTo>
                <a:close/>
              </a:path>
              <a:path w="1470659" h="276225">
                <a:moveTo>
                  <a:pt x="6096" y="272796"/>
                </a:moveTo>
                <a:lnTo>
                  <a:pt x="3048" y="269748"/>
                </a:lnTo>
                <a:lnTo>
                  <a:pt x="6096" y="269748"/>
                </a:lnTo>
                <a:lnTo>
                  <a:pt x="6096" y="272796"/>
                </a:lnTo>
                <a:close/>
              </a:path>
              <a:path w="1470659" h="276225">
                <a:moveTo>
                  <a:pt x="1464564" y="272796"/>
                </a:moveTo>
                <a:lnTo>
                  <a:pt x="6096" y="272796"/>
                </a:lnTo>
                <a:lnTo>
                  <a:pt x="6096" y="269748"/>
                </a:lnTo>
                <a:lnTo>
                  <a:pt x="1464564" y="269748"/>
                </a:lnTo>
                <a:lnTo>
                  <a:pt x="1464564" y="272796"/>
                </a:lnTo>
                <a:close/>
              </a:path>
              <a:path w="1470659" h="276225">
                <a:moveTo>
                  <a:pt x="1470660" y="272796"/>
                </a:moveTo>
                <a:lnTo>
                  <a:pt x="1464564" y="272796"/>
                </a:lnTo>
                <a:lnTo>
                  <a:pt x="1467612" y="269748"/>
                </a:lnTo>
                <a:lnTo>
                  <a:pt x="1470660" y="269748"/>
                </a:lnTo>
                <a:lnTo>
                  <a:pt x="1470660" y="27279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6757416" y="3317229"/>
            <a:ext cx="146494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변경영향</a:t>
            </a:r>
            <a:r>
              <a:rPr sz="1100" spc="5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승인요청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717792" y="3831336"/>
            <a:ext cx="1544320" cy="471170"/>
          </a:xfrm>
          <a:custGeom>
            <a:avLst/>
            <a:gdLst/>
            <a:ahLst/>
            <a:cxnLst/>
            <a:rect l="l" t="t" r="r" b="b"/>
            <a:pathLst>
              <a:path w="1544320" h="471170">
                <a:moveTo>
                  <a:pt x="771144" y="470916"/>
                </a:moveTo>
                <a:lnTo>
                  <a:pt x="0" y="236220"/>
                </a:lnTo>
                <a:lnTo>
                  <a:pt x="771144" y="0"/>
                </a:lnTo>
                <a:lnTo>
                  <a:pt x="1543812" y="236220"/>
                </a:lnTo>
                <a:lnTo>
                  <a:pt x="771144" y="470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707123" y="3828288"/>
            <a:ext cx="1565275" cy="477520"/>
          </a:xfrm>
          <a:custGeom>
            <a:avLst/>
            <a:gdLst/>
            <a:ahLst/>
            <a:cxnLst/>
            <a:rect l="l" t="t" r="r" b="b"/>
            <a:pathLst>
              <a:path w="1565275" h="477520">
                <a:moveTo>
                  <a:pt x="781812" y="477012"/>
                </a:moveTo>
                <a:lnTo>
                  <a:pt x="0" y="239268"/>
                </a:lnTo>
                <a:lnTo>
                  <a:pt x="781812" y="0"/>
                </a:lnTo>
                <a:lnTo>
                  <a:pt x="801769" y="6096"/>
                </a:lnTo>
                <a:lnTo>
                  <a:pt x="781812" y="6096"/>
                </a:lnTo>
                <a:lnTo>
                  <a:pt x="782574" y="6329"/>
                </a:lnTo>
                <a:lnTo>
                  <a:pt x="32092" y="236220"/>
                </a:lnTo>
                <a:lnTo>
                  <a:pt x="12192" y="236220"/>
                </a:lnTo>
                <a:lnTo>
                  <a:pt x="12192" y="242316"/>
                </a:lnTo>
                <a:lnTo>
                  <a:pt x="32221" y="242316"/>
                </a:lnTo>
                <a:lnTo>
                  <a:pt x="782574" y="470684"/>
                </a:lnTo>
                <a:lnTo>
                  <a:pt x="781812" y="470916"/>
                </a:lnTo>
                <a:lnTo>
                  <a:pt x="801897" y="470916"/>
                </a:lnTo>
                <a:lnTo>
                  <a:pt x="781812" y="477012"/>
                </a:lnTo>
                <a:close/>
              </a:path>
              <a:path w="1565275" h="477520">
                <a:moveTo>
                  <a:pt x="782574" y="6329"/>
                </a:moveTo>
                <a:lnTo>
                  <a:pt x="781812" y="6096"/>
                </a:lnTo>
                <a:lnTo>
                  <a:pt x="783336" y="6096"/>
                </a:lnTo>
                <a:lnTo>
                  <a:pt x="782574" y="6329"/>
                </a:lnTo>
                <a:close/>
              </a:path>
              <a:path w="1565275" h="477520">
                <a:moveTo>
                  <a:pt x="1542973" y="239258"/>
                </a:moveTo>
                <a:lnTo>
                  <a:pt x="782574" y="6329"/>
                </a:lnTo>
                <a:lnTo>
                  <a:pt x="783336" y="6096"/>
                </a:lnTo>
                <a:lnTo>
                  <a:pt x="801769" y="6096"/>
                </a:lnTo>
                <a:lnTo>
                  <a:pt x="1555169" y="236220"/>
                </a:lnTo>
                <a:lnTo>
                  <a:pt x="1552956" y="236220"/>
                </a:lnTo>
                <a:lnTo>
                  <a:pt x="1542973" y="239258"/>
                </a:lnTo>
                <a:close/>
              </a:path>
              <a:path w="1565275" h="477520">
                <a:moveTo>
                  <a:pt x="12192" y="242316"/>
                </a:moveTo>
                <a:lnTo>
                  <a:pt x="12192" y="236220"/>
                </a:lnTo>
                <a:lnTo>
                  <a:pt x="22174" y="239258"/>
                </a:lnTo>
                <a:lnTo>
                  <a:pt x="12192" y="242316"/>
                </a:lnTo>
                <a:close/>
              </a:path>
              <a:path w="1565275" h="477520">
                <a:moveTo>
                  <a:pt x="22174" y="239258"/>
                </a:moveTo>
                <a:lnTo>
                  <a:pt x="12192" y="236220"/>
                </a:lnTo>
                <a:lnTo>
                  <a:pt x="32092" y="236220"/>
                </a:lnTo>
                <a:lnTo>
                  <a:pt x="22174" y="239258"/>
                </a:lnTo>
                <a:close/>
              </a:path>
              <a:path w="1565275" h="477520">
                <a:moveTo>
                  <a:pt x="1552956" y="242316"/>
                </a:moveTo>
                <a:lnTo>
                  <a:pt x="1542973" y="239258"/>
                </a:lnTo>
                <a:lnTo>
                  <a:pt x="1552956" y="236220"/>
                </a:lnTo>
                <a:lnTo>
                  <a:pt x="1552956" y="242316"/>
                </a:lnTo>
                <a:close/>
              </a:path>
              <a:path w="1565275" h="477520">
                <a:moveTo>
                  <a:pt x="1555105" y="242316"/>
                </a:moveTo>
                <a:lnTo>
                  <a:pt x="1552956" y="242316"/>
                </a:lnTo>
                <a:lnTo>
                  <a:pt x="1552956" y="236220"/>
                </a:lnTo>
                <a:lnTo>
                  <a:pt x="1555169" y="236220"/>
                </a:lnTo>
                <a:lnTo>
                  <a:pt x="1565148" y="239268"/>
                </a:lnTo>
                <a:lnTo>
                  <a:pt x="1555105" y="242316"/>
                </a:lnTo>
                <a:close/>
              </a:path>
              <a:path w="1565275" h="477520">
                <a:moveTo>
                  <a:pt x="32221" y="242316"/>
                </a:moveTo>
                <a:lnTo>
                  <a:pt x="12192" y="242316"/>
                </a:lnTo>
                <a:lnTo>
                  <a:pt x="22174" y="239258"/>
                </a:lnTo>
                <a:lnTo>
                  <a:pt x="32221" y="242316"/>
                </a:lnTo>
                <a:close/>
              </a:path>
              <a:path w="1565275" h="477520">
                <a:moveTo>
                  <a:pt x="801897" y="470916"/>
                </a:moveTo>
                <a:lnTo>
                  <a:pt x="783336" y="470916"/>
                </a:lnTo>
                <a:lnTo>
                  <a:pt x="782574" y="470684"/>
                </a:lnTo>
                <a:lnTo>
                  <a:pt x="1542973" y="239258"/>
                </a:lnTo>
                <a:lnTo>
                  <a:pt x="1552956" y="242316"/>
                </a:lnTo>
                <a:lnTo>
                  <a:pt x="1555105" y="242316"/>
                </a:lnTo>
                <a:lnTo>
                  <a:pt x="801897" y="470916"/>
                </a:lnTo>
                <a:close/>
              </a:path>
              <a:path w="1565275" h="477520">
                <a:moveTo>
                  <a:pt x="783336" y="470916"/>
                </a:moveTo>
                <a:lnTo>
                  <a:pt x="781812" y="470916"/>
                </a:lnTo>
                <a:lnTo>
                  <a:pt x="782574" y="470684"/>
                </a:lnTo>
                <a:lnTo>
                  <a:pt x="783336" y="47091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206991" y="3879587"/>
            <a:ext cx="579755" cy="599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1600" marR="5080" indent="-102235">
              <a:lnSpc>
                <a:spcPct val="100899"/>
              </a:lnSpc>
              <a:spcBef>
                <a:spcPts val="105"/>
              </a:spcBef>
            </a:pPr>
            <a:r>
              <a:rPr sz="1100" spc="75" dirty="0">
                <a:latin typeface="Noto Sans CJK JP Regular"/>
                <a:cs typeface="Noto Sans CJK JP Regular"/>
              </a:rPr>
              <a:t>변경영향  </a:t>
            </a:r>
            <a:r>
              <a:rPr sz="1100" spc="110" dirty="0">
                <a:latin typeface="Noto Sans CJK JP Regular"/>
                <a:cs typeface="Noto Sans CJK JP Regular"/>
              </a:rPr>
              <a:t>승인</a:t>
            </a:r>
            <a:r>
              <a:rPr sz="1100" spc="110" dirty="0">
                <a:latin typeface="Times New Roman"/>
                <a:cs typeface="Times New Roman"/>
              </a:rPr>
              <a:t>?</a:t>
            </a:r>
            <a:endParaRPr sz="1100">
              <a:latin typeface="Times New Roman"/>
              <a:cs typeface="Times New Roman"/>
            </a:endParaRPr>
          </a:p>
          <a:p>
            <a:pPr marL="322580">
              <a:lnSpc>
                <a:spcPct val="100000"/>
              </a:lnSpc>
              <a:spcBef>
                <a:spcPts val="525"/>
              </a:spcBef>
            </a:pPr>
            <a:r>
              <a:rPr sz="1100" spc="70" dirty="0">
                <a:latin typeface="Times New Roman"/>
                <a:cs typeface="Times New Roman"/>
              </a:rPr>
              <a:t>no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675888" y="6419088"/>
            <a:ext cx="1106805" cy="266700"/>
          </a:xfrm>
          <a:custGeom>
            <a:avLst/>
            <a:gdLst/>
            <a:ahLst/>
            <a:cxnLst/>
            <a:rect l="l" t="t" r="r" b="b"/>
            <a:pathLst>
              <a:path w="1106804" h="266700">
                <a:moveTo>
                  <a:pt x="0" y="0"/>
                </a:moveTo>
                <a:lnTo>
                  <a:pt x="1106424" y="0"/>
                </a:lnTo>
                <a:lnTo>
                  <a:pt x="110642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74364" y="6416040"/>
            <a:ext cx="1109980" cy="271780"/>
          </a:xfrm>
          <a:custGeom>
            <a:avLst/>
            <a:gdLst/>
            <a:ahLst/>
            <a:cxnLst/>
            <a:rect l="l" t="t" r="r" b="b"/>
            <a:pathLst>
              <a:path w="1109979" h="271779">
                <a:moveTo>
                  <a:pt x="1109472" y="271272"/>
                </a:moveTo>
                <a:lnTo>
                  <a:pt x="0" y="271272"/>
                </a:lnTo>
                <a:lnTo>
                  <a:pt x="0" y="0"/>
                </a:lnTo>
                <a:lnTo>
                  <a:pt x="1109472" y="0"/>
                </a:lnTo>
                <a:lnTo>
                  <a:pt x="1109472" y="3048"/>
                </a:lnTo>
                <a:lnTo>
                  <a:pt x="3048" y="3048"/>
                </a:lnTo>
                <a:lnTo>
                  <a:pt x="1524" y="4572"/>
                </a:lnTo>
                <a:lnTo>
                  <a:pt x="3048" y="4572"/>
                </a:lnTo>
                <a:lnTo>
                  <a:pt x="3048" y="268224"/>
                </a:lnTo>
                <a:lnTo>
                  <a:pt x="1524" y="268224"/>
                </a:lnTo>
                <a:lnTo>
                  <a:pt x="3048" y="269748"/>
                </a:lnTo>
                <a:lnTo>
                  <a:pt x="1109472" y="269748"/>
                </a:lnTo>
                <a:lnTo>
                  <a:pt x="1109472" y="271272"/>
                </a:lnTo>
                <a:close/>
              </a:path>
              <a:path w="1109979" h="271779">
                <a:moveTo>
                  <a:pt x="3048" y="4572"/>
                </a:moveTo>
                <a:lnTo>
                  <a:pt x="1524" y="4572"/>
                </a:lnTo>
                <a:lnTo>
                  <a:pt x="3048" y="3048"/>
                </a:lnTo>
                <a:lnTo>
                  <a:pt x="3048" y="4572"/>
                </a:lnTo>
                <a:close/>
              </a:path>
              <a:path w="1109979" h="271779">
                <a:moveTo>
                  <a:pt x="1106424" y="4572"/>
                </a:moveTo>
                <a:lnTo>
                  <a:pt x="3048" y="4572"/>
                </a:lnTo>
                <a:lnTo>
                  <a:pt x="3048" y="3048"/>
                </a:lnTo>
                <a:lnTo>
                  <a:pt x="1106424" y="3048"/>
                </a:lnTo>
                <a:lnTo>
                  <a:pt x="1106424" y="4572"/>
                </a:lnTo>
                <a:close/>
              </a:path>
              <a:path w="1109979" h="271779">
                <a:moveTo>
                  <a:pt x="1106424" y="269748"/>
                </a:moveTo>
                <a:lnTo>
                  <a:pt x="1106424" y="3048"/>
                </a:lnTo>
                <a:lnTo>
                  <a:pt x="1107948" y="4572"/>
                </a:lnTo>
                <a:lnTo>
                  <a:pt x="1109472" y="4572"/>
                </a:lnTo>
                <a:lnTo>
                  <a:pt x="1109472" y="268224"/>
                </a:lnTo>
                <a:lnTo>
                  <a:pt x="1107948" y="268224"/>
                </a:lnTo>
                <a:lnTo>
                  <a:pt x="1106424" y="269748"/>
                </a:lnTo>
                <a:close/>
              </a:path>
              <a:path w="1109979" h="271779">
                <a:moveTo>
                  <a:pt x="1109472" y="4572"/>
                </a:moveTo>
                <a:lnTo>
                  <a:pt x="1107948" y="4572"/>
                </a:lnTo>
                <a:lnTo>
                  <a:pt x="1106424" y="3048"/>
                </a:lnTo>
                <a:lnTo>
                  <a:pt x="1109472" y="3048"/>
                </a:lnTo>
                <a:lnTo>
                  <a:pt x="1109472" y="4572"/>
                </a:lnTo>
                <a:close/>
              </a:path>
              <a:path w="1109979" h="271779">
                <a:moveTo>
                  <a:pt x="3048" y="269748"/>
                </a:moveTo>
                <a:lnTo>
                  <a:pt x="1524" y="268224"/>
                </a:lnTo>
                <a:lnTo>
                  <a:pt x="3048" y="268224"/>
                </a:lnTo>
                <a:lnTo>
                  <a:pt x="3048" y="269748"/>
                </a:lnTo>
                <a:close/>
              </a:path>
              <a:path w="1109979" h="271779">
                <a:moveTo>
                  <a:pt x="1106424" y="269748"/>
                </a:moveTo>
                <a:lnTo>
                  <a:pt x="3048" y="269748"/>
                </a:lnTo>
                <a:lnTo>
                  <a:pt x="3048" y="268224"/>
                </a:lnTo>
                <a:lnTo>
                  <a:pt x="1106424" y="268224"/>
                </a:lnTo>
                <a:lnTo>
                  <a:pt x="1106424" y="269748"/>
                </a:lnTo>
                <a:close/>
              </a:path>
              <a:path w="1109979" h="271779">
                <a:moveTo>
                  <a:pt x="1109472" y="269748"/>
                </a:moveTo>
                <a:lnTo>
                  <a:pt x="1106424" y="269748"/>
                </a:lnTo>
                <a:lnTo>
                  <a:pt x="1107948" y="268224"/>
                </a:lnTo>
                <a:lnTo>
                  <a:pt x="1109472" y="268224"/>
                </a:lnTo>
                <a:lnTo>
                  <a:pt x="1109472" y="26974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790188" y="6439662"/>
            <a:ext cx="992505" cy="26797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2476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9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변경사항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5" dirty="0">
                <a:latin typeface="Times New Roman"/>
                <a:cs typeface="Times New Roman"/>
              </a:rPr>
              <a:t>B…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686812" y="6460236"/>
            <a:ext cx="1103630" cy="268605"/>
          </a:xfrm>
          <a:custGeom>
            <a:avLst/>
            <a:gdLst/>
            <a:ahLst/>
            <a:cxnLst/>
            <a:rect l="l" t="t" r="r" b="b"/>
            <a:pathLst>
              <a:path w="1103629" h="268604">
                <a:moveTo>
                  <a:pt x="0" y="0"/>
                </a:moveTo>
                <a:lnTo>
                  <a:pt x="1103376" y="0"/>
                </a:lnTo>
                <a:lnTo>
                  <a:pt x="1103376" y="268224"/>
                </a:lnTo>
                <a:lnTo>
                  <a:pt x="0" y="268224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85288" y="6458711"/>
            <a:ext cx="1106805" cy="271780"/>
          </a:xfrm>
          <a:custGeom>
            <a:avLst/>
            <a:gdLst/>
            <a:ahLst/>
            <a:cxnLst/>
            <a:rect l="l" t="t" r="r" b="b"/>
            <a:pathLst>
              <a:path w="1106804" h="271779">
                <a:moveTo>
                  <a:pt x="1106424" y="271272"/>
                </a:moveTo>
                <a:lnTo>
                  <a:pt x="0" y="271272"/>
                </a:lnTo>
                <a:lnTo>
                  <a:pt x="0" y="0"/>
                </a:lnTo>
                <a:lnTo>
                  <a:pt x="1106424" y="0"/>
                </a:lnTo>
                <a:lnTo>
                  <a:pt x="1106424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268224"/>
                </a:lnTo>
                <a:lnTo>
                  <a:pt x="1524" y="268224"/>
                </a:lnTo>
                <a:lnTo>
                  <a:pt x="3048" y="269748"/>
                </a:lnTo>
                <a:lnTo>
                  <a:pt x="1106424" y="269748"/>
                </a:lnTo>
                <a:lnTo>
                  <a:pt x="1106424" y="271272"/>
                </a:lnTo>
                <a:close/>
              </a:path>
              <a:path w="1106804" h="271779">
                <a:moveTo>
                  <a:pt x="304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3048" y="3048"/>
                </a:lnTo>
                <a:close/>
              </a:path>
              <a:path w="1106804" h="271779">
                <a:moveTo>
                  <a:pt x="1103376" y="3048"/>
                </a:moveTo>
                <a:lnTo>
                  <a:pt x="3048" y="3048"/>
                </a:lnTo>
                <a:lnTo>
                  <a:pt x="3048" y="1524"/>
                </a:lnTo>
                <a:lnTo>
                  <a:pt x="1103376" y="1524"/>
                </a:lnTo>
                <a:lnTo>
                  <a:pt x="1103376" y="3048"/>
                </a:lnTo>
                <a:close/>
              </a:path>
              <a:path w="1106804" h="271779">
                <a:moveTo>
                  <a:pt x="1103376" y="269748"/>
                </a:moveTo>
                <a:lnTo>
                  <a:pt x="1103376" y="1524"/>
                </a:lnTo>
                <a:lnTo>
                  <a:pt x="1104900" y="3048"/>
                </a:lnTo>
                <a:lnTo>
                  <a:pt x="1106424" y="3048"/>
                </a:lnTo>
                <a:lnTo>
                  <a:pt x="1106424" y="268224"/>
                </a:lnTo>
                <a:lnTo>
                  <a:pt x="1104900" y="268224"/>
                </a:lnTo>
                <a:lnTo>
                  <a:pt x="1103376" y="269748"/>
                </a:lnTo>
                <a:close/>
              </a:path>
              <a:path w="1106804" h="271779">
                <a:moveTo>
                  <a:pt x="1106424" y="3048"/>
                </a:moveTo>
                <a:lnTo>
                  <a:pt x="1104900" y="3048"/>
                </a:lnTo>
                <a:lnTo>
                  <a:pt x="1103376" y="1524"/>
                </a:lnTo>
                <a:lnTo>
                  <a:pt x="1106424" y="1524"/>
                </a:lnTo>
                <a:lnTo>
                  <a:pt x="1106424" y="3048"/>
                </a:lnTo>
                <a:close/>
              </a:path>
              <a:path w="1106804" h="271779">
                <a:moveTo>
                  <a:pt x="3048" y="269748"/>
                </a:moveTo>
                <a:lnTo>
                  <a:pt x="1524" y="268224"/>
                </a:lnTo>
                <a:lnTo>
                  <a:pt x="3048" y="268224"/>
                </a:lnTo>
                <a:lnTo>
                  <a:pt x="3048" y="269748"/>
                </a:lnTo>
                <a:close/>
              </a:path>
              <a:path w="1106804" h="271779">
                <a:moveTo>
                  <a:pt x="1103376" y="269748"/>
                </a:moveTo>
                <a:lnTo>
                  <a:pt x="3048" y="269748"/>
                </a:lnTo>
                <a:lnTo>
                  <a:pt x="3048" y="268224"/>
                </a:lnTo>
                <a:lnTo>
                  <a:pt x="1103376" y="268224"/>
                </a:lnTo>
                <a:lnTo>
                  <a:pt x="1103376" y="269748"/>
                </a:lnTo>
                <a:close/>
              </a:path>
              <a:path w="1106804" h="271779">
                <a:moveTo>
                  <a:pt x="1106424" y="269748"/>
                </a:moveTo>
                <a:lnTo>
                  <a:pt x="1103376" y="269748"/>
                </a:lnTo>
                <a:lnTo>
                  <a:pt x="1104900" y="268224"/>
                </a:lnTo>
                <a:lnTo>
                  <a:pt x="1106424" y="268224"/>
                </a:lnTo>
                <a:lnTo>
                  <a:pt x="1106424" y="26974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686812" y="6439662"/>
            <a:ext cx="989330" cy="267970"/>
          </a:xfrm>
          <a:prstGeom prst="rect">
            <a:avLst/>
          </a:prstGeom>
          <a:solidFill>
            <a:srgbClr val="DDDDDD"/>
          </a:solidFill>
        </p:spPr>
        <p:txBody>
          <a:bodyPr vert="horz" wrap="square" lIns="0" tIns="67310" rIns="0" bIns="0" rtlCol="0">
            <a:spAutoFit/>
          </a:bodyPr>
          <a:lstStyle/>
          <a:p>
            <a:pPr marL="233045">
              <a:lnSpc>
                <a:spcPct val="100000"/>
              </a:lnSpc>
              <a:spcBef>
                <a:spcPts val="53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변경사항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-45" dirty="0"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116835" y="4136135"/>
            <a:ext cx="77724" cy="246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16835" y="4700015"/>
            <a:ext cx="77724" cy="2453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116835" y="5170932"/>
            <a:ext cx="77724" cy="246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92936" y="3963923"/>
            <a:ext cx="1525905" cy="266700"/>
          </a:xfrm>
          <a:custGeom>
            <a:avLst/>
            <a:gdLst/>
            <a:ahLst/>
            <a:cxnLst/>
            <a:rect l="l" t="t" r="r" b="b"/>
            <a:pathLst>
              <a:path w="1525905" h="266700">
                <a:moveTo>
                  <a:pt x="0" y="0"/>
                </a:moveTo>
                <a:lnTo>
                  <a:pt x="1525524" y="0"/>
                </a:lnTo>
                <a:lnTo>
                  <a:pt x="1525524" y="266700"/>
                </a:lnTo>
                <a:lnTo>
                  <a:pt x="0" y="2667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89888" y="3960876"/>
            <a:ext cx="1531620" cy="273050"/>
          </a:xfrm>
          <a:custGeom>
            <a:avLst/>
            <a:gdLst/>
            <a:ahLst/>
            <a:cxnLst/>
            <a:rect l="l" t="t" r="r" b="b"/>
            <a:pathLst>
              <a:path w="1531620" h="273050">
                <a:moveTo>
                  <a:pt x="1531620" y="272796"/>
                </a:moveTo>
                <a:lnTo>
                  <a:pt x="0" y="272796"/>
                </a:lnTo>
                <a:lnTo>
                  <a:pt x="0" y="0"/>
                </a:lnTo>
                <a:lnTo>
                  <a:pt x="1531620" y="0"/>
                </a:lnTo>
                <a:lnTo>
                  <a:pt x="1531620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66700"/>
                </a:lnTo>
                <a:lnTo>
                  <a:pt x="3048" y="266700"/>
                </a:lnTo>
                <a:lnTo>
                  <a:pt x="6096" y="269748"/>
                </a:lnTo>
                <a:lnTo>
                  <a:pt x="1531620" y="269748"/>
                </a:lnTo>
                <a:lnTo>
                  <a:pt x="1531620" y="272796"/>
                </a:lnTo>
                <a:close/>
              </a:path>
              <a:path w="1531620" h="27305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531620" h="273050">
                <a:moveTo>
                  <a:pt x="1525524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525524" y="3048"/>
                </a:lnTo>
                <a:lnTo>
                  <a:pt x="1525524" y="6096"/>
                </a:lnTo>
                <a:close/>
              </a:path>
              <a:path w="1531620" h="273050">
                <a:moveTo>
                  <a:pt x="1525524" y="269748"/>
                </a:moveTo>
                <a:lnTo>
                  <a:pt x="1525524" y="3048"/>
                </a:lnTo>
                <a:lnTo>
                  <a:pt x="1528572" y="6096"/>
                </a:lnTo>
                <a:lnTo>
                  <a:pt x="1531620" y="6096"/>
                </a:lnTo>
                <a:lnTo>
                  <a:pt x="1531620" y="266700"/>
                </a:lnTo>
                <a:lnTo>
                  <a:pt x="1528572" y="266700"/>
                </a:lnTo>
                <a:lnTo>
                  <a:pt x="1525524" y="269748"/>
                </a:lnTo>
                <a:close/>
              </a:path>
              <a:path w="1531620" h="273050">
                <a:moveTo>
                  <a:pt x="1531620" y="6096"/>
                </a:moveTo>
                <a:lnTo>
                  <a:pt x="1528572" y="6096"/>
                </a:lnTo>
                <a:lnTo>
                  <a:pt x="1525524" y="3048"/>
                </a:lnTo>
                <a:lnTo>
                  <a:pt x="1531620" y="3048"/>
                </a:lnTo>
                <a:lnTo>
                  <a:pt x="1531620" y="6096"/>
                </a:lnTo>
                <a:close/>
              </a:path>
              <a:path w="1531620" h="273050">
                <a:moveTo>
                  <a:pt x="6096" y="269748"/>
                </a:moveTo>
                <a:lnTo>
                  <a:pt x="3048" y="266700"/>
                </a:lnTo>
                <a:lnTo>
                  <a:pt x="6096" y="266700"/>
                </a:lnTo>
                <a:lnTo>
                  <a:pt x="6096" y="269748"/>
                </a:lnTo>
                <a:close/>
              </a:path>
              <a:path w="1531620" h="273050">
                <a:moveTo>
                  <a:pt x="1525524" y="269748"/>
                </a:moveTo>
                <a:lnTo>
                  <a:pt x="6096" y="269748"/>
                </a:lnTo>
                <a:lnTo>
                  <a:pt x="6096" y="266700"/>
                </a:lnTo>
                <a:lnTo>
                  <a:pt x="1525524" y="266700"/>
                </a:lnTo>
                <a:lnTo>
                  <a:pt x="1525524" y="269748"/>
                </a:lnTo>
                <a:close/>
              </a:path>
              <a:path w="1531620" h="273050">
                <a:moveTo>
                  <a:pt x="1531620" y="269748"/>
                </a:moveTo>
                <a:lnTo>
                  <a:pt x="1525524" y="269748"/>
                </a:lnTo>
                <a:lnTo>
                  <a:pt x="1528572" y="266700"/>
                </a:lnTo>
                <a:lnTo>
                  <a:pt x="1531620" y="266700"/>
                </a:lnTo>
                <a:lnTo>
                  <a:pt x="1531620" y="26974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392936" y="3995436"/>
            <a:ext cx="152590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114"/>
              </a:spcBef>
            </a:pPr>
            <a:r>
              <a:rPr sz="1100" spc="-35" dirty="0">
                <a:latin typeface="Times New Roman"/>
                <a:cs typeface="Times New Roman"/>
              </a:rPr>
              <a:t>IBM </a:t>
            </a:r>
            <a:r>
              <a:rPr sz="1100" spc="40" dirty="0">
                <a:latin typeface="Times New Roman"/>
                <a:cs typeface="Times New Roman"/>
              </a:rPr>
              <a:t>PM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검토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568196" y="4407408"/>
            <a:ext cx="1175385" cy="335280"/>
          </a:xfrm>
          <a:custGeom>
            <a:avLst/>
            <a:gdLst/>
            <a:ahLst/>
            <a:cxnLst/>
            <a:rect l="l" t="t" r="r" b="b"/>
            <a:pathLst>
              <a:path w="1175385" h="335279">
                <a:moveTo>
                  <a:pt x="588264" y="335280"/>
                </a:moveTo>
                <a:lnTo>
                  <a:pt x="0" y="167640"/>
                </a:lnTo>
                <a:lnTo>
                  <a:pt x="588264" y="0"/>
                </a:lnTo>
                <a:lnTo>
                  <a:pt x="1175004" y="167640"/>
                </a:lnTo>
                <a:lnTo>
                  <a:pt x="588264" y="335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556003" y="4404359"/>
            <a:ext cx="1199515" cy="341630"/>
          </a:xfrm>
          <a:custGeom>
            <a:avLst/>
            <a:gdLst/>
            <a:ahLst/>
            <a:cxnLst/>
            <a:rect l="l" t="t" r="r" b="b"/>
            <a:pathLst>
              <a:path w="1199514" h="341629">
                <a:moveTo>
                  <a:pt x="600456" y="341376"/>
                </a:moveTo>
                <a:lnTo>
                  <a:pt x="0" y="170688"/>
                </a:lnTo>
                <a:lnTo>
                  <a:pt x="600456" y="0"/>
                </a:lnTo>
                <a:lnTo>
                  <a:pt x="621846" y="6096"/>
                </a:lnTo>
                <a:lnTo>
                  <a:pt x="598932" y="6096"/>
                </a:lnTo>
                <a:lnTo>
                  <a:pt x="599695" y="6313"/>
                </a:lnTo>
                <a:lnTo>
                  <a:pt x="35052" y="167640"/>
                </a:lnTo>
                <a:lnTo>
                  <a:pt x="13716" y="167640"/>
                </a:lnTo>
                <a:lnTo>
                  <a:pt x="13716" y="173736"/>
                </a:lnTo>
                <a:lnTo>
                  <a:pt x="35052" y="173736"/>
                </a:lnTo>
                <a:lnTo>
                  <a:pt x="599695" y="335062"/>
                </a:lnTo>
                <a:lnTo>
                  <a:pt x="598932" y="335280"/>
                </a:lnTo>
                <a:lnTo>
                  <a:pt x="621846" y="335280"/>
                </a:lnTo>
                <a:lnTo>
                  <a:pt x="600456" y="341376"/>
                </a:lnTo>
                <a:close/>
              </a:path>
              <a:path w="1199514" h="341629">
                <a:moveTo>
                  <a:pt x="599695" y="6313"/>
                </a:moveTo>
                <a:lnTo>
                  <a:pt x="598932" y="6096"/>
                </a:lnTo>
                <a:lnTo>
                  <a:pt x="600456" y="6096"/>
                </a:lnTo>
                <a:lnTo>
                  <a:pt x="599695" y="6313"/>
                </a:lnTo>
                <a:close/>
              </a:path>
              <a:path w="1199514" h="341629">
                <a:moveTo>
                  <a:pt x="1176500" y="170688"/>
                </a:moveTo>
                <a:lnTo>
                  <a:pt x="599695" y="6313"/>
                </a:lnTo>
                <a:lnTo>
                  <a:pt x="600456" y="6096"/>
                </a:lnTo>
                <a:lnTo>
                  <a:pt x="621846" y="6096"/>
                </a:lnTo>
                <a:lnTo>
                  <a:pt x="1188692" y="167640"/>
                </a:lnTo>
                <a:lnTo>
                  <a:pt x="1187196" y="167640"/>
                </a:lnTo>
                <a:lnTo>
                  <a:pt x="1176500" y="170688"/>
                </a:lnTo>
                <a:close/>
              </a:path>
              <a:path w="1199514" h="341629">
                <a:moveTo>
                  <a:pt x="13716" y="173736"/>
                </a:moveTo>
                <a:lnTo>
                  <a:pt x="13716" y="167640"/>
                </a:lnTo>
                <a:lnTo>
                  <a:pt x="24384" y="170688"/>
                </a:lnTo>
                <a:lnTo>
                  <a:pt x="13716" y="173736"/>
                </a:lnTo>
                <a:close/>
              </a:path>
              <a:path w="1199514" h="341629">
                <a:moveTo>
                  <a:pt x="24384" y="170688"/>
                </a:moveTo>
                <a:lnTo>
                  <a:pt x="13716" y="167640"/>
                </a:lnTo>
                <a:lnTo>
                  <a:pt x="35052" y="167640"/>
                </a:lnTo>
                <a:lnTo>
                  <a:pt x="24384" y="170688"/>
                </a:lnTo>
                <a:close/>
              </a:path>
              <a:path w="1199514" h="341629">
                <a:moveTo>
                  <a:pt x="1187196" y="173736"/>
                </a:moveTo>
                <a:lnTo>
                  <a:pt x="1176500" y="170688"/>
                </a:lnTo>
                <a:lnTo>
                  <a:pt x="1187196" y="167640"/>
                </a:lnTo>
                <a:lnTo>
                  <a:pt x="1187196" y="173736"/>
                </a:lnTo>
                <a:close/>
              </a:path>
              <a:path w="1199514" h="341629">
                <a:moveTo>
                  <a:pt x="1188692" y="173736"/>
                </a:moveTo>
                <a:lnTo>
                  <a:pt x="1187196" y="173736"/>
                </a:lnTo>
                <a:lnTo>
                  <a:pt x="1187196" y="167640"/>
                </a:lnTo>
                <a:lnTo>
                  <a:pt x="1188692" y="167640"/>
                </a:lnTo>
                <a:lnTo>
                  <a:pt x="1199388" y="170688"/>
                </a:lnTo>
                <a:lnTo>
                  <a:pt x="1188692" y="173736"/>
                </a:lnTo>
                <a:close/>
              </a:path>
              <a:path w="1199514" h="341629">
                <a:moveTo>
                  <a:pt x="35052" y="173736"/>
                </a:moveTo>
                <a:lnTo>
                  <a:pt x="13716" y="173736"/>
                </a:lnTo>
                <a:lnTo>
                  <a:pt x="24384" y="170688"/>
                </a:lnTo>
                <a:lnTo>
                  <a:pt x="35052" y="173736"/>
                </a:lnTo>
                <a:close/>
              </a:path>
              <a:path w="1199514" h="341629">
                <a:moveTo>
                  <a:pt x="621846" y="335280"/>
                </a:moveTo>
                <a:lnTo>
                  <a:pt x="600456" y="335280"/>
                </a:lnTo>
                <a:lnTo>
                  <a:pt x="599695" y="335062"/>
                </a:lnTo>
                <a:lnTo>
                  <a:pt x="1176500" y="170688"/>
                </a:lnTo>
                <a:lnTo>
                  <a:pt x="1187196" y="173736"/>
                </a:lnTo>
                <a:lnTo>
                  <a:pt x="1188692" y="173736"/>
                </a:lnTo>
                <a:lnTo>
                  <a:pt x="621846" y="335280"/>
                </a:lnTo>
                <a:close/>
              </a:path>
              <a:path w="1199514" h="341629">
                <a:moveTo>
                  <a:pt x="600456" y="335280"/>
                </a:moveTo>
                <a:lnTo>
                  <a:pt x="598932" y="335280"/>
                </a:lnTo>
                <a:lnTo>
                  <a:pt x="599695" y="335062"/>
                </a:lnTo>
                <a:lnTo>
                  <a:pt x="600456" y="33528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2001991" y="4473901"/>
            <a:ext cx="30924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변경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392936" y="4957572"/>
            <a:ext cx="1525905" cy="269875"/>
          </a:xfrm>
          <a:custGeom>
            <a:avLst/>
            <a:gdLst/>
            <a:ahLst/>
            <a:cxnLst/>
            <a:rect l="l" t="t" r="r" b="b"/>
            <a:pathLst>
              <a:path w="1525905" h="269875">
                <a:moveTo>
                  <a:pt x="0" y="0"/>
                </a:moveTo>
                <a:lnTo>
                  <a:pt x="1525524" y="0"/>
                </a:lnTo>
                <a:lnTo>
                  <a:pt x="1525524" y="269748"/>
                </a:lnTo>
                <a:lnTo>
                  <a:pt x="0" y="2697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89888" y="4954523"/>
            <a:ext cx="1531620" cy="276225"/>
          </a:xfrm>
          <a:custGeom>
            <a:avLst/>
            <a:gdLst/>
            <a:ahLst/>
            <a:cxnLst/>
            <a:rect l="l" t="t" r="r" b="b"/>
            <a:pathLst>
              <a:path w="1531620" h="276225">
                <a:moveTo>
                  <a:pt x="1531620" y="275844"/>
                </a:moveTo>
                <a:lnTo>
                  <a:pt x="0" y="275844"/>
                </a:lnTo>
                <a:lnTo>
                  <a:pt x="0" y="0"/>
                </a:lnTo>
                <a:lnTo>
                  <a:pt x="1531620" y="0"/>
                </a:lnTo>
                <a:lnTo>
                  <a:pt x="1531620" y="3048"/>
                </a:lnTo>
                <a:lnTo>
                  <a:pt x="6096" y="3048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269748"/>
                </a:lnTo>
                <a:lnTo>
                  <a:pt x="3048" y="269748"/>
                </a:lnTo>
                <a:lnTo>
                  <a:pt x="6096" y="272796"/>
                </a:lnTo>
                <a:lnTo>
                  <a:pt x="1531620" y="272796"/>
                </a:lnTo>
                <a:lnTo>
                  <a:pt x="1531620" y="275844"/>
                </a:lnTo>
                <a:close/>
              </a:path>
              <a:path w="1531620" h="276225">
                <a:moveTo>
                  <a:pt x="6096" y="7620"/>
                </a:moveTo>
                <a:lnTo>
                  <a:pt x="3048" y="7620"/>
                </a:lnTo>
                <a:lnTo>
                  <a:pt x="6096" y="3048"/>
                </a:lnTo>
                <a:lnTo>
                  <a:pt x="6096" y="7620"/>
                </a:lnTo>
                <a:close/>
              </a:path>
              <a:path w="1531620" h="276225">
                <a:moveTo>
                  <a:pt x="1525524" y="7620"/>
                </a:moveTo>
                <a:lnTo>
                  <a:pt x="6096" y="7620"/>
                </a:lnTo>
                <a:lnTo>
                  <a:pt x="6096" y="3048"/>
                </a:lnTo>
                <a:lnTo>
                  <a:pt x="1525524" y="3048"/>
                </a:lnTo>
                <a:lnTo>
                  <a:pt x="1525524" y="7620"/>
                </a:lnTo>
                <a:close/>
              </a:path>
              <a:path w="1531620" h="276225">
                <a:moveTo>
                  <a:pt x="1525524" y="272796"/>
                </a:moveTo>
                <a:lnTo>
                  <a:pt x="1525524" y="3048"/>
                </a:lnTo>
                <a:lnTo>
                  <a:pt x="1528572" y="7620"/>
                </a:lnTo>
                <a:lnTo>
                  <a:pt x="1531620" y="7620"/>
                </a:lnTo>
                <a:lnTo>
                  <a:pt x="1531620" y="269748"/>
                </a:lnTo>
                <a:lnTo>
                  <a:pt x="1528572" y="269748"/>
                </a:lnTo>
                <a:lnTo>
                  <a:pt x="1525524" y="272796"/>
                </a:lnTo>
                <a:close/>
              </a:path>
              <a:path w="1531620" h="276225">
                <a:moveTo>
                  <a:pt x="1531620" y="7620"/>
                </a:moveTo>
                <a:lnTo>
                  <a:pt x="1528572" y="7620"/>
                </a:lnTo>
                <a:lnTo>
                  <a:pt x="1525524" y="3048"/>
                </a:lnTo>
                <a:lnTo>
                  <a:pt x="1531620" y="3048"/>
                </a:lnTo>
                <a:lnTo>
                  <a:pt x="1531620" y="7620"/>
                </a:lnTo>
                <a:close/>
              </a:path>
              <a:path w="1531620" h="276225">
                <a:moveTo>
                  <a:pt x="6096" y="272796"/>
                </a:moveTo>
                <a:lnTo>
                  <a:pt x="3048" y="269748"/>
                </a:lnTo>
                <a:lnTo>
                  <a:pt x="6096" y="269748"/>
                </a:lnTo>
                <a:lnTo>
                  <a:pt x="6096" y="272796"/>
                </a:lnTo>
                <a:close/>
              </a:path>
              <a:path w="1531620" h="276225">
                <a:moveTo>
                  <a:pt x="1525524" y="272796"/>
                </a:moveTo>
                <a:lnTo>
                  <a:pt x="6096" y="272796"/>
                </a:lnTo>
                <a:lnTo>
                  <a:pt x="6096" y="269748"/>
                </a:lnTo>
                <a:lnTo>
                  <a:pt x="1525524" y="269748"/>
                </a:lnTo>
                <a:lnTo>
                  <a:pt x="1525524" y="272796"/>
                </a:lnTo>
                <a:close/>
              </a:path>
              <a:path w="1531620" h="276225">
                <a:moveTo>
                  <a:pt x="1531620" y="272796"/>
                </a:moveTo>
                <a:lnTo>
                  <a:pt x="1525524" y="272796"/>
                </a:lnTo>
                <a:lnTo>
                  <a:pt x="1528572" y="269748"/>
                </a:lnTo>
                <a:lnTo>
                  <a:pt x="1531620" y="269748"/>
                </a:lnTo>
                <a:lnTo>
                  <a:pt x="1531620" y="27279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1305583" y="4663789"/>
            <a:ext cx="1612900" cy="52260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100" spc="45" dirty="0">
                <a:latin typeface="Times New Roman"/>
                <a:cs typeface="Times New Roman"/>
              </a:rPr>
              <a:t>Approved</a:t>
            </a:r>
            <a:endParaRPr sz="110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  <a:spcBef>
                <a:spcPts val="640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프로젝트</a:t>
            </a:r>
            <a:r>
              <a:rPr sz="1100" spc="5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변경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8561831" y="2721863"/>
            <a:ext cx="335280" cy="337185"/>
          </a:xfrm>
          <a:custGeom>
            <a:avLst/>
            <a:gdLst/>
            <a:ahLst/>
            <a:cxnLst/>
            <a:rect l="l" t="t" r="r" b="b"/>
            <a:pathLst>
              <a:path w="335279" h="337185">
                <a:moveTo>
                  <a:pt x="167640" y="336804"/>
                </a:moveTo>
                <a:lnTo>
                  <a:pt x="122943" y="330842"/>
                </a:lnTo>
                <a:lnTo>
                  <a:pt x="82860" y="314000"/>
                </a:lnTo>
                <a:lnTo>
                  <a:pt x="48958" y="287845"/>
                </a:lnTo>
                <a:lnTo>
                  <a:pt x="22803" y="253943"/>
                </a:lnTo>
                <a:lnTo>
                  <a:pt x="5961" y="213860"/>
                </a:lnTo>
                <a:lnTo>
                  <a:pt x="0" y="169164"/>
                </a:lnTo>
                <a:lnTo>
                  <a:pt x="5961" y="124354"/>
                </a:lnTo>
                <a:lnTo>
                  <a:pt x="22803" y="83989"/>
                </a:lnTo>
                <a:lnTo>
                  <a:pt x="48958" y="49720"/>
                </a:lnTo>
                <a:lnTo>
                  <a:pt x="82860" y="23198"/>
                </a:lnTo>
                <a:lnTo>
                  <a:pt x="122943" y="6074"/>
                </a:lnTo>
                <a:lnTo>
                  <a:pt x="167640" y="0"/>
                </a:lnTo>
                <a:lnTo>
                  <a:pt x="212336" y="6074"/>
                </a:lnTo>
                <a:lnTo>
                  <a:pt x="252419" y="23198"/>
                </a:lnTo>
                <a:lnTo>
                  <a:pt x="286321" y="49720"/>
                </a:lnTo>
                <a:lnTo>
                  <a:pt x="312476" y="83989"/>
                </a:lnTo>
                <a:lnTo>
                  <a:pt x="329318" y="124354"/>
                </a:lnTo>
                <a:lnTo>
                  <a:pt x="335280" y="169164"/>
                </a:lnTo>
                <a:lnTo>
                  <a:pt x="329318" y="213860"/>
                </a:lnTo>
                <a:lnTo>
                  <a:pt x="312476" y="253943"/>
                </a:lnTo>
                <a:lnTo>
                  <a:pt x="286321" y="287845"/>
                </a:lnTo>
                <a:lnTo>
                  <a:pt x="252419" y="314000"/>
                </a:lnTo>
                <a:lnTo>
                  <a:pt x="212336" y="330842"/>
                </a:lnTo>
                <a:lnTo>
                  <a:pt x="167640" y="3368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8324094" y="2788419"/>
            <a:ext cx="824230" cy="4495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20"/>
              </a:spcBef>
            </a:pPr>
            <a:r>
              <a:rPr sz="1000" spc="45" dirty="0">
                <a:solidFill>
                  <a:srgbClr val="FFFFFF"/>
                </a:solidFill>
                <a:latin typeface="Times New Roman"/>
                <a:cs typeface="Times New Roman"/>
              </a:rPr>
              <a:t>Start</a:t>
            </a:r>
            <a:endParaRPr sz="1000">
              <a:latin typeface="Times New Roman"/>
              <a:cs typeface="Times New Roman"/>
            </a:endParaRPr>
          </a:p>
          <a:p>
            <a:pPr marR="5080" algn="ctr">
              <a:lnSpc>
                <a:spcPct val="100000"/>
              </a:lnSpc>
              <a:spcBef>
                <a:spcPts val="91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변경사항</a:t>
            </a:r>
            <a:r>
              <a:rPr sz="1000" spc="-6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발생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90" name="object 9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21</a:t>
            </a:fld>
            <a:endParaRPr spc="55" dirty="0"/>
          </a:p>
        </p:txBody>
      </p:sp>
      <p:sp>
        <p:nvSpPr>
          <p:cNvPr id="91" name="object 9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466788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3. </a:t>
            </a:r>
            <a:r>
              <a:rPr spc="204" dirty="0"/>
              <a:t>프로젝트 수행 및 관리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변경</a:t>
            </a:r>
            <a:r>
              <a:rPr spc="-220" dirty="0"/>
              <a:t> </a:t>
            </a:r>
            <a:r>
              <a:rPr spc="204" dirty="0"/>
              <a:t>관리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7368" y="1914144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508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40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품질 보증</a:t>
            </a:r>
            <a:r>
              <a:rPr sz="1400" spc="24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방안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842" y="191414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8072" y="6356603"/>
            <a:ext cx="8303029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6888" y="5943600"/>
            <a:ext cx="4114800" cy="498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3691" y="5943600"/>
            <a:ext cx="4114800" cy="498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5923" y="5943600"/>
            <a:ext cx="1266443" cy="498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3444" y="4908803"/>
            <a:ext cx="1830705" cy="2052955"/>
          </a:xfrm>
          <a:custGeom>
            <a:avLst/>
            <a:gdLst/>
            <a:ahLst/>
            <a:cxnLst/>
            <a:rect l="l" t="t" r="r" b="b"/>
            <a:pathLst>
              <a:path w="1830704" h="2052954">
                <a:moveTo>
                  <a:pt x="1830324" y="2052828"/>
                </a:moveTo>
                <a:lnTo>
                  <a:pt x="0" y="2052828"/>
                </a:lnTo>
                <a:lnTo>
                  <a:pt x="0" y="0"/>
                </a:lnTo>
                <a:lnTo>
                  <a:pt x="1830324" y="0"/>
                </a:lnTo>
                <a:lnTo>
                  <a:pt x="1830324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046732"/>
                </a:lnTo>
                <a:lnTo>
                  <a:pt x="3048" y="2046732"/>
                </a:lnTo>
                <a:lnTo>
                  <a:pt x="6096" y="2049780"/>
                </a:lnTo>
                <a:lnTo>
                  <a:pt x="1830324" y="2049780"/>
                </a:lnTo>
                <a:lnTo>
                  <a:pt x="1830324" y="2052828"/>
                </a:lnTo>
                <a:close/>
              </a:path>
              <a:path w="1830704" h="2052954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830704" h="2052954">
                <a:moveTo>
                  <a:pt x="1824228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824228" y="3048"/>
                </a:lnTo>
                <a:lnTo>
                  <a:pt x="1824228" y="6096"/>
                </a:lnTo>
                <a:close/>
              </a:path>
              <a:path w="1830704" h="2052954">
                <a:moveTo>
                  <a:pt x="1824228" y="2049780"/>
                </a:moveTo>
                <a:lnTo>
                  <a:pt x="1824228" y="3048"/>
                </a:lnTo>
                <a:lnTo>
                  <a:pt x="1827276" y="6096"/>
                </a:lnTo>
                <a:lnTo>
                  <a:pt x="1830324" y="6096"/>
                </a:lnTo>
                <a:lnTo>
                  <a:pt x="1830324" y="2046732"/>
                </a:lnTo>
                <a:lnTo>
                  <a:pt x="1827276" y="2046732"/>
                </a:lnTo>
                <a:lnTo>
                  <a:pt x="1824228" y="2049780"/>
                </a:lnTo>
                <a:close/>
              </a:path>
              <a:path w="1830704" h="2052954">
                <a:moveTo>
                  <a:pt x="1830324" y="6096"/>
                </a:moveTo>
                <a:lnTo>
                  <a:pt x="1827276" y="6096"/>
                </a:lnTo>
                <a:lnTo>
                  <a:pt x="1824228" y="3048"/>
                </a:lnTo>
                <a:lnTo>
                  <a:pt x="1830324" y="3048"/>
                </a:lnTo>
                <a:lnTo>
                  <a:pt x="1830324" y="6096"/>
                </a:lnTo>
                <a:close/>
              </a:path>
              <a:path w="1830704" h="2052954">
                <a:moveTo>
                  <a:pt x="6096" y="2049780"/>
                </a:moveTo>
                <a:lnTo>
                  <a:pt x="3048" y="2046732"/>
                </a:lnTo>
                <a:lnTo>
                  <a:pt x="6096" y="2046732"/>
                </a:lnTo>
                <a:lnTo>
                  <a:pt x="6096" y="2049780"/>
                </a:lnTo>
                <a:close/>
              </a:path>
              <a:path w="1830704" h="2052954">
                <a:moveTo>
                  <a:pt x="1824228" y="2049780"/>
                </a:moveTo>
                <a:lnTo>
                  <a:pt x="6096" y="2049780"/>
                </a:lnTo>
                <a:lnTo>
                  <a:pt x="6096" y="2046732"/>
                </a:lnTo>
                <a:lnTo>
                  <a:pt x="1824228" y="2046732"/>
                </a:lnTo>
                <a:lnTo>
                  <a:pt x="1824228" y="2049780"/>
                </a:lnTo>
                <a:close/>
              </a:path>
              <a:path w="1830704" h="2052954">
                <a:moveTo>
                  <a:pt x="1830324" y="2049780"/>
                </a:moveTo>
                <a:lnTo>
                  <a:pt x="1824228" y="2049780"/>
                </a:lnTo>
                <a:lnTo>
                  <a:pt x="1827276" y="2046732"/>
                </a:lnTo>
                <a:lnTo>
                  <a:pt x="1830324" y="2046732"/>
                </a:lnTo>
                <a:lnTo>
                  <a:pt x="1830324" y="204978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8923" y="4715255"/>
            <a:ext cx="419100" cy="78105"/>
          </a:xfrm>
          <a:custGeom>
            <a:avLst/>
            <a:gdLst/>
            <a:ahLst/>
            <a:cxnLst/>
            <a:rect l="l" t="t" r="r" b="b"/>
            <a:pathLst>
              <a:path w="419100" h="78104">
                <a:moveTo>
                  <a:pt x="76200" y="77724"/>
                </a:moveTo>
                <a:lnTo>
                  <a:pt x="0" y="39624"/>
                </a:lnTo>
                <a:lnTo>
                  <a:pt x="76200" y="0"/>
                </a:lnTo>
                <a:lnTo>
                  <a:pt x="76200" y="33528"/>
                </a:lnTo>
                <a:lnTo>
                  <a:pt x="64008" y="33528"/>
                </a:lnTo>
                <a:lnTo>
                  <a:pt x="64008" y="45720"/>
                </a:lnTo>
                <a:lnTo>
                  <a:pt x="76200" y="45720"/>
                </a:lnTo>
                <a:lnTo>
                  <a:pt x="76200" y="77724"/>
                </a:lnTo>
                <a:close/>
              </a:path>
              <a:path w="419100" h="78104">
                <a:moveTo>
                  <a:pt x="342900" y="77724"/>
                </a:moveTo>
                <a:lnTo>
                  <a:pt x="342900" y="0"/>
                </a:lnTo>
                <a:lnTo>
                  <a:pt x="407376" y="33528"/>
                </a:lnTo>
                <a:lnTo>
                  <a:pt x="355092" y="33528"/>
                </a:lnTo>
                <a:lnTo>
                  <a:pt x="355092" y="45720"/>
                </a:lnTo>
                <a:lnTo>
                  <a:pt x="406908" y="45720"/>
                </a:lnTo>
                <a:lnTo>
                  <a:pt x="342900" y="77724"/>
                </a:lnTo>
                <a:close/>
              </a:path>
              <a:path w="419100" h="78104">
                <a:moveTo>
                  <a:pt x="76200" y="45720"/>
                </a:moveTo>
                <a:lnTo>
                  <a:pt x="64008" y="45720"/>
                </a:lnTo>
                <a:lnTo>
                  <a:pt x="64008" y="33528"/>
                </a:lnTo>
                <a:lnTo>
                  <a:pt x="76200" y="33528"/>
                </a:lnTo>
                <a:lnTo>
                  <a:pt x="76200" y="45720"/>
                </a:lnTo>
                <a:close/>
              </a:path>
              <a:path w="419100" h="78104">
                <a:moveTo>
                  <a:pt x="342900" y="45720"/>
                </a:moveTo>
                <a:lnTo>
                  <a:pt x="76200" y="45720"/>
                </a:lnTo>
                <a:lnTo>
                  <a:pt x="76200" y="33528"/>
                </a:lnTo>
                <a:lnTo>
                  <a:pt x="342900" y="33528"/>
                </a:lnTo>
                <a:lnTo>
                  <a:pt x="342900" y="45720"/>
                </a:lnTo>
                <a:close/>
              </a:path>
              <a:path w="419100" h="78104">
                <a:moveTo>
                  <a:pt x="406908" y="45720"/>
                </a:moveTo>
                <a:lnTo>
                  <a:pt x="355092" y="45720"/>
                </a:lnTo>
                <a:lnTo>
                  <a:pt x="355092" y="33528"/>
                </a:lnTo>
                <a:lnTo>
                  <a:pt x="407376" y="33528"/>
                </a:lnTo>
                <a:lnTo>
                  <a:pt x="419100" y="39624"/>
                </a:lnTo>
                <a:lnTo>
                  <a:pt x="406908" y="4572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24200" y="5213603"/>
            <a:ext cx="812800" cy="756285"/>
          </a:xfrm>
          <a:custGeom>
            <a:avLst/>
            <a:gdLst/>
            <a:ahLst/>
            <a:cxnLst/>
            <a:rect l="l" t="t" r="r" b="b"/>
            <a:pathLst>
              <a:path w="812800" h="756285">
                <a:moveTo>
                  <a:pt x="0" y="79248"/>
                </a:moveTo>
                <a:lnTo>
                  <a:pt x="33528" y="0"/>
                </a:lnTo>
                <a:lnTo>
                  <a:pt x="71278" y="62484"/>
                </a:lnTo>
                <a:lnTo>
                  <a:pt x="44196" y="62484"/>
                </a:lnTo>
                <a:lnTo>
                  <a:pt x="32004" y="65532"/>
                </a:lnTo>
                <a:lnTo>
                  <a:pt x="33391" y="76629"/>
                </a:lnTo>
                <a:lnTo>
                  <a:pt x="0" y="79248"/>
                </a:lnTo>
                <a:close/>
              </a:path>
              <a:path w="812800" h="756285">
                <a:moveTo>
                  <a:pt x="33391" y="76629"/>
                </a:moveTo>
                <a:lnTo>
                  <a:pt x="32004" y="65532"/>
                </a:lnTo>
                <a:lnTo>
                  <a:pt x="44196" y="62484"/>
                </a:lnTo>
                <a:lnTo>
                  <a:pt x="46297" y="75616"/>
                </a:lnTo>
                <a:lnTo>
                  <a:pt x="33391" y="76629"/>
                </a:lnTo>
                <a:close/>
              </a:path>
              <a:path w="812800" h="756285">
                <a:moveTo>
                  <a:pt x="46297" y="75616"/>
                </a:moveTo>
                <a:lnTo>
                  <a:pt x="44196" y="62484"/>
                </a:lnTo>
                <a:lnTo>
                  <a:pt x="71278" y="62484"/>
                </a:lnTo>
                <a:lnTo>
                  <a:pt x="77724" y="73152"/>
                </a:lnTo>
                <a:lnTo>
                  <a:pt x="46297" y="75616"/>
                </a:lnTo>
                <a:close/>
              </a:path>
              <a:path w="812800" h="756285">
                <a:moveTo>
                  <a:pt x="734995" y="722723"/>
                </a:moveTo>
                <a:lnTo>
                  <a:pt x="665988" y="711708"/>
                </a:lnTo>
                <a:lnTo>
                  <a:pt x="592836" y="691896"/>
                </a:lnTo>
                <a:lnTo>
                  <a:pt x="522732" y="665988"/>
                </a:lnTo>
                <a:lnTo>
                  <a:pt x="455676" y="632460"/>
                </a:lnTo>
                <a:lnTo>
                  <a:pt x="422148" y="614172"/>
                </a:lnTo>
                <a:lnTo>
                  <a:pt x="391668" y="592836"/>
                </a:lnTo>
                <a:lnTo>
                  <a:pt x="359664" y="571500"/>
                </a:lnTo>
                <a:lnTo>
                  <a:pt x="300228" y="525780"/>
                </a:lnTo>
                <a:lnTo>
                  <a:pt x="245364" y="473964"/>
                </a:lnTo>
                <a:lnTo>
                  <a:pt x="195072" y="419100"/>
                </a:lnTo>
                <a:lnTo>
                  <a:pt x="149352" y="361188"/>
                </a:lnTo>
                <a:lnTo>
                  <a:pt x="111252" y="298704"/>
                </a:lnTo>
                <a:lnTo>
                  <a:pt x="79248" y="234696"/>
                </a:lnTo>
                <a:lnTo>
                  <a:pt x="44196" y="135636"/>
                </a:lnTo>
                <a:lnTo>
                  <a:pt x="33391" y="76629"/>
                </a:lnTo>
                <a:lnTo>
                  <a:pt x="46297" y="75616"/>
                </a:lnTo>
                <a:lnTo>
                  <a:pt x="50292" y="100584"/>
                </a:lnTo>
                <a:lnTo>
                  <a:pt x="56388" y="132588"/>
                </a:lnTo>
                <a:lnTo>
                  <a:pt x="77724" y="198120"/>
                </a:lnTo>
                <a:lnTo>
                  <a:pt x="106680" y="262128"/>
                </a:lnTo>
                <a:lnTo>
                  <a:pt x="141732" y="323088"/>
                </a:lnTo>
                <a:lnTo>
                  <a:pt x="182880" y="382524"/>
                </a:lnTo>
                <a:lnTo>
                  <a:pt x="228600" y="438912"/>
                </a:lnTo>
                <a:lnTo>
                  <a:pt x="280416" y="490728"/>
                </a:lnTo>
                <a:lnTo>
                  <a:pt x="309372" y="516636"/>
                </a:lnTo>
                <a:lnTo>
                  <a:pt x="367284" y="562356"/>
                </a:lnTo>
                <a:lnTo>
                  <a:pt x="429768" y="603504"/>
                </a:lnTo>
                <a:lnTo>
                  <a:pt x="495300" y="638556"/>
                </a:lnTo>
                <a:lnTo>
                  <a:pt x="562356" y="667512"/>
                </a:lnTo>
                <a:lnTo>
                  <a:pt x="632460" y="690372"/>
                </a:lnTo>
                <a:lnTo>
                  <a:pt x="704088" y="705612"/>
                </a:lnTo>
                <a:lnTo>
                  <a:pt x="735745" y="709978"/>
                </a:lnTo>
                <a:lnTo>
                  <a:pt x="734995" y="722723"/>
                </a:lnTo>
                <a:close/>
              </a:path>
              <a:path w="812800" h="756285">
                <a:moveTo>
                  <a:pt x="805400" y="723900"/>
                </a:moveTo>
                <a:lnTo>
                  <a:pt x="746760" y="723900"/>
                </a:lnTo>
                <a:lnTo>
                  <a:pt x="748284" y="711708"/>
                </a:lnTo>
                <a:lnTo>
                  <a:pt x="735745" y="709978"/>
                </a:lnTo>
                <a:lnTo>
                  <a:pt x="737616" y="678180"/>
                </a:lnTo>
                <a:lnTo>
                  <a:pt x="812292" y="720852"/>
                </a:lnTo>
                <a:lnTo>
                  <a:pt x="805400" y="723900"/>
                </a:lnTo>
                <a:close/>
              </a:path>
              <a:path w="812800" h="756285">
                <a:moveTo>
                  <a:pt x="746760" y="723900"/>
                </a:moveTo>
                <a:lnTo>
                  <a:pt x="734995" y="722723"/>
                </a:lnTo>
                <a:lnTo>
                  <a:pt x="735745" y="709978"/>
                </a:lnTo>
                <a:lnTo>
                  <a:pt x="748284" y="711708"/>
                </a:lnTo>
                <a:lnTo>
                  <a:pt x="746760" y="723900"/>
                </a:lnTo>
                <a:close/>
              </a:path>
              <a:path w="812800" h="756285">
                <a:moveTo>
                  <a:pt x="733044" y="755904"/>
                </a:moveTo>
                <a:lnTo>
                  <a:pt x="734995" y="722723"/>
                </a:lnTo>
                <a:lnTo>
                  <a:pt x="746760" y="723900"/>
                </a:lnTo>
                <a:lnTo>
                  <a:pt x="805400" y="723900"/>
                </a:lnTo>
                <a:lnTo>
                  <a:pt x="733044" y="755904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25723" y="3557015"/>
            <a:ext cx="810895" cy="739140"/>
          </a:xfrm>
          <a:custGeom>
            <a:avLst/>
            <a:gdLst/>
            <a:ahLst/>
            <a:cxnLst/>
            <a:rect l="l" t="t" r="r" b="b"/>
            <a:pathLst>
              <a:path w="810895" h="739139">
                <a:moveTo>
                  <a:pt x="736092" y="76200"/>
                </a:moveTo>
                <a:lnTo>
                  <a:pt x="734249" y="45490"/>
                </a:lnTo>
                <a:lnTo>
                  <a:pt x="746760" y="44196"/>
                </a:lnTo>
                <a:lnTo>
                  <a:pt x="745236" y="30480"/>
                </a:lnTo>
                <a:lnTo>
                  <a:pt x="733348" y="30480"/>
                </a:lnTo>
                <a:lnTo>
                  <a:pt x="731520" y="0"/>
                </a:lnTo>
                <a:lnTo>
                  <a:pt x="803563" y="30480"/>
                </a:lnTo>
                <a:lnTo>
                  <a:pt x="745236" y="30480"/>
                </a:lnTo>
                <a:lnTo>
                  <a:pt x="733446" y="32106"/>
                </a:lnTo>
                <a:lnTo>
                  <a:pt x="807407" y="32106"/>
                </a:lnTo>
                <a:lnTo>
                  <a:pt x="810768" y="33528"/>
                </a:lnTo>
                <a:lnTo>
                  <a:pt x="736092" y="76200"/>
                </a:lnTo>
                <a:close/>
              </a:path>
              <a:path w="810895" h="739139">
                <a:moveTo>
                  <a:pt x="734249" y="45490"/>
                </a:moveTo>
                <a:lnTo>
                  <a:pt x="733446" y="32106"/>
                </a:lnTo>
                <a:lnTo>
                  <a:pt x="745236" y="30480"/>
                </a:lnTo>
                <a:lnTo>
                  <a:pt x="746760" y="44196"/>
                </a:lnTo>
                <a:lnTo>
                  <a:pt x="734249" y="45490"/>
                </a:lnTo>
                <a:close/>
              </a:path>
              <a:path w="810895" h="739139">
                <a:moveTo>
                  <a:pt x="44472" y="661925"/>
                </a:moveTo>
                <a:lnTo>
                  <a:pt x="32132" y="660938"/>
                </a:lnTo>
                <a:lnTo>
                  <a:pt x="35052" y="638556"/>
                </a:lnTo>
                <a:lnTo>
                  <a:pt x="42672" y="605028"/>
                </a:lnTo>
                <a:lnTo>
                  <a:pt x="53340" y="573024"/>
                </a:lnTo>
                <a:lnTo>
                  <a:pt x="64008" y="539496"/>
                </a:lnTo>
                <a:lnTo>
                  <a:pt x="92964" y="477012"/>
                </a:lnTo>
                <a:lnTo>
                  <a:pt x="128016" y="414528"/>
                </a:lnTo>
                <a:lnTo>
                  <a:pt x="170688" y="356616"/>
                </a:lnTo>
                <a:lnTo>
                  <a:pt x="217932" y="300228"/>
                </a:lnTo>
                <a:lnTo>
                  <a:pt x="271272" y="248412"/>
                </a:lnTo>
                <a:lnTo>
                  <a:pt x="327660" y="201168"/>
                </a:lnTo>
                <a:lnTo>
                  <a:pt x="390144" y="158496"/>
                </a:lnTo>
                <a:lnTo>
                  <a:pt x="454152" y="120396"/>
                </a:lnTo>
                <a:lnTo>
                  <a:pt x="522732" y="88392"/>
                </a:lnTo>
                <a:lnTo>
                  <a:pt x="592836" y="62484"/>
                </a:lnTo>
                <a:lnTo>
                  <a:pt x="664464" y="42672"/>
                </a:lnTo>
                <a:lnTo>
                  <a:pt x="733446" y="32106"/>
                </a:lnTo>
                <a:lnTo>
                  <a:pt x="734249" y="45490"/>
                </a:lnTo>
                <a:lnTo>
                  <a:pt x="702564" y="48768"/>
                </a:lnTo>
                <a:lnTo>
                  <a:pt x="665988" y="54864"/>
                </a:lnTo>
                <a:lnTo>
                  <a:pt x="595884" y="74676"/>
                </a:lnTo>
                <a:lnTo>
                  <a:pt x="527304" y="100584"/>
                </a:lnTo>
                <a:lnTo>
                  <a:pt x="460248" y="131064"/>
                </a:lnTo>
                <a:lnTo>
                  <a:pt x="396240" y="169164"/>
                </a:lnTo>
                <a:lnTo>
                  <a:pt x="335280" y="211836"/>
                </a:lnTo>
                <a:lnTo>
                  <a:pt x="278892" y="259080"/>
                </a:lnTo>
                <a:lnTo>
                  <a:pt x="227076" y="309372"/>
                </a:lnTo>
                <a:lnTo>
                  <a:pt x="179832" y="364236"/>
                </a:lnTo>
                <a:lnTo>
                  <a:pt x="138684" y="422148"/>
                </a:lnTo>
                <a:lnTo>
                  <a:pt x="103632" y="483108"/>
                </a:lnTo>
                <a:lnTo>
                  <a:pt x="76200" y="545592"/>
                </a:lnTo>
                <a:lnTo>
                  <a:pt x="54864" y="609600"/>
                </a:lnTo>
                <a:lnTo>
                  <a:pt x="47244" y="641604"/>
                </a:lnTo>
                <a:lnTo>
                  <a:pt x="44472" y="661925"/>
                </a:lnTo>
                <a:close/>
              </a:path>
              <a:path w="810895" h="739139">
                <a:moveTo>
                  <a:pt x="32004" y="739140"/>
                </a:moveTo>
                <a:lnTo>
                  <a:pt x="0" y="658368"/>
                </a:lnTo>
                <a:lnTo>
                  <a:pt x="32132" y="660938"/>
                </a:lnTo>
                <a:lnTo>
                  <a:pt x="30480" y="673608"/>
                </a:lnTo>
                <a:lnTo>
                  <a:pt x="42672" y="675132"/>
                </a:lnTo>
                <a:lnTo>
                  <a:pt x="69886" y="675132"/>
                </a:lnTo>
                <a:lnTo>
                  <a:pt x="32004" y="739140"/>
                </a:lnTo>
                <a:close/>
              </a:path>
              <a:path w="810895" h="739139">
                <a:moveTo>
                  <a:pt x="42672" y="675132"/>
                </a:moveTo>
                <a:lnTo>
                  <a:pt x="30480" y="673608"/>
                </a:lnTo>
                <a:lnTo>
                  <a:pt x="32132" y="660938"/>
                </a:lnTo>
                <a:lnTo>
                  <a:pt x="44472" y="661925"/>
                </a:lnTo>
                <a:lnTo>
                  <a:pt x="42672" y="675132"/>
                </a:lnTo>
                <a:close/>
              </a:path>
              <a:path w="810895" h="739139">
                <a:moveTo>
                  <a:pt x="69886" y="675132"/>
                </a:moveTo>
                <a:lnTo>
                  <a:pt x="42672" y="675132"/>
                </a:lnTo>
                <a:lnTo>
                  <a:pt x="44472" y="661925"/>
                </a:lnTo>
                <a:lnTo>
                  <a:pt x="76200" y="664464"/>
                </a:lnTo>
                <a:lnTo>
                  <a:pt x="69886" y="675132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8023" y="4296155"/>
            <a:ext cx="1357884" cy="9174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8879" y="4285488"/>
            <a:ext cx="1377950" cy="937260"/>
          </a:xfrm>
          <a:custGeom>
            <a:avLst/>
            <a:gdLst/>
            <a:ahLst/>
            <a:cxnLst/>
            <a:rect l="l" t="t" r="r" b="b"/>
            <a:pathLst>
              <a:path w="1377950" h="937260">
                <a:moveTo>
                  <a:pt x="1377696" y="937260"/>
                </a:moveTo>
                <a:lnTo>
                  <a:pt x="0" y="937260"/>
                </a:lnTo>
                <a:lnTo>
                  <a:pt x="0" y="0"/>
                </a:lnTo>
                <a:lnTo>
                  <a:pt x="1377696" y="0"/>
                </a:lnTo>
                <a:lnTo>
                  <a:pt x="1377696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928116"/>
                </a:lnTo>
                <a:lnTo>
                  <a:pt x="4572" y="928116"/>
                </a:lnTo>
                <a:lnTo>
                  <a:pt x="9144" y="932688"/>
                </a:lnTo>
                <a:lnTo>
                  <a:pt x="1377696" y="932688"/>
                </a:lnTo>
                <a:lnTo>
                  <a:pt x="1377696" y="937260"/>
                </a:lnTo>
                <a:close/>
              </a:path>
              <a:path w="1377950" h="937260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1377950" h="937260">
                <a:moveTo>
                  <a:pt x="1367028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1367028" y="6096"/>
                </a:lnTo>
                <a:lnTo>
                  <a:pt x="1367028" y="10668"/>
                </a:lnTo>
                <a:close/>
              </a:path>
              <a:path w="1377950" h="937260">
                <a:moveTo>
                  <a:pt x="1367028" y="932688"/>
                </a:moveTo>
                <a:lnTo>
                  <a:pt x="1367028" y="6096"/>
                </a:lnTo>
                <a:lnTo>
                  <a:pt x="1371600" y="10668"/>
                </a:lnTo>
                <a:lnTo>
                  <a:pt x="1377696" y="10668"/>
                </a:lnTo>
                <a:lnTo>
                  <a:pt x="1377696" y="928116"/>
                </a:lnTo>
                <a:lnTo>
                  <a:pt x="1371600" y="928116"/>
                </a:lnTo>
                <a:lnTo>
                  <a:pt x="1367028" y="932688"/>
                </a:lnTo>
                <a:close/>
              </a:path>
              <a:path w="1377950" h="937260">
                <a:moveTo>
                  <a:pt x="1377696" y="10668"/>
                </a:moveTo>
                <a:lnTo>
                  <a:pt x="1371600" y="10668"/>
                </a:lnTo>
                <a:lnTo>
                  <a:pt x="1367028" y="6096"/>
                </a:lnTo>
                <a:lnTo>
                  <a:pt x="1377696" y="6096"/>
                </a:lnTo>
                <a:lnTo>
                  <a:pt x="1377696" y="10668"/>
                </a:lnTo>
                <a:close/>
              </a:path>
              <a:path w="1377950" h="937260">
                <a:moveTo>
                  <a:pt x="9144" y="932688"/>
                </a:moveTo>
                <a:lnTo>
                  <a:pt x="4572" y="928116"/>
                </a:lnTo>
                <a:lnTo>
                  <a:pt x="9144" y="928116"/>
                </a:lnTo>
                <a:lnTo>
                  <a:pt x="9144" y="932688"/>
                </a:lnTo>
                <a:close/>
              </a:path>
              <a:path w="1377950" h="937260">
                <a:moveTo>
                  <a:pt x="1367028" y="932688"/>
                </a:moveTo>
                <a:lnTo>
                  <a:pt x="9144" y="932688"/>
                </a:lnTo>
                <a:lnTo>
                  <a:pt x="9144" y="928116"/>
                </a:lnTo>
                <a:lnTo>
                  <a:pt x="1367028" y="928116"/>
                </a:lnTo>
                <a:lnTo>
                  <a:pt x="1367028" y="932688"/>
                </a:lnTo>
                <a:close/>
              </a:path>
              <a:path w="1377950" h="937260">
                <a:moveTo>
                  <a:pt x="1377696" y="932688"/>
                </a:moveTo>
                <a:lnTo>
                  <a:pt x="1367028" y="932688"/>
                </a:lnTo>
                <a:lnTo>
                  <a:pt x="1371600" y="928116"/>
                </a:lnTo>
                <a:lnTo>
                  <a:pt x="1377696" y="928116"/>
                </a:lnTo>
                <a:lnTo>
                  <a:pt x="1377696" y="93268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2504" y="2542032"/>
            <a:ext cx="1854835" cy="4425950"/>
          </a:xfrm>
          <a:custGeom>
            <a:avLst/>
            <a:gdLst/>
            <a:ahLst/>
            <a:cxnLst/>
            <a:rect l="l" t="t" r="r" b="b"/>
            <a:pathLst>
              <a:path w="1854835" h="4425950">
                <a:moveTo>
                  <a:pt x="1836420" y="4425696"/>
                </a:moveTo>
                <a:lnTo>
                  <a:pt x="18288" y="4425696"/>
                </a:lnTo>
                <a:lnTo>
                  <a:pt x="10929" y="4424100"/>
                </a:lnTo>
                <a:lnTo>
                  <a:pt x="5143" y="4419790"/>
                </a:lnTo>
                <a:lnTo>
                  <a:pt x="1357" y="4413480"/>
                </a:lnTo>
                <a:lnTo>
                  <a:pt x="0" y="4405884"/>
                </a:lnTo>
                <a:lnTo>
                  <a:pt x="0" y="19812"/>
                </a:lnTo>
                <a:lnTo>
                  <a:pt x="1371" y="12192"/>
                </a:lnTo>
                <a:lnTo>
                  <a:pt x="5143" y="5905"/>
                </a:lnTo>
                <a:lnTo>
                  <a:pt x="10929" y="1595"/>
                </a:lnTo>
                <a:lnTo>
                  <a:pt x="18288" y="0"/>
                </a:lnTo>
                <a:lnTo>
                  <a:pt x="1836420" y="0"/>
                </a:lnTo>
                <a:lnTo>
                  <a:pt x="1843778" y="1595"/>
                </a:lnTo>
                <a:lnTo>
                  <a:pt x="1849564" y="5905"/>
                </a:lnTo>
                <a:lnTo>
                  <a:pt x="1853336" y="12192"/>
                </a:lnTo>
                <a:lnTo>
                  <a:pt x="15240" y="12192"/>
                </a:lnTo>
                <a:lnTo>
                  <a:pt x="12192" y="15240"/>
                </a:lnTo>
                <a:lnTo>
                  <a:pt x="12192" y="4408932"/>
                </a:lnTo>
                <a:lnTo>
                  <a:pt x="15240" y="4411980"/>
                </a:lnTo>
                <a:lnTo>
                  <a:pt x="1853618" y="4411980"/>
                </a:lnTo>
                <a:lnTo>
                  <a:pt x="1853350" y="4413480"/>
                </a:lnTo>
                <a:lnTo>
                  <a:pt x="1849564" y="4419790"/>
                </a:lnTo>
                <a:lnTo>
                  <a:pt x="1843778" y="4424100"/>
                </a:lnTo>
                <a:lnTo>
                  <a:pt x="1836420" y="4425696"/>
                </a:lnTo>
                <a:close/>
              </a:path>
              <a:path w="1854835" h="4425950">
                <a:moveTo>
                  <a:pt x="1853618" y="4411980"/>
                </a:moveTo>
                <a:lnTo>
                  <a:pt x="1839468" y="4411980"/>
                </a:lnTo>
                <a:lnTo>
                  <a:pt x="1842516" y="4408932"/>
                </a:lnTo>
                <a:lnTo>
                  <a:pt x="1842516" y="15240"/>
                </a:lnTo>
                <a:lnTo>
                  <a:pt x="1839468" y="12192"/>
                </a:lnTo>
                <a:lnTo>
                  <a:pt x="1853336" y="12192"/>
                </a:lnTo>
                <a:lnTo>
                  <a:pt x="1854708" y="19812"/>
                </a:lnTo>
                <a:lnTo>
                  <a:pt x="1854708" y="4405884"/>
                </a:lnTo>
                <a:lnTo>
                  <a:pt x="1853618" y="4411980"/>
                </a:lnTo>
                <a:close/>
              </a:path>
              <a:path w="1854835" h="4425950">
                <a:moveTo>
                  <a:pt x="1828800" y="4399788"/>
                </a:moveTo>
                <a:lnTo>
                  <a:pt x="25908" y="4399788"/>
                </a:lnTo>
                <a:lnTo>
                  <a:pt x="25908" y="25908"/>
                </a:lnTo>
                <a:lnTo>
                  <a:pt x="1828800" y="25908"/>
                </a:lnTo>
                <a:lnTo>
                  <a:pt x="1828800" y="38100"/>
                </a:lnTo>
                <a:lnTo>
                  <a:pt x="38100" y="38100"/>
                </a:lnTo>
                <a:lnTo>
                  <a:pt x="38100" y="4386072"/>
                </a:lnTo>
                <a:lnTo>
                  <a:pt x="1828800" y="4386072"/>
                </a:lnTo>
                <a:lnTo>
                  <a:pt x="1828800" y="4399788"/>
                </a:lnTo>
                <a:close/>
              </a:path>
              <a:path w="1854835" h="4425950">
                <a:moveTo>
                  <a:pt x="1828800" y="4386072"/>
                </a:moveTo>
                <a:lnTo>
                  <a:pt x="1816608" y="4386072"/>
                </a:lnTo>
                <a:lnTo>
                  <a:pt x="1816608" y="38100"/>
                </a:lnTo>
                <a:lnTo>
                  <a:pt x="1828800" y="38100"/>
                </a:lnTo>
                <a:lnTo>
                  <a:pt x="1828800" y="4386072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8477" y="2725949"/>
            <a:ext cx="64770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어프로치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8996" y="4178808"/>
            <a:ext cx="1603375" cy="1908175"/>
          </a:xfrm>
          <a:custGeom>
            <a:avLst/>
            <a:gdLst/>
            <a:ahLst/>
            <a:cxnLst/>
            <a:rect l="l" t="t" r="r" b="b"/>
            <a:pathLst>
              <a:path w="1603375" h="1908175">
                <a:moveTo>
                  <a:pt x="0" y="0"/>
                </a:moveTo>
                <a:lnTo>
                  <a:pt x="1603248" y="0"/>
                </a:lnTo>
                <a:lnTo>
                  <a:pt x="1603248" y="1908048"/>
                </a:lnTo>
                <a:lnTo>
                  <a:pt x="0" y="190804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0248" y="4565904"/>
            <a:ext cx="1399540" cy="414655"/>
          </a:xfrm>
          <a:custGeom>
            <a:avLst/>
            <a:gdLst/>
            <a:ahLst/>
            <a:cxnLst/>
            <a:rect l="l" t="t" r="r" b="b"/>
            <a:pathLst>
              <a:path w="1399539" h="414654">
                <a:moveTo>
                  <a:pt x="0" y="0"/>
                </a:moveTo>
                <a:lnTo>
                  <a:pt x="1399032" y="0"/>
                </a:lnTo>
                <a:lnTo>
                  <a:pt x="1399032" y="414528"/>
                </a:lnTo>
                <a:lnTo>
                  <a:pt x="0" y="4145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4151" y="4561332"/>
            <a:ext cx="1409700" cy="424180"/>
          </a:xfrm>
          <a:custGeom>
            <a:avLst/>
            <a:gdLst/>
            <a:ahLst/>
            <a:cxnLst/>
            <a:rect l="l" t="t" r="r" b="b"/>
            <a:pathLst>
              <a:path w="1409700" h="424179">
                <a:moveTo>
                  <a:pt x="1408176" y="423672"/>
                </a:moveTo>
                <a:lnTo>
                  <a:pt x="3048" y="423672"/>
                </a:lnTo>
                <a:lnTo>
                  <a:pt x="0" y="422148"/>
                </a:lnTo>
                <a:lnTo>
                  <a:pt x="0" y="3048"/>
                </a:lnTo>
                <a:lnTo>
                  <a:pt x="3048" y="0"/>
                </a:lnTo>
                <a:lnTo>
                  <a:pt x="1408176" y="0"/>
                </a:lnTo>
                <a:lnTo>
                  <a:pt x="1409700" y="3048"/>
                </a:lnTo>
                <a:lnTo>
                  <a:pt x="1409700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414528"/>
                </a:lnTo>
                <a:lnTo>
                  <a:pt x="6096" y="414528"/>
                </a:lnTo>
                <a:lnTo>
                  <a:pt x="10668" y="419100"/>
                </a:lnTo>
                <a:lnTo>
                  <a:pt x="1409700" y="419100"/>
                </a:lnTo>
                <a:lnTo>
                  <a:pt x="1409700" y="422148"/>
                </a:lnTo>
                <a:lnTo>
                  <a:pt x="1408176" y="423672"/>
                </a:lnTo>
                <a:close/>
              </a:path>
              <a:path w="1409700" h="424179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409700" h="424179">
                <a:moveTo>
                  <a:pt x="1400556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400556" y="4572"/>
                </a:lnTo>
                <a:lnTo>
                  <a:pt x="1400556" y="9144"/>
                </a:lnTo>
                <a:close/>
              </a:path>
              <a:path w="1409700" h="424179">
                <a:moveTo>
                  <a:pt x="1400556" y="419100"/>
                </a:moveTo>
                <a:lnTo>
                  <a:pt x="1400556" y="4572"/>
                </a:lnTo>
                <a:lnTo>
                  <a:pt x="1405128" y="9144"/>
                </a:lnTo>
                <a:lnTo>
                  <a:pt x="1409700" y="9144"/>
                </a:lnTo>
                <a:lnTo>
                  <a:pt x="1409700" y="414528"/>
                </a:lnTo>
                <a:lnTo>
                  <a:pt x="1405128" y="414528"/>
                </a:lnTo>
                <a:lnTo>
                  <a:pt x="1400556" y="419100"/>
                </a:lnTo>
                <a:close/>
              </a:path>
              <a:path w="1409700" h="424179">
                <a:moveTo>
                  <a:pt x="1409700" y="9144"/>
                </a:moveTo>
                <a:lnTo>
                  <a:pt x="1405128" y="9144"/>
                </a:lnTo>
                <a:lnTo>
                  <a:pt x="1400556" y="4572"/>
                </a:lnTo>
                <a:lnTo>
                  <a:pt x="1409700" y="4572"/>
                </a:lnTo>
                <a:lnTo>
                  <a:pt x="1409700" y="9144"/>
                </a:lnTo>
                <a:close/>
              </a:path>
              <a:path w="1409700" h="424179">
                <a:moveTo>
                  <a:pt x="10668" y="419100"/>
                </a:moveTo>
                <a:lnTo>
                  <a:pt x="6096" y="414528"/>
                </a:lnTo>
                <a:lnTo>
                  <a:pt x="10668" y="414528"/>
                </a:lnTo>
                <a:lnTo>
                  <a:pt x="10668" y="419100"/>
                </a:lnTo>
                <a:close/>
              </a:path>
              <a:path w="1409700" h="424179">
                <a:moveTo>
                  <a:pt x="1400556" y="419100"/>
                </a:moveTo>
                <a:lnTo>
                  <a:pt x="10668" y="419100"/>
                </a:lnTo>
                <a:lnTo>
                  <a:pt x="10668" y="414528"/>
                </a:lnTo>
                <a:lnTo>
                  <a:pt x="1400556" y="414528"/>
                </a:lnTo>
                <a:lnTo>
                  <a:pt x="1400556" y="419100"/>
                </a:lnTo>
                <a:close/>
              </a:path>
              <a:path w="1409700" h="424179">
                <a:moveTo>
                  <a:pt x="1409700" y="419100"/>
                </a:moveTo>
                <a:lnTo>
                  <a:pt x="1400556" y="419100"/>
                </a:lnTo>
                <a:lnTo>
                  <a:pt x="1405128" y="414528"/>
                </a:lnTo>
                <a:lnTo>
                  <a:pt x="1409700" y="414528"/>
                </a:lnTo>
                <a:lnTo>
                  <a:pt x="1409700" y="41910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0248" y="5059680"/>
            <a:ext cx="1399540" cy="413384"/>
          </a:xfrm>
          <a:custGeom>
            <a:avLst/>
            <a:gdLst/>
            <a:ahLst/>
            <a:cxnLst/>
            <a:rect l="l" t="t" r="r" b="b"/>
            <a:pathLst>
              <a:path w="1399539" h="413385">
                <a:moveTo>
                  <a:pt x="0" y="0"/>
                </a:moveTo>
                <a:lnTo>
                  <a:pt x="1399032" y="0"/>
                </a:lnTo>
                <a:lnTo>
                  <a:pt x="1399032" y="413004"/>
                </a:lnTo>
                <a:lnTo>
                  <a:pt x="0" y="4130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4151" y="5055108"/>
            <a:ext cx="1409700" cy="424180"/>
          </a:xfrm>
          <a:custGeom>
            <a:avLst/>
            <a:gdLst/>
            <a:ahLst/>
            <a:cxnLst/>
            <a:rect l="l" t="t" r="r" b="b"/>
            <a:pathLst>
              <a:path w="1409700" h="424179">
                <a:moveTo>
                  <a:pt x="1408176" y="423672"/>
                </a:moveTo>
                <a:lnTo>
                  <a:pt x="3048" y="423672"/>
                </a:lnTo>
                <a:lnTo>
                  <a:pt x="0" y="420624"/>
                </a:lnTo>
                <a:lnTo>
                  <a:pt x="0" y="1524"/>
                </a:lnTo>
                <a:lnTo>
                  <a:pt x="3048" y="0"/>
                </a:lnTo>
                <a:lnTo>
                  <a:pt x="1408176" y="0"/>
                </a:lnTo>
                <a:lnTo>
                  <a:pt x="1409700" y="1524"/>
                </a:lnTo>
                <a:lnTo>
                  <a:pt x="1409700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413004"/>
                </a:lnTo>
                <a:lnTo>
                  <a:pt x="6096" y="413004"/>
                </a:lnTo>
                <a:lnTo>
                  <a:pt x="10668" y="417576"/>
                </a:lnTo>
                <a:lnTo>
                  <a:pt x="1409700" y="417576"/>
                </a:lnTo>
                <a:lnTo>
                  <a:pt x="1409700" y="420624"/>
                </a:lnTo>
                <a:lnTo>
                  <a:pt x="1408176" y="423672"/>
                </a:lnTo>
                <a:close/>
              </a:path>
              <a:path w="1409700" h="424179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409700" h="424179">
                <a:moveTo>
                  <a:pt x="1400556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400556" y="4572"/>
                </a:lnTo>
                <a:lnTo>
                  <a:pt x="1400556" y="9144"/>
                </a:lnTo>
                <a:close/>
              </a:path>
              <a:path w="1409700" h="424179">
                <a:moveTo>
                  <a:pt x="1400556" y="417576"/>
                </a:moveTo>
                <a:lnTo>
                  <a:pt x="1400556" y="4572"/>
                </a:lnTo>
                <a:lnTo>
                  <a:pt x="1405128" y="9144"/>
                </a:lnTo>
                <a:lnTo>
                  <a:pt x="1409700" y="9144"/>
                </a:lnTo>
                <a:lnTo>
                  <a:pt x="1409700" y="413004"/>
                </a:lnTo>
                <a:lnTo>
                  <a:pt x="1405128" y="413004"/>
                </a:lnTo>
                <a:lnTo>
                  <a:pt x="1400556" y="417576"/>
                </a:lnTo>
                <a:close/>
              </a:path>
              <a:path w="1409700" h="424179">
                <a:moveTo>
                  <a:pt x="1409700" y="9144"/>
                </a:moveTo>
                <a:lnTo>
                  <a:pt x="1405128" y="9144"/>
                </a:lnTo>
                <a:lnTo>
                  <a:pt x="1400556" y="4572"/>
                </a:lnTo>
                <a:lnTo>
                  <a:pt x="1409700" y="4572"/>
                </a:lnTo>
                <a:lnTo>
                  <a:pt x="1409700" y="9144"/>
                </a:lnTo>
                <a:close/>
              </a:path>
              <a:path w="1409700" h="424179">
                <a:moveTo>
                  <a:pt x="10668" y="417576"/>
                </a:moveTo>
                <a:lnTo>
                  <a:pt x="6096" y="413004"/>
                </a:lnTo>
                <a:lnTo>
                  <a:pt x="10668" y="413004"/>
                </a:lnTo>
                <a:lnTo>
                  <a:pt x="10668" y="417576"/>
                </a:lnTo>
                <a:close/>
              </a:path>
              <a:path w="1409700" h="424179">
                <a:moveTo>
                  <a:pt x="1400556" y="417576"/>
                </a:moveTo>
                <a:lnTo>
                  <a:pt x="10668" y="417576"/>
                </a:lnTo>
                <a:lnTo>
                  <a:pt x="10668" y="413004"/>
                </a:lnTo>
                <a:lnTo>
                  <a:pt x="1400556" y="413004"/>
                </a:lnTo>
                <a:lnTo>
                  <a:pt x="1400556" y="417576"/>
                </a:lnTo>
                <a:close/>
              </a:path>
              <a:path w="1409700" h="424179">
                <a:moveTo>
                  <a:pt x="1409700" y="417576"/>
                </a:moveTo>
                <a:lnTo>
                  <a:pt x="1400556" y="417576"/>
                </a:lnTo>
                <a:lnTo>
                  <a:pt x="1405128" y="413004"/>
                </a:lnTo>
                <a:lnTo>
                  <a:pt x="1409700" y="413004"/>
                </a:lnTo>
                <a:lnTo>
                  <a:pt x="1409700" y="41757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0248" y="5551932"/>
            <a:ext cx="1399540" cy="413384"/>
          </a:xfrm>
          <a:custGeom>
            <a:avLst/>
            <a:gdLst/>
            <a:ahLst/>
            <a:cxnLst/>
            <a:rect l="l" t="t" r="r" b="b"/>
            <a:pathLst>
              <a:path w="1399539" h="413385">
                <a:moveTo>
                  <a:pt x="0" y="0"/>
                </a:moveTo>
                <a:lnTo>
                  <a:pt x="1399032" y="0"/>
                </a:lnTo>
                <a:lnTo>
                  <a:pt x="1399032" y="413004"/>
                </a:lnTo>
                <a:lnTo>
                  <a:pt x="0" y="4130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4151" y="5547359"/>
            <a:ext cx="1409700" cy="422275"/>
          </a:xfrm>
          <a:custGeom>
            <a:avLst/>
            <a:gdLst/>
            <a:ahLst/>
            <a:cxnLst/>
            <a:rect l="l" t="t" r="r" b="b"/>
            <a:pathLst>
              <a:path w="1409700" h="422275">
                <a:moveTo>
                  <a:pt x="1408176" y="422148"/>
                </a:moveTo>
                <a:lnTo>
                  <a:pt x="3048" y="422148"/>
                </a:lnTo>
                <a:lnTo>
                  <a:pt x="0" y="420624"/>
                </a:lnTo>
                <a:lnTo>
                  <a:pt x="0" y="3048"/>
                </a:lnTo>
                <a:lnTo>
                  <a:pt x="3048" y="0"/>
                </a:lnTo>
                <a:lnTo>
                  <a:pt x="1408176" y="0"/>
                </a:lnTo>
                <a:lnTo>
                  <a:pt x="1409700" y="3048"/>
                </a:lnTo>
                <a:lnTo>
                  <a:pt x="1409700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413004"/>
                </a:lnTo>
                <a:lnTo>
                  <a:pt x="6096" y="413004"/>
                </a:lnTo>
                <a:lnTo>
                  <a:pt x="10668" y="417576"/>
                </a:lnTo>
                <a:lnTo>
                  <a:pt x="1409700" y="417576"/>
                </a:lnTo>
                <a:lnTo>
                  <a:pt x="1409700" y="420624"/>
                </a:lnTo>
                <a:lnTo>
                  <a:pt x="1408176" y="422148"/>
                </a:lnTo>
                <a:close/>
              </a:path>
              <a:path w="1409700" h="422275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1409700" h="422275">
                <a:moveTo>
                  <a:pt x="1400556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1400556" y="4572"/>
                </a:lnTo>
                <a:lnTo>
                  <a:pt x="1400556" y="10668"/>
                </a:lnTo>
                <a:close/>
              </a:path>
              <a:path w="1409700" h="422275">
                <a:moveTo>
                  <a:pt x="1400556" y="417576"/>
                </a:moveTo>
                <a:lnTo>
                  <a:pt x="1400556" y="4572"/>
                </a:lnTo>
                <a:lnTo>
                  <a:pt x="1405128" y="10668"/>
                </a:lnTo>
                <a:lnTo>
                  <a:pt x="1409700" y="10668"/>
                </a:lnTo>
                <a:lnTo>
                  <a:pt x="1409700" y="413004"/>
                </a:lnTo>
                <a:lnTo>
                  <a:pt x="1405128" y="413004"/>
                </a:lnTo>
                <a:lnTo>
                  <a:pt x="1400556" y="417576"/>
                </a:lnTo>
                <a:close/>
              </a:path>
              <a:path w="1409700" h="422275">
                <a:moveTo>
                  <a:pt x="1409700" y="10668"/>
                </a:moveTo>
                <a:lnTo>
                  <a:pt x="1405128" y="10668"/>
                </a:lnTo>
                <a:lnTo>
                  <a:pt x="1400556" y="4572"/>
                </a:lnTo>
                <a:lnTo>
                  <a:pt x="1409700" y="4572"/>
                </a:lnTo>
                <a:lnTo>
                  <a:pt x="1409700" y="10668"/>
                </a:lnTo>
                <a:close/>
              </a:path>
              <a:path w="1409700" h="422275">
                <a:moveTo>
                  <a:pt x="10668" y="417576"/>
                </a:moveTo>
                <a:lnTo>
                  <a:pt x="6096" y="413004"/>
                </a:lnTo>
                <a:lnTo>
                  <a:pt x="10668" y="413004"/>
                </a:lnTo>
                <a:lnTo>
                  <a:pt x="10668" y="417576"/>
                </a:lnTo>
                <a:close/>
              </a:path>
              <a:path w="1409700" h="422275">
                <a:moveTo>
                  <a:pt x="1400556" y="417576"/>
                </a:moveTo>
                <a:lnTo>
                  <a:pt x="10668" y="417576"/>
                </a:lnTo>
                <a:lnTo>
                  <a:pt x="10668" y="413004"/>
                </a:lnTo>
                <a:lnTo>
                  <a:pt x="1400556" y="413004"/>
                </a:lnTo>
                <a:lnTo>
                  <a:pt x="1400556" y="417576"/>
                </a:lnTo>
                <a:close/>
              </a:path>
              <a:path w="1409700" h="422275">
                <a:moveTo>
                  <a:pt x="1409700" y="417576"/>
                </a:moveTo>
                <a:lnTo>
                  <a:pt x="1400556" y="417576"/>
                </a:lnTo>
                <a:lnTo>
                  <a:pt x="1405128" y="413004"/>
                </a:lnTo>
                <a:lnTo>
                  <a:pt x="1409700" y="413004"/>
                </a:lnTo>
                <a:lnTo>
                  <a:pt x="1409700" y="41757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8996" y="4262091"/>
            <a:ext cx="1603375" cy="15830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수행</a:t>
            </a:r>
            <a:r>
              <a:rPr sz="1100" spc="1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사이클</a:t>
            </a:r>
            <a:endParaRPr sz="11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15240" algn="ctr">
              <a:lnSpc>
                <a:spcPct val="100000"/>
              </a:lnSpc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인사이트</a:t>
            </a:r>
            <a:endParaRPr sz="1000">
              <a:latin typeface="Noto Sans CJK JP Regular"/>
              <a:cs typeface="Noto Sans CJK JP Regular"/>
            </a:endParaRPr>
          </a:p>
          <a:p>
            <a:pPr marL="420370" marR="397510" algn="ctr">
              <a:lnSpc>
                <a:spcPct val="323000"/>
              </a:lnSpc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아키텍쳐  인베스트먼트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2044" y="3657600"/>
            <a:ext cx="1598930" cy="39370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09855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865"/>
              </a:spcBef>
            </a:pPr>
            <a:r>
              <a:rPr sz="11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업무 범위</a:t>
            </a:r>
            <a:r>
              <a:rPr sz="1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확정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9184" y="6214872"/>
            <a:ext cx="1643380" cy="43751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31445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035"/>
              </a:spcBef>
            </a:pPr>
            <a:r>
              <a:rPr sz="11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프로젝트 완료</a:t>
            </a:r>
            <a:r>
              <a:rPr sz="1100" spc="-5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보고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2044" y="3102864"/>
            <a:ext cx="1598930" cy="42672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25095" rIns="0" bIns="0" rtlCol="0">
            <a:spAutoFit/>
          </a:bodyPr>
          <a:lstStyle/>
          <a:p>
            <a:pPr marL="191770">
              <a:lnSpc>
                <a:spcPct val="100000"/>
              </a:lnSpc>
              <a:spcBef>
                <a:spcPts val="985"/>
              </a:spcBef>
            </a:pPr>
            <a:r>
              <a:rPr sz="11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프로젝트 관리</a:t>
            </a:r>
            <a:r>
              <a:rPr sz="1100" spc="-5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계획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12903" y="3574796"/>
            <a:ext cx="141414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615950">
              <a:lnSpc>
                <a:spcPct val="101400"/>
              </a:lnSpc>
              <a:spcBef>
                <a:spcPts val="9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규정에  정의한 주요</a:t>
            </a:r>
            <a:r>
              <a:rPr sz="1400" spc="1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문서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85095" y="5370015"/>
            <a:ext cx="123253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6075" marR="5080" indent="-334010">
              <a:lnSpc>
                <a:spcPct val="101400"/>
              </a:lnSpc>
              <a:spcBef>
                <a:spcPts val="9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고객 인도 대상  산출물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56631" y="2942348"/>
            <a:ext cx="90868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품질 관리</a:t>
            </a:r>
            <a:r>
              <a:rPr sz="1200" spc="75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팀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56888" y="3230879"/>
            <a:ext cx="1580388" cy="1240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48328" y="3331464"/>
            <a:ext cx="1396365" cy="299085"/>
          </a:xfrm>
          <a:custGeom>
            <a:avLst/>
            <a:gdLst/>
            <a:ahLst/>
            <a:cxnLst/>
            <a:rect l="l" t="t" r="r" b="b"/>
            <a:pathLst>
              <a:path w="1396364" h="299085">
                <a:moveTo>
                  <a:pt x="0" y="0"/>
                </a:moveTo>
                <a:lnTo>
                  <a:pt x="1395984" y="0"/>
                </a:lnTo>
                <a:lnTo>
                  <a:pt x="1395984" y="298704"/>
                </a:lnTo>
                <a:lnTo>
                  <a:pt x="0" y="29870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43755" y="3326891"/>
            <a:ext cx="1405255" cy="307975"/>
          </a:xfrm>
          <a:custGeom>
            <a:avLst/>
            <a:gdLst/>
            <a:ahLst/>
            <a:cxnLst/>
            <a:rect l="l" t="t" r="r" b="b"/>
            <a:pathLst>
              <a:path w="1405254" h="307975">
                <a:moveTo>
                  <a:pt x="1402080" y="307848"/>
                </a:moveTo>
                <a:lnTo>
                  <a:pt x="1524" y="307848"/>
                </a:lnTo>
                <a:lnTo>
                  <a:pt x="0" y="306324"/>
                </a:lnTo>
                <a:lnTo>
                  <a:pt x="0" y="3048"/>
                </a:lnTo>
                <a:lnTo>
                  <a:pt x="1524" y="0"/>
                </a:lnTo>
                <a:lnTo>
                  <a:pt x="1402080" y="0"/>
                </a:lnTo>
                <a:lnTo>
                  <a:pt x="1405128" y="3048"/>
                </a:lnTo>
                <a:lnTo>
                  <a:pt x="1405128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98704"/>
                </a:lnTo>
                <a:lnTo>
                  <a:pt x="4572" y="298704"/>
                </a:lnTo>
                <a:lnTo>
                  <a:pt x="9144" y="303276"/>
                </a:lnTo>
                <a:lnTo>
                  <a:pt x="1405128" y="303276"/>
                </a:lnTo>
                <a:lnTo>
                  <a:pt x="1405128" y="306324"/>
                </a:lnTo>
                <a:lnTo>
                  <a:pt x="1402080" y="307848"/>
                </a:lnTo>
                <a:close/>
              </a:path>
              <a:path w="1405254" h="30797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405254" h="307975">
                <a:moveTo>
                  <a:pt x="139446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394460" y="4572"/>
                </a:lnTo>
                <a:lnTo>
                  <a:pt x="1394460" y="10668"/>
                </a:lnTo>
                <a:close/>
              </a:path>
              <a:path w="1405254" h="307975">
                <a:moveTo>
                  <a:pt x="1394460" y="303276"/>
                </a:moveTo>
                <a:lnTo>
                  <a:pt x="1394460" y="4572"/>
                </a:lnTo>
                <a:lnTo>
                  <a:pt x="1400556" y="10668"/>
                </a:lnTo>
                <a:lnTo>
                  <a:pt x="1405128" y="10668"/>
                </a:lnTo>
                <a:lnTo>
                  <a:pt x="1405128" y="298704"/>
                </a:lnTo>
                <a:lnTo>
                  <a:pt x="1400556" y="298704"/>
                </a:lnTo>
                <a:lnTo>
                  <a:pt x="1394460" y="303276"/>
                </a:lnTo>
                <a:close/>
              </a:path>
              <a:path w="1405254" h="307975">
                <a:moveTo>
                  <a:pt x="1405128" y="10668"/>
                </a:moveTo>
                <a:lnTo>
                  <a:pt x="1400556" y="10668"/>
                </a:lnTo>
                <a:lnTo>
                  <a:pt x="1394460" y="4572"/>
                </a:lnTo>
                <a:lnTo>
                  <a:pt x="1405128" y="4572"/>
                </a:lnTo>
                <a:lnTo>
                  <a:pt x="1405128" y="10668"/>
                </a:lnTo>
                <a:close/>
              </a:path>
              <a:path w="1405254" h="307975">
                <a:moveTo>
                  <a:pt x="9144" y="303276"/>
                </a:moveTo>
                <a:lnTo>
                  <a:pt x="4572" y="298704"/>
                </a:lnTo>
                <a:lnTo>
                  <a:pt x="9144" y="298704"/>
                </a:lnTo>
                <a:lnTo>
                  <a:pt x="9144" y="303276"/>
                </a:lnTo>
                <a:close/>
              </a:path>
              <a:path w="1405254" h="307975">
                <a:moveTo>
                  <a:pt x="1394460" y="303276"/>
                </a:moveTo>
                <a:lnTo>
                  <a:pt x="9144" y="303276"/>
                </a:lnTo>
                <a:lnTo>
                  <a:pt x="9144" y="298704"/>
                </a:lnTo>
                <a:lnTo>
                  <a:pt x="1394460" y="298704"/>
                </a:lnTo>
                <a:lnTo>
                  <a:pt x="1394460" y="303276"/>
                </a:lnTo>
                <a:close/>
              </a:path>
              <a:path w="1405254" h="307975">
                <a:moveTo>
                  <a:pt x="1405128" y="303276"/>
                </a:moveTo>
                <a:lnTo>
                  <a:pt x="1394460" y="303276"/>
                </a:lnTo>
                <a:lnTo>
                  <a:pt x="1400556" y="298704"/>
                </a:lnTo>
                <a:lnTo>
                  <a:pt x="1405128" y="298704"/>
                </a:lnTo>
                <a:lnTo>
                  <a:pt x="1405128" y="30327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148328" y="3387353"/>
            <a:ext cx="139636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2199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검증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48328" y="3697223"/>
            <a:ext cx="1396365" cy="302260"/>
          </a:xfrm>
          <a:custGeom>
            <a:avLst/>
            <a:gdLst/>
            <a:ahLst/>
            <a:cxnLst/>
            <a:rect l="l" t="t" r="r" b="b"/>
            <a:pathLst>
              <a:path w="1396364" h="302260">
                <a:moveTo>
                  <a:pt x="0" y="0"/>
                </a:moveTo>
                <a:lnTo>
                  <a:pt x="1395984" y="0"/>
                </a:lnTo>
                <a:lnTo>
                  <a:pt x="1395984" y="301752"/>
                </a:lnTo>
                <a:lnTo>
                  <a:pt x="0" y="3017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43755" y="3692652"/>
            <a:ext cx="1405255" cy="312420"/>
          </a:xfrm>
          <a:custGeom>
            <a:avLst/>
            <a:gdLst/>
            <a:ahLst/>
            <a:cxnLst/>
            <a:rect l="l" t="t" r="r" b="b"/>
            <a:pathLst>
              <a:path w="1405254" h="312420">
                <a:moveTo>
                  <a:pt x="1402080" y="312420"/>
                </a:moveTo>
                <a:lnTo>
                  <a:pt x="1524" y="312420"/>
                </a:lnTo>
                <a:lnTo>
                  <a:pt x="0" y="309372"/>
                </a:lnTo>
                <a:lnTo>
                  <a:pt x="0" y="1524"/>
                </a:lnTo>
                <a:lnTo>
                  <a:pt x="1524" y="0"/>
                </a:lnTo>
                <a:lnTo>
                  <a:pt x="1402080" y="0"/>
                </a:lnTo>
                <a:lnTo>
                  <a:pt x="1405128" y="1524"/>
                </a:lnTo>
                <a:lnTo>
                  <a:pt x="140512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01752"/>
                </a:lnTo>
                <a:lnTo>
                  <a:pt x="4572" y="301752"/>
                </a:lnTo>
                <a:lnTo>
                  <a:pt x="9144" y="306324"/>
                </a:lnTo>
                <a:lnTo>
                  <a:pt x="1405128" y="306324"/>
                </a:lnTo>
                <a:lnTo>
                  <a:pt x="1405128" y="309372"/>
                </a:lnTo>
                <a:lnTo>
                  <a:pt x="1402080" y="312420"/>
                </a:lnTo>
                <a:close/>
              </a:path>
              <a:path w="1405254" h="31242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405254" h="312420">
                <a:moveTo>
                  <a:pt x="139446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394460" y="4572"/>
                </a:lnTo>
                <a:lnTo>
                  <a:pt x="1394460" y="9144"/>
                </a:lnTo>
                <a:close/>
              </a:path>
              <a:path w="1405254" h="312420">
                <a:moveTo>
                  <a:pt x="1394460" y="306324"/>
                </a:moveTo>
                <a:lnTo>
                  <a:pt x="1394460" y="4572"/>
                </a:lnTo>
                <a:lnTo>
                  <a:pt x="1400556" y="9144"/>
                </a:lnTo>
                <a:lnTo>
                  <a:pt x="1405128" y="9144"/>
                </a:lnTo>
                <a:lnTo>
                  <a:pt x="1405128" y="301752"/>
                </a:lnTo>
                <a:lnTo>
                  <a:pt x="1400556" y="301752"/>
                </a:lnTo>
                <a:lnTo>
                  <a:pt x="1394460" y="306324"/>
                </a:lnTo>
                <a:close/>
              </a:path>
              <a:path w="1405254" h="312420">
                <a:moveTo>
                  <a:pt x="1405128" y="9144"/>
                </a:moveTo>
                <a:lnTo>
                  <a:pt x="1400556" y="9144"/>
                </a:lnTo>
                <a:lnTo>
                  <a:pt x="1394460" y="4572"/>
                </a:lnTo>
                <a:lnTo>
                  <a:pt x="1405128" y="4572"/>
                </a:lnTo>
                <a:lnTo>
                  <a:pt x="1405128" y="9144"/>
                </a:lnTo>
                <a:close/>
              </a:path>
              <a:path w="1405254" h="312420">
                <a:moveTo>
                  <a:pt x="9144" y="306324"/>
                </a:moveTo>
                <a:lnTo>
                  <a:pt x="4572" y="301752"/>
                </a:lnTo>
                <a:lnTo>
                  <a:pt x="9144" y="301752"/>
                </a:lnTo>
                <a:lnTo>
                  <a:pt x="9144" y="306324"/>
                </a:lnTo>
                <a:close/>
              </a:path>
              <a:path w="1405254" h="312420">
                <a:moveTo>
                  <a:pt x="1394460" y="306324"/>
                </a:moveTo>
                <a:lnTo>
                  <a:pt x="9144" y="306324"/>
                </a:lnTo>
                <a:lnTo>
                  <a:pt x="9144" y="301752"/>
                </a:lnTo>
                <a:lnTo>
                  <a:pt x="1394460" y="301752"/>
                </a:lnTo>
                <a:lnTo>
                  <a:pt x="1394460" y="306324"/>
                </a:lnTo>
                <a:close/>
              </a:path>
              <a:path w="1405254" h="312420">
                <a:moveTo>
                  <a:pt x="1405128" y="306324"/>
                </a:moveTo>
                <a:lnTo>
                  <a:pt x="1394460" y="306324"/>
                </a:lnTo>
                <a:lnTo>
                  <a:pt x="1400556" y="301752"/>
                </a:lnTo>
                <a:lnTo>
                  <a:pt x="1405128" y="301752"/>
                </a:lnTo>
                <a:lnTo>
                  <a:pt x="1405128" y="30632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148328" y="3754658"/>
            <a:ext cx="139636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월별 진행 현황</a:t>
            </a:r>
            <a:r>
              <a:rPr sz="1000" spc="9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검증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48328" y="4049267"/>
            <a:ext cx="1396365" cy="300355"/>
          </a:xfrm>
          <a:custGeom>
            <a:avLst/>
            <a:gdLst/>
            <a:ahLst/>
            <a:cxnLst/>
            <a:rect l="l" t="t" r="r" b="b"/>
            <a:pathLst>
              <a:path w="1396364" h="300354">
                <a:moveTo>
                  <a:pt x="0" y="0"/>
                </a:moveTo>
                <a:lnTo>
                  <a:pt x="1395984" y="0"/>
                </a:lnTo>
                <a:lnTo>
                  <a:pt x="1395984" y="300228"/>
                </a:lnTo>
                <a:lnTo>
                  <a:pt x="0" y="30022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43755" y="4044696"/>
            <a:ext cx="1405255" cy="311150"/>
          </a:xfrm>
          <a:custGeom>
            <a:avLst/>
            <a:gdLst/>
            <a:ahLst/>
            <a:cxnLst/>
            <a:rect l="l" t="t" r="r" b="b"/>
            <a:pathLst>
              <a:path w="1405254" h="311150">
                <a:moveTo>
                  <a:pt x="1402080" y="310896"/>
                </a:moveTo>
                <a:lnTo>
                  <a:pt x="1524" y="310896"/>
                </a:lnTo>
                <a:lnTo>
                  <a:pt x="0" y="307848"/>
                </a:lnTo>
                <a:lnTo>
                  <a:pt x="0" y="3048"/>
                </a:lnTo>
                <a:lnTo>
                  <a:pt x="1524" y="0"/>
                </a:lnTo>
                <a:lnTo>
                  <a:pt x="1402080" y="0"/>
                </a:lnTo>
                <a:lnTo>
                  <a:pt x="1405128" y="3048"/>
                </a:lnTo>
                <a:lnTo>
                  <a:pt x="1405128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00228"/>
                </a:lnTo>
                <a:lnTo>
                  <a:pt x="4572" y="300228"/>
                </a:lnTo>
                <a:lnTo>
                  <a:pt x="9144" y="304800"/>
                </a:lnTo>
                <a:lnTo>
                  <a:pt x="1405128" y="304800"/>
                </a:lnTo>
                <a:lnTo>
                  <a:pt x="1405128" y="307848"/>
                </a:lnTo>
                <a:lnTo>
                  <a:pt x="1402080" y="310896"/>
                </a:lnTo>
                <a:close/>
              </a:path>
              <a:path w="1405254" h="311150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405254" h="311150">
                <a:moveTo>
                  <a:pt x="139446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394460" y="4572"/>
                </a:lnTo>
                <a:lnTo>
                  <a:pt x="1394460" y="10668"/>
                </a:lnTo>
                <a:close/>
              </a:path>
              <a:path w="1405254" h="311150">
                <a:moveTo>
                  <a:pt x="1394460" y="304800"/>
                </a:moveTo>
                <a:lnTo>
                  <a:pt x="1394460" y="4572"/>
                </a:lnTo>
                <a:lnTo>
                  <a:pt x="1400556" y="10668"/>
                </a:lnTo>
                <a:lnTo>
                  <a:pt x="1405128" y="10668"/>
                </a:lnTo>
                <a:lnTo>
                  <a:pt x="1405128" y="300228"/>
                </a:lnTo>
                <a:lnTo>
                  <a:pt x="1400556" y="300228"/>
                </a:lnTo>
                <a:lnTo>
                  <a:pt x="1394460" y="304800"/>
                </a:lnTo>
                <a:close/>
              </a:path>
              <a:path w="1405254" h="311150">
                <a:moveTo>
                  <a:pt x="1405128" y="10668"/>
                </a:moveTo>
                <a:lnTo>
                  <a:pt x="1400556" y="10668"/>
                </a:lnTo>
                <a:lnTo>
                  <a:pt x="1394460" y="4572"/>
                </a:lnTo>
                <a:lnTo>
                  <a:pt x="1405128" y="4572"/>
                </a:lnTo>
                <a:lnTo>
                  <a:pt x="1405128" y="10668"/>
                </a:lnTo>
                <a:close/>
              </a:path>
              <a:path w="1405254" h="311150">
                <a:moveTo>
                  <a:pt x="9144" y="304800"/>
                </a:moveTo>
                <a:lnTo>
                  <a:pt x="4572" y="300228"/>
                </a:lnTo>
                <a:lnTo>
                  <a:pt x="9144" y="300228"/>
                </a:lnTo>
                <a:lnTo>
                  <a:pt x="9144" y="304800"/>
                </a:lnTo>
                <a:close/>
              </a:path>
              <a:path w="1405254" h="311150">
                <a:moveTo>
                  <a:pt x="1394460" y="304800"/>
                </a:moveTo>
                <a:lnTo>
                  <a:pt x="9144" y="304800"/>
                </a:lnTo>
                <a:lnTo>
                  <a:pt x="9144" y="300228"/>
                </a:lnTo>
                <a:lnTo>
                  <a:pt x="1394460" y="300228"/>
                </a:lnTo>
                <a:lnTo>
                  <a:pt x="1394460" y="304800"/>
                </a:lnTo>
                <a:close/>
              </a:path>
              <a:path w="1405254" h="311150">
                <a:moveTo>
                  <a:pt x="1405128" y="304800"/>
                </a:moveTo>
                <a:lnTo>
                  <a:pt x="1394460" y="304800"/>
                </a:lnTo>
                <a:lnTo>
                  <a:pt x="1400556" y="300228"/>
                </a:lnTo>
                <a:lnTo>
                  <a:pt x="1405128" y="300228"/>
                </a:lnTo>
                <a:lnTo>
                  <a:pt x="1405128" y="30480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148328" y="4106640"/>
            <a:ext cx="139636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6352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완료 현황</a:t>
            </a:r>
            <a:r>
              <a:rPr sz="1000" spc="11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검증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31633" y="5255771"/>
            <a:ext cx="121983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산출물 품질</a:t>
            </a:r>
            <a:r>
              <a:rPr sz="1200" spc="80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관리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62984" y="5567171"/>
            <a:ext cx="1560575" cy="13060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51376" y="5632704"/>
            <a:ext cx="1384300" cy="241300"/>
          </a:xfrm>
          <a:custGeom>
            <a:avLst/>
            <a:gdLst/>
            <a:ahLst/>
            <a:cxnLst/>
            <a:rect l="l" t="t" r="r" b="b"/>
            <a:pathLst>
              <a:path w="1384300" h="241300">
                <a:moveTo>
                  <a:pt x="0" y="0"/>
                </a:moveTo>
                <a:lnTo>
                  <a:pt x="1383792" y="0"/>
                </a:lnTo>
                <a:lnTo>
                  <a:pt x="1383792" y="240792"/>
                </a:lnTo>
                <a:lnTo>
                  <a:pt x="0" y="240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46803" y="5626608"/>
            <a:ext cx="1393190" cy="251460"/>
          </a:xfrm>
          <a:custGeom>
            <a:avLst/>
            <a:gdLst/>
            <a:ahLst/>
            <a:cxnLst/>
            <a:rect l="l" t="t" r="r" b="b"/>
            <a:pathLst>
              <a:path w="1393189" h="251460">
                <a:moveTo>
                  <a:pt x="1391412" y="251460"/>
                </a:moveTo>
                <a:lnTo>
                  <a:pt x="1524" y="251460"/>
                </a:lnTo>
                <a:lnTo>
                  <a:pt x="0" y="249936"/>
                </a:lnTo>
                <a:lnTo>
                  <a:pt x="0" y="3048"/>
                </a:lnTo>
                <a:lnTo>
                  <a:pt x="1524" y="0"/>
                </a:lnTo>
                <a:lnTo>
                  <a:pt x="1391412" y="0"/>
                </a:lnTo>
                <a:lnTo>
                  <a:pt x="1392936" y="3048"/>
                </a:lnTo>
                <a:lnTo>
                  <a:pt x="1392936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42316"/>
                </a:lnTo>
                <a:lnTo>
                  <a:pt x="4572" y="242316"/>
                </a:lnTo>
                <a:lnTo>
                  <a:pt x="9144" y="246888"/>
                </a:lnTo>
                <a:lnTo>
                  <a:pt x="1392936" y="246888"/>
                </a:lnTo>
                <a:lnTo>
                  <a:pt x="1392936" y="249936"/>
                </a:lnTo>
                <a:lnTo>
                  <a:pt x="1391412" y="251460"/>
                </a:lnTo>
                <a:close/>
              </a:path>
              <a:path w="1393189" h="251460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1393189" h="251460">
                <a:moveTo>
                  <a:pt x="1383792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1383792" y="6096"/>
                </a:lnTo>
                <a:lnTo>
                  <a:pt x="1383792" y="10668"/>
                </a:lnTo>
                <a:close/>
              </a:path>
              <a:path w="1393189" h="251460">
                <a:moveTo>
                  <a:pt x="1383792" y="246888"/>
                </a:moveTo>
                <a:lnTo>
                  <a:pt x="1383792" y="6096"/>
                </a:lnTo>
                <a:lnTo>
                  <a:pt x="1388364" y="10668"/>
                </a:lnTo>
                <a:lnTo>
                  <a:pt x="1392936" y="10668"/>
                </a:lnTo>
                <a:lnTo>
                  <a:pt x="1392936" y="242316"/>
                </a:lnTo>
                <a:lnTo>
                  <a:pt x="1388364" y="242316"/>
                </a:lnTo>
                <a:lnTo>
                  <a:pt x="1383792" y="246888"/>
                </a:lnTo>
                <a:close/>
              </a:path>
              <a:path w="1393189" h="251460">
                <a:moveTo>
                  <a:pt x="1392936" y="10668"/>
                </a:moveTo>
                <a:lnTo>
                  <a:pt x="1388364" y="10668"/>
                </a:lnTo>
                <a:lnTo>
                  <a:pt x="1383792" y="6096"/>
                </a:lnTo>
                <a:lnTo>
                  <a:pt x="1392936" y="6096"/>
                </a:lnTo>
                <a:lnTo>
                  <a:pt x="1392936" y="10668"/>
                </a:lnTo>
                <a:close/>
              </a:path>
              <a:path w="1393189" h="251460">
                <a:moveTo>
                  <a:pt x="9144" y="246888"/>
                </a:moveTo>
                <a:lnTo>
                  <a:pt x="4572" y="242316"/>
                </a:lnTo>
                <a:lnTo>
                  <a:pt x="9144" y="242316"/>
                </a:lnTo>
                <a:lnTo>
                  <a:pt x="9144" y="246888"/>
                </a:lnTo>
                <a:close/>
              </a:path>
              <a:path w="1393189" h="251460">
                <a:moveTo>
                  <a:pt x="1383792" y="246888"/>
                </a:moveTo>
                <a:lnTo>
                  <a:pt x="9144" y="246888"/>
                </a:lnTo>
                <a:lnTo>
                  <a:pt x="9144" y="242316"/>
                </a:lnTo>
                <a:lnTo>
                  <a:pt x="1383792" y="242316"/>
                </a:lnTo>
                <a:lnTo>
                  <a:pt x="1383792" y="246888"/>
                </a:lnTo>
                <a:close/>
              </a:path>
              <a:path w="1393189" h="251460">
                <a:moveTo>
                  <a:pt x="1392936" y="246888"/>
                </a:moveTo>
                <a:lnTo>
                  <a:pt x="1383792" y="246888"/>
                </a:lnTo>
                <a:lnTo>
                  <a:pt x="1388364" y="242316"/>
                </a:lnTo>
                <a:lnTo>
                  <a:pt x="1392936" y="242316"/>
                </a:lnTo>
                <a:lnTo>
                  <a:pt x="1392936" y="24688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151376" y="5658095"/>
            <a:ext cx="138430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산출물</a:t>
            </a:r>
            <a:r>
              <a:rPr sz="1000" spc="95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작성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151376" y="5942076"/>
            <a:ext cx="1384300" cy="242570"/>
          </a:xfrm>
          <a:custGeom>
            <a:avLst/>
            <a:gdLst/>
            <a:ahLst/>
            <a:cxnLst/>
            <a:rect l="l" t="t" r="r" b="b"/>
            <a:pathLst>
              <a:path w="1384300" h="242570">
                <a:moveTo>
                  <a:pt x="0" y="0"/>
                </a:moveTo>
                <a:lnTo>
                  <a:pt x="1383792" y="0"/>
                </a:lnTo>
                <a:lnTo>
                  <a:pt x="1383792" y="242316"/>
                </a:lnTo>
                <a:lnTo>
                  <a:pt x="0" y="2423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46803" y="5937503"/>
            <a:ext cx="1393190" cy="253365"/>
          </a:xfrm>
          <a:custGeom>
            <a:avLst/>
            <a:gdLst/>
            <a:ahLst/>
            <a:cxnLst/>
            <a:rect l="l" t="t" r="r" b="b"/>
            <a:pathLst>
              <a:path w="1393189" h="253364">
                <a:moveTo>
                  <a:pt x="1391412" y="252984"/>
                </a:moveTo>
                <a:lnTo>
                  <a:pt x="1524" y="252984"/>
                </a:lnTo>
                <a:lnTo>
                  <a:pt x="0" y="249936"/>
                </a:lnTo>
                <a:lnTo>
                  <a:pt x="0" y="1524"/>
                </a:lnTo>
                <a:lnTo>
                  <a:pt x="1524" y="0"/>
                </a:lnTo>
                <a:lnTo>
                  <a:pt x="1391412" y="0"/>
                </a:lnTo>
                <a:lnTo>
                  <a:pt x="1392936" y="1524"/>
                </a:lnTo>
                <a:lnTo>
                  <a:pt x="139293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2316"/>
                </a:lnTo>
                <a:lnTo>
                  <a:pt x="4572" y="242316"/>
                </a:lnTo>
                <a:lnTo>
                  <a:pt x="9144" y="246888"/>
                </a:lnTo>
                <a:lnTo>
                  <a:pt x="1392936" y="246888"/>
                </a:lnTo>
                <a:lnTo>
                  <a:pt x="1392936" y="249936"/>
                </a:lnTo>
                <a:lnTo>
                  <a:pt x="1391412" y="252984"/>
                </a:lnTo>
                <a:close/>
              </a:path>
              <a:path w="1393189" h="25336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393189" h="253364">
                <a:moveTo>
                  <a:pt x="138379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383792" y="4572"/>
                </a:lnTo>
                <a:lnTo>
                  <a:pt x="1383792" y="9144"/>
                </a:lnTo>
                <a:close/>
              </a:path>
              <a:path w="1393189" h="253364">
                <a:moveTo>
                  <a:pt x="1383792" y="246888"/>
                </a:moveTo>
                <a:lnTo>
                  <a:pt x="1383792" y="4572"/>
                </a:lnTo>
                <a:lnTo>
                  <a:pt x="1388364" y="9144"/>
                </a:lnTo>
                <a:lnTo>
                  <a:pt x="1392936" y="9144"/>
                </a:lnTo>
                <a:lnTo>
                  <a:pt x="1392936" y="242316"/>
                </a:lnTo>
                <a:lnTo>
                  <a:pt x="1388364" y="242316"/>
                </a:lnTo>
                <a:lnTo>
                  <a:pt x="1383792" y="246888"/>
                </a:lnTo>
                <a:close/>
              </a:path>
              <a:path w="1393189" h="253364">
                <a:moveTo>
                  <a:pt x="1392936" y="9144"/>
                </a:moveTo>
                <a:lnTo>
                  <a:pt x="1388364" y="9144"/>
                </a:lnTo>
                <a:lnTo>
                  <a:pt x="1383792" y="4572"/>
                </a:lnTo>
                <a:lnTo>
                  <a:pt x="1392936" y="4572"/>
                </a:lnTo>
                <a:lnTo>
                  <a:pt x="1392936" y="9144"/>
                </a:lnTo>
                <a:close/>
              </a:path>
              <a:path w="1393189" h="253364">
                <a:moveTo>
                  <a:pt x="9144" y="246888"/>
                </a:moveTo>
                <a:lnTo>
                  <a:pt x="4572" y="242316"/>
                </a:lnTo>
                <a:lnTo>
                  <a:pt x="9144" y="242316"/>
                </a:lnTo>
                <a:lnTo>
                  <a:pt x="9144" y="246888"/>
                </a:lnTo>
                <a:close/>
              </a:path>
              <a:path w="1393189" h="253364">
                <a:moveTo>
                  <a:pt x="1383792" y="246888"/>
                </a:moveTo>
                <a:lnTo>
                  <a:pt x="9144" y="246888"/>
                </a:lnTo>
                <a:lnTo>
                  <a:pt x="9144" y="242316"/>
                </a:lnTo>
                <a:lnTo>
                  <a:pt x="1383792" y="242316"/>
                </a:lnTo>
                <a:lnTo>
                  <a:pt x="1383792" y="246888"/>
                </a:lnTo>
                <a:close/>
              </a:path>
              <a:path w="1393189" h="253364">
                <a:moveTo>
                  <a:pt x="1392936" y="246888"/>
                </a:moveTo>
                <a:lnTo>
                  <a:pt x="1383792" y="246888"/>
                </a:lnTo>
                <a:lnTo>
                  <a:pt x="1388364" y="242316"/>
                </a:lnTo>
                <a:lnTo>
                  <a:pt x="1392936" y="242316"/>
                </a:lnTo>
                <a:lnTo>
                  <a:pt x="1392936" y="246888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151376" y="5968979"/>
            <a:ext cx="138430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7881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검토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51376" y="6271260"/>
            <a:ext cx="1384300" cy="241300"/>
          </a:xfrm>
          <a:custGeom>
            <a:avLst/>
            <a:gdLst/>
            <a:ahLst/>
            <a:cxnLst/>
            <a:rect l="l" t="t" r="r" b="b"/>
            <a:pathLst>
              <a:path w="1384300" h="241300">
                <a:moveTo>
                  <a:pt x="0" y="0"/>
                </a:moveTo>
                <a:lnTo>
                  <a:pt x="1383792" y="0"/>
                </a:lnTo>
                <a:lnTo>
                  <a:pt x="1383792" y="240792"/>
                </a:lnTo>
                <a:lnTo>
                  <a:pt x="0" y="240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46803" y="6266688"/>
            <a:ext cx="1393190" cy="251460"/>
          </a:xfrm>
          <a:custGeom>
            <a:avLst/>
            <a:gdLst/>
            <a:ahLst/>
            <a:cxnLst/>
            <a:rect l="l" t="t" r="r" b="b"/>
            <a:pathLst>
              <a:path w="1393189" h="251459">
                <a:moveTo>
                  <a:pt x="1391412" y="251460"/>
                </a:moveTo>
                <a:lnTo>
                  <a:pt x="1524" y="251460"/>
                </a:lnTo>
                <a:lnTo>
                  <a:pt x="0" y="248412"/>
                </a:lnTo>
                <a:lnTo>
                  <a:pt x="0" y="1524"/>
                </a:lnTo>
                <a:lnTo>
                  <a:pt x="1524" y="0"/>
                </a:lnTo>
                <a:lnTo>
                  <a:pt x="1391412" y="0"/>
                </a:lnTo>
                <a:lnTo>
                  <a:pt x="1392936" y="1524"/>
                </a:lnTo>
                <a:lnTo>
                  <a:pt x="139293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0792"/>
                </a:lnTo>
                <a:lnTo>
                  <a:pt x="4572" y="240792"/>
                </a:lnTo>
                <a:lnTo>
                  <a:pt x="9144" y="245364"/>
                </a:lnTo>
                <a:lnTo>
                  <a:pt x="1392936" y="245364"/>
                </a:lnTo>
                <a:lnTo>
                  <a:pt x="1392936" y="248412"/>
                </a:lnTo>
                <a:lnTo>
                  <a:pt x="1391412" y="251460"/>
                </a:lnTo>
                <a:close/>
              </a:path>
              <a:path w="1393189" h="25145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393189" h="251459">
                <a:moveTo>
                  <a:pt x="138379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383792" y="4572"/>
                </a:lnTo>
                <a:lnTo>
                  <a:pt x="1383792" y="9144"/>
                </a:lnTo>
                <a:close/>
              </a:path>
              <a:path w="1393189" h="251459">
                <a:moveTo>
                  <a:pt x="1383792" y="245364"/>
                </a:moveTo>
                <a:lnTo>
                  <a:pt x="1383792" y="4572"/>
                </a:lnTo>
                <a:lnTo>
                  <a:pt x="1388364" y="9144"/>
                </a:lnTo>
                <a:lnTo>
                  <a:pt x="1392936" y="9144"/>
                </a:lnTo>
                <a:lnTo>
                  <a:pt x="1392936" y="240792"/>
                </a:lnTo>
                <a:lnTo>
                  <a:pt x="1388364" y="240792"/>
                </a:lnTo>
                <a:lnTo>
                  <a:pt x="1383792" y="245364"/>
                </a:lnTo>
                <a:close/>
              </a:path>
              <a:path w="1393189" h="251459">
                <a:moveTo>
                  <a:pt x="1392936" y="9144"/>
                </a:moveTo>
                <a:lnTo>
                  <a:pt x="1388364" y="9144"/>
                </a:lnTo>
                <a:lnTo>
                  <a:pt x="1383792" y="4572"/>
                </a:lnTo>
                <a:lnTo>
                  <a:pt x="1392936" y="4572"/>
                </a:lnTo>
                <a:lnTo>
                  <a:pt x="1392936" y="9144"/>
                </a:lnTo>
                <a:close/>
              </a:path>
              <a:path w="1393189" h="251459">
                <a:moveTo>
                  <a:pt x="9144" y="245364"/>
                </a:moveTo>
                <a:lnTo>
                  <a:pt x="4572" y="240792"/>
                </a:lnTo>
                <a:lnTo>
                  <a:pt x="9144" y="240792"/>
                </a:lnTo>
                <a:lnTo>
                  <a:pt x="9144" y="245364"/>
                </a:lnTo>
                <a:close/>
              </a:path>
              <a:path w="1393189" h="251459">
                <a:moveTo>
                  <a:pt x="1383792" y="245364"/>
                </a:moveTo>
                <a:lnTo>
                  <a:pt x="9144" y="245364"/>
                </a:lnTo>
                <a:lnTo>
                  <a:pt x="9144" y="240792"/>
                </a:lnTo>
                <a:lnTo>
                  <a:pt x="1383792" y="240792"/>
                </a:lnTo>
                <a:lnTo>
                  <a:pt x="1383792" y="245364"/>
                </a:lnTo>
                <a:close/>
              </a:path>
              <a:path w="1393189" h="251459">
                <a:moveTo>
                  <a:pt x="1392936" y="245364"/>
                </a:moveTo>
                <a:lnTo>
                  <a:pt x="1383792" y="245364"/>
                </a:lnTo>
                <a:lnTo>
                  <a:pt x="1388364" y="240792"/>
                </a:lnTo>
                <a:lnTo>
                  <a:pt x="1392936" y="240792"/>
                </a:lnTo>
                <a:lnTo>
                  <a:pt x="1392936" y="24536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151376" y="6298206"/>
            <a:ext cx="138430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09575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고객</a:t>
            </a:r>
            <a:r>
              <a:rPr sz="1000" spc="105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검토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151376" y="6574535"/>
            <a:ext cx="1384300" cy="241300"/>
          </a:xfrm>
          <a:custGeom>
            <a:avLst/>
            <a:gdLst/>
            <a:ahLst/>
            <a:cxnLst/>
            <a:rect l="l" t="t" r="r" b="b"/>
            <a:pathLst>
              <a:path w="1384300" h="241300">
                <a:moveTo>
                  <a:pt x="0" y="0"/>
                </a:moveTo>
                <a:lnTo>
                  <a:pt x="1383792" y="0"/>
                </a:lnTo>
                <a:lnTo>
                  <a:pt x="1383792" y="240792"/>
                </a:lnTo>
                <a:lnTo>
                  <a:pt x="0" y="240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146803" y="6569964"/>
            <a:ext cx="1393190" cy="250190"/>
          </a:xfrm>
          <a:custGeom>
            <a:avLst/>
            <a:gdLst/>
            <a:ahLst/>
            <a:cxnLst/>
            <a:rect l="l" t="t" r="r" b="b"/>
            <a:pathLst>
              <a:path w="1393189" h="250190">
                <a:moveTo>
                  <a:pt x="1391412" y="249936"/>
                </a:moveTo>
                <a:lnTo>
                  <a:pt x="1524" y="249936"/>
                </a:lnTo>
                <a:lnTo>
                  <a:pt x="0" y="248412"/>
                </a:lnTo>
                <a:lnTo>
                  <a:pt x="0" y="1524"/>
                </a:lnTo>
                <a:lnTo>
                  <a:pt x="1524" y="0"/>
                </a:lnTo>
                <a:lnTo>
                  <a:pt x="1391412" y="0"/>
                </a:lnTo>
                <a:lnTo>
                  <a:pt x="1392936" y="1524"/>
                </a:lnTo>
                <a:lnTo>
                  <a:pt x="139293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40792"/>
                </a:lnTo>
                <a:lnTo>
                  <a:pt x="4572" y="240792"/>
                </a:lnTo>
                <a:lnTo>
                  <a:pt x="9144" y="245364"/>
                </a:lnTo>
                <a:lnTo>
                  <a:pt x="1392936" y="245364"/>
                </a:lnTo>
                <a:lnTo>
                  <a:pt x="1392936" y="248412"/>
                </a:lnTo>
                <a:lnTo>
                  <a:pt x="1391412" y="249936"/>
                </a:lnTo>
                <a:close/>
              </a:path>
              <a:path w="1393189" h="25019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393189" h="250190">
                <a:moveTo>
                  <a:pt x="138379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383792" y="4572"/>
                </a:lnTo>
                <a:lnTo>
                  <a:pt x="1383792" y="9144"/>
                </a:lnTo>
                <a:close/>
              </a:path>
              <a:path w="1393189" h="250190">
                <a:moveTo>
                  <a:pt x="1383792" y="245364"/>
                </a:moveTo>
                <a:lnTo>
                  <a:pt x="1383792" y="4572"/>
                </a:lnTo>
                <a:lnTo>
                  <a:pt x="1388364" y="9144"/>
                </a:lnTo>
                <a:lnTo>
                  <a:pt x="1392936" y="9144"/>
                </a:lnTo>
                <a:lnTo>
                  <a:pt x="1392936" y="240792"/>
                </a:lnTo>
                <a:lnTo>
                  <a:pt x="1388364" y="240792"/>
                </a:lnTo>
                <a:lnTo>
                  <a:pt x="1383792" y="245364"/>
                </a:lnTo>
                <a:close/>
              </a:path>
              <a:path w="1393189" h="250190">
                <a:moveTo>
                  <a:pt x="1392936" y="9144"/>
                </a:moveTo>
                <a:lnTo>
                  <a:pt x="1388364" y="9144"/>
                </a:lnTo>
                <a:lnTo>
                  <a:pt x="1383792" y="4572"/>
                </a:lnTo>
                <a:lnTo>
                  <a:pt x="1392936" y="4572"/>
                </a:lnTo>
                <a:lnTo>
                  <a:pt x="1392936" y="9144"/>
                </a:lnTo>
                <a:close/>
              </a:path>
              <a:path w="1393189" h="250190">
                <a:moveTo>
                  <a:pt x="9144" y="245364"/>
                </a:moveTo>
                <a:lnTo>
                  <a:pt x="4572" y="240792"/>
                </a:lnTo>
                <a:lnTo>
                  <a:pt x="9144" y="240792"/>
                </a:lnTo>
                <a:lnTo>
                  <a:pt x="9144" y="245364"/>
                </a:lnTo>
                <a:close/>
              </a:path>
              <a:path w="1393189" h="250190">
                <a:moveTo>
                  <a:pt x="1383792" y="245364"/>
                </a:moveTo>
                <a:lnTo>
                  <a:pt x="9144" y="245364"/>
                </a:lnTo>
                <a:lnTo>
                  <a:pt x="9144" y="240792"/>
                </a:lnTo>
                <a:lnTo>
                  <a:pt x="1383792" y="240792"/>
                </a:lnTo>
                <a:lnTo>
                  <a:pt x="1383792" y="245364"/>
                </a:lnTo>
                <a:close/>
              </a:path>
              <a:path w="1393189" h="250190">
                <a:moveTo>
                  <a:pt x="1392936" y="245364"/>
                </a:moveTo>
                <a:lnTo>
                  <a:pt x="1383792" y="245364"/>
                </a:lnTo>
                <a:lnTo>
                  <a:pt x="1388364" y="240792"/>
                </a:lnTo>
                <a:lnTo>
                  <a:pt x="1392936" y="240792"/>
                </a:lnTo>
                <a:lnTo>
                  <a:pt x="1392936" y="24536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151376" y="6601460"/>
            <a:ext cx="138430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승인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911340" y="2353055"/>
            <a:ext cx="2894330" cy="1184275"/>
          </a:xfrm>
          <a:custGeom>
            <a:avLst/>
            <a:gdLst/>
            <a:ahLst/>
            <a:cxnLst/>
            <a:rect l="l" t="t" r="r" b="b"/>
            <a:pathLst>
              <a:path w="2894329" h="1184275">
                <a:moveTo>
                  <a:pt x="0" y="1184148"/>
                </a:moveTo>
                <a:lnTo>
                  <a:pt x="2894076" y="1184148"/>
                </a:lnTo>
                <a:lnTo>
                  <a:pt x="2894076" y="0"/>
                </a:lnTo>
                <a:lnTo>
                  <a:pt x="0" y="0"/>
                </a:lnTo>
                <a:lnTo>
                  <a:pt x="0" y="11841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9092316" y="2486630"/>
            <a:ext cx="28448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050" spc="100" dirty="0">
                <a:latin typeface="Noto Sans CJK JP Regular"/>
                <a:cs typeface="Noto Sans CJK JP Regular"/>
              </a:rPr>
              <a:t>검토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990638" y="2411491"/>
            <a:ext cx="2330450" cy="985519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0"/>
              </a:spcBef>
            </a:pPr>
            <a:r>
              <a:rPr sz="1150" spc="100" dirty="0">
                <a:solidFill>
                  <a:srgbClr val="7E7E7E"/>
                </a:solidFill>
                <a:latin typeface="Noto Sans CJK JP Regular"/>
                <a:cs typeface="Noto Sans CJK JP Regular"/>
              </a:rPr>
              <a:t>•</a:t>
            </a:r>
            <a:endParaRPr sz="1150">
              <a:latin typeface="Noto Sans CJK JP Regular"/>
              <a:cs typeface="Noto Sans CJK JP Regular"/>
            </a:endParaRPr>
          </a:p>
          <a:p>
            <a:pPr marL="92710" indent="-92710">
              <a:lnSpc>
                <a:spcPct val="100000"/>
              </a:lnSpc>
              <a:spcBef>
                <a:spcPts val="615"/>
              </a:spcBef>
              <a:buClr>
                <a:srgbClr val="7E7E7E"/>
              </a:buClr>
              <a:buSzPct val="109523"/>
              <a:buChar char="•"/>
              <a:tabLst>
                <a:tab pos="93345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인원 및 자원 운영계획</a:t>
            </a:r>
            <a:r>
              <a:rPr sz="1050" spc="22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검토</a:t>
            </a:r>
            <a:endParaRPr sz="1050">
              <a:latin typeface="Noto Sans CJK JP Regular"/>
              <a:cs typeface="Noto Sans CJK JP Regular"/>
            </a:endParaRPr>
          </a:p>
          <a:p>
            <a:pPr marL="92710" indent="-92710">
              <a:lnSpc>
                <a:spcPct val="100000"/>
              </a:lnSpc>
              <a:spcBef>
                <a:spcPts val="625"/>
              </a:spcBef>
              <a:buClr>
                <a:srgbClr val="7E7E7E"/>
              </a:buClr>
              <a:buSzPct val="109523"/>
              <a:buChar char="•"/>
              <a:tabLst>
                <a:tab pos="93345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예상되는 위험요소 인식 및</a:t>
            </a:r>
            <a:r>
              <a:rPr sz="1050" spc="17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대응방안</a:t>
            </a:r>
            <a:endParaRPr sz="1050">
              <a:latin typeface="Noto Sans CJK JP Regular"/>
              <a:cs typeface="Noto Sans CJK JP Regular"/>
            </a:endParaRPr>
          </a:p>
          <a:p>
            <a:pPr marL="92710" indent="-92710">
              <a:lnSpc>
                <a:spcPct val="100000"/>
              </a:lnSpc>
              <a:spcBef>
                <a:spcPts val="620"/>
              </a:spcBef>
              <a:buClr>
                <a:srgbClr val="7E7E7E"/>
              </a:buClr>
              <a:buSzPct val="109523"/>
              <a:buChar char="•"/>
              <a:tabLst>
                <a:tab pos="93345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주요 마일스톤</a:t>
            </a:r>
            <a:r>
              <a:rPr sz="1050" spc="16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검토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911340" y="4062984"/>
            <a:ext cx="2894330" cy="118427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87960" rIns="0" bIns="0" rtlCol="0">
            <a:spAutoFit/>
          </a:bodyPr>
          <a:lstStyle/>
          <a:p>
            <a:pPr marL="172085" indent="-93345">
              <a:lnSpc>
                <a:spcPct val="100000"/>
              </a:lnSpc>
              <a:spcBef>
                <a:spcPts val="1480"/>
              </a:spcBef>
              <a:buClr>
                <a:srgbClr val="7E7E7E"/>
              </a:buClr>
              <a:buSzPct val="109523"/>
              <a:buChar char="•"/>
              <a:tabLst>
                <a:tab pos="172720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프로젝트 수행현황</a:t>
            </a:r>
            <a:r>
              <a:rPr sz="1050" spc="16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점검</a:t>
            </a:r>
            <a:endParaRPr sz="1050">
              <a:latin typeface="Noto Sans CJK JP Regular"/>
              <a:cs typeface="Noto Sans CJK JP Regular"/>
            </a:endParaRPr>
          </a:p>
          <a:p>
            <a:pPr marL="172085" indent="-93345">
              <a:lnSpc>
                <a:spcPct val="100000"/>
              </a:lnSpc>
              <a:spcBef>
                <a:spcPts val="635"/>
              </a:spcBef>
              <a:buClr>
                <a:srgbClr val="7E7E7E"/>
              </a:buClr>
              <a:buSzPct val="109523"/>
              <a:buChar char="•"/>
              <a:tabLst>
                <a:tab pos="172720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고객의 요구조건과 진행 상황</a:t>
            </a:r>
            <a:r>
              <a:rPr sz="1050" spc="21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비교검토</a:t>
            </a:r>
            <a:endParaRPr sz="1050">
              <a:latin typeface="Noto Sans CJK JP Regular"/>
              <a:cs typeface="Noto Sans CJK JP Regular"/>
            </a:endParaRPr>
          </a:p>
          <a:p>
            <a:pPr marL="172085" marR="276860" indent="-93345">
              <a:lnSpc>
                <a:spcPct val="100899"/>
              </a:lnSpc>
              <a:spcBef>
                <a:spcPts val="615"/>
              </a:spcBef>
              <a:buClr>
                <a:srgbClr val="7E7E7E"/>
              </a:buClr>
              <a:buSzPct val="109523"/>
              <a:buChar char="•"/>
              <a:tabLst>
                <a:tab pos="172720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문제점 도출 파악 및 해결방안 수립내용  검토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911340" y="5774436"/>
            <a:ext cx="2894330" cy="1184275"/>
          </a:xfrm>
          <a:custGeom>
            <a:avLst/>
            <a:gdLst/>
            <a:ahLst/>
            <a:cxnLst/>
            <a:rect l="l" t="t" r="r" b="b"/>
            <a:pathLst>
              <a:path w="2894329" h="1184275">
                <a:moveTo>
                  <a:pt x="0" y="1184148"/>
                </a:moveTo>
                <a:lnTo>
                  <a:pt x="2894076" y="1184148"/>
                </a:lnTo>
                <a:lnTo>
                  <a:pt x="2894076" y="0"/>
                </a:lnTo>
                <a:lnTo>
                  <a:pt x="0" y="0"/>
                </a:lnTo>
                <a:lnTo>
                  <a:pt x="0" y="11841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911340" y="5969995"/>
            <a:ext cx="2894330" cy="72961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72085" indent="-93345">
              <a:lnSpc>
                <a:spcPct val="100000"/>
              </a:lnSpc>
              <a:spcBef>
                <a:spcPts val="575"/>
              </a:spcBef>
              <a:buClr>
                <a:srgbClr val="7E7E7E"/>
              </a:buClr>
              <a:buSzPct val="109523"/>
              <a:buChar char="•"/>
              <a:tabLst>
                <a:tab pos="172720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인도물 제출 준비 상황 가능성</a:t>
            </a:r>
            <a:r>
              <a:rPr sz="1050" spc="30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검토</a:t>
            </a:r>
            <a:endParaRPr sz="1050">
              <a:latin typeface="Noto Sans CJK JP Regular"/>
              <a:cs typeface="Noto Sans CJK JP Regular"/>
            </a:endParaRPr>
          </a:p>
          <a:p>
            <a:pPr marL="172085" indent="-93345">
              <a:lnSpc>
                <a:spcPct val="100000"/>
              </a:lnSpc>
              <a:spcBef>
                <a:spcPts val="640"/>
              </a:spcBef>
              <a:buClr>
                <a:srgbClr val="7E7E7E"/>
              </a:buClr>
              <a:buSzPct val="109523"/>
              <a:buChar char="•"/>
              <a:tabLst>
                <a:tab pos="172720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인도물과 계약내용과의 일치성</a:t>
            </a:r>
            <a:r>
              <a:rPr sz="1050" spc="18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검토</a:t>
            </a:r>
            <a:endParaRPr sz="1050">
              <a:latin typeface="Noto Sans CJK JP Regular"/>
              <a:cs typeface="Noto Sans CJK JP Regular"/>
            </a:endParaRPr>
          </a:p>
          <a:p>
            <a:pPr marL="172085" indent="-93345">
              <a:lnSpc>
                <a:spcPct val="100000"/>
              </a:lnSpc>
              <a:spcBef>
                <a:spcPts val="620"/>
              </a:spcBef>
              <a:buClr>
                <a:srgbClr val="7E7E7E"/>
              </a:buClr>
              <a:buSzPct val="109523"/>
              <a:buChar char="•"/>
              <a:tabLst>
                <a:tab pos="172720" algn="l"/>
              </a:tabLst>
            </a:pPr>
            <a:r>
              <a:rPr sz="1050" spc="100" dirty="0">
                <a:latin typeface="Noto Sans CJK JP Regular"/>
                <a:cs typeface="Noto Sans CJK JP Regular"/>
              </a:rPr>
              <a:t>문제점 최종 점검 및</a:t>
            </a:r>
            <a:r>
              <a:rPr sz="1050" spc="22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해결방안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51647" y="3562586"/>
            <a:ext cx="723900" cy="421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51647" y="5278373"/>
            <a:ext cx="723900" cy="4229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96940" y="2353055"/>
            <a:ext cx="914400" cy="1184275"/>
          </a:xfrm>
          <a:custGeom>
            <a:avLst/>
            <a:gdLst/>
            <a:ahLst/>
            <a:cxnLst/>
            <a:rect l="l" t="t" r="r" b="b"/>
            <a:pathLst>
              <a:path w="914400" h="1184275">
                <a:moveTo>
                  <a:pt x="0" y="0"/>
                </a:moveTo>
                <a:lnTo>
                  <a:pt x="914400" y="0"/>
                </a:lnTo>
                <a:lnTo>
                  <a:pt x="914400" y="1184148"/>
                </a:lnTo>
                <a:lnTo>
                  <a:pt x="0" y="1184148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996940" y="2742724"/>
            <a:ext cx="914400" cy="396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720" marR="139700" indent="-155575">
              <a:lnSpc>
                <a:spcPct val="100800"/>
              </a:lnSpc>
              <a:spcBef>
                <a:spcPts val="110"/>
              </a:spcBef>
            </a:pPr>
            <a:r>
              <a:rPr sz="1200" spc="85" dirty="0">
                <a:latin typeface="Noto Sans CJK JP Regular"/>
                <a:cs typeface="Noto Sans CJK JP Regular"/>
              </a:rPr>
              <a:t>프로젝트  </a:t>
            </a:r>
            <a:r>
              <a:rPr sz="1200" spc="120" dirty="0">
                <a:latin typeface="Noto Sans CJK JP Regular"/>
                <a:cs typeface="Noto Sans CJK JP Regular"/>
              </a:rPr>
              <a:t>착수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996940" y="4062984"/>
            <a:ext cx="914400" cy="1184275"/>
          </a:xfrm>
          <a:custGeom>
            <a:avLst/>
            <a:gdLst/>
            <a:ahLst/>
            <a:cxnLst/>
            <a:rect l="l" t="t" r="r" b="b"/>
            <a:pathLst>
              <a:path w="914400" h="1184275">
                <a:moveTo>
                  <a:pt x="0" y="0"/>
                </a:moveTo>
                <a:lnTo>
                  <a:pt x="914400" y="0"/>
                </a:lnTo>
                <a:lnTo>
                  <a:pt x="914400" y="1184148"/>
                </a:lnTo>
                <a:lnTo>
                  <a:pt x="0" y="1184148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996940" y="4452663"/>
            <a:ext cx="914400" cy="396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720" marR="139700" indent="-155575">
              <a:lnSpc>
                <a:spcPct val="100800"/>
              </a:lnSpc>
              <a:spcBef>
                <a:spcPts val="110"/>
              </a:spcBef>
            </a:pPr>
            <a:r>
              <a:rPr sz="1200" spc="85" dirty="0">
                <a:latin typeface="Noto Sans CJK JP Regular"/>
                <a:cs typeface="Noto Sans CJK JP Regular"/>
              </a:rPr>
              <a:t>프로젝트  </a:t>
            </a:r>
            <a:r>
              <a:rPr sz="1200" spc="120" dirty="0">
                <a:latin typeface="Noto Sans CJK JP Regular"/>
                <a:cs typeface="Noto Sans CJK JP Regular"/>
              </a:rPr>
              <a:t>진행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996940" y="5774436"/>
            <a:ext cx="914400" cy="1184275"/>
          </a:xfrm>
          <a:custGeom>
            <a:avLst/>
            <a:gdLst/>
            <a:ahLst/>
            <a:cxnLst/>
            <a:rect l="l" t="t" r="r" b="b"/>
            <a:pathLst>
              <a:path w="914400" h="1184275">
                <a:moveTo>
                  <a:pt x="0" y="0"/>
                </a:moveTo>
                <a:lnTo>
                  <a:pt x="914400" y="0"/>
                </a:lnTo>
                <a:lnTo>
                  <a:pt x="914400" y="1184148"/>
                </a:lnTo>
                <a:lnTo>
                  <a:pt x="0" y="1184148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996940" y="6164138"/>
            <a:ext cx="914400" cy="396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9720" marR="139700" indent="-155575">
              <a:lnSpc>
                <a:spcPct val="100800"/>
              </a:lnSpc>
              <a:spcBef>
                <a:spcPts val="110"/>
              </a:spcBef>
            </a:pPr>
            <a:r>
              <a:rPr sz="1200" spc="85" dirty="0">
                <a:latin typeface="Noto Sans CJK JP Regular"/>
                <a:cs typeface="Noto Sans CJK JP Regular"/>
              </a:rPr>
              <a:t>프로젝트  </a:t>
            </a:r>
            <a:r>
              <a:rPr sz="1200" spc="120" dirty="0">
                <a:latin typeface="Noto Sans CJK JP Regular"/>
                <a:cs typeface="Noto Sans CJK JP Regular"/>
              </a:rPr>
              <a:t>종료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996940" y="2353055"/>
            <a:ext cx="138684" cy="1417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96940" y="4062984"/>
            <a:ext cx="138684" cy="1417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996940" y="5774436"/>
            <a:ext cx="138684" cy="1417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33444" y="2561844"/>
            <a:ext cx="1823085" cy="311150"/>
          </a:xfrm>
          <a:custGeom>
            <a:avLst/>
            <a:gdLst/>
            <a:ahLst/>
            <a:cxnLst/>
            <a:rect l="l" t="t" r="r" b="b"/>
            <a:pathLst>
              <a:path w="1823085" h="311150">
                <a:moveTo>
                  <a:pt x="0" y="0"/>
                </a:moveTo>
                <a:lnTo>
                  <a:pt x="1822704" y="0"/>
                </a:lnTo>
                <a:lnTo>
                  <a:pt x="1822704" y="310896"/>
                </a:lnTo>
                <a:lnTo>
                  <a:pt x="0" y="310896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28871" y="2555748"/>
            <a:ext cx="1833880" cy="321945"/>
          </a:xfrm>
          <a:custGeom>
            <a:avLst/>
            <a:gdLst/>
            <a:ahLst/>
            <a:cxnLst/>
            <a:rect l="l" t="t" r="r" b="b"/>
            <a:pathLst>
              <a:path w="1833879" h="321944">
                <a:moveTo>
                  <a:pt x="1833372" y="321564"/>
                </a:moveTo>
                <a:lnTo>
                  <a:pt x="0" y="321564"/>
                </a:lnTo>
                <a:lnTo>
                  <a:pt x="0" y="0"/>
                </a:lnTo>
                <a:lnTo>
                  <a:pt x="1833372" y="0"/>
                </a:lnTo>
                <a:lnTo>
                  <a:pt x="1833372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12420"/>
                </a:lnTo>
                <a:lnTo>
                  <a:pt x="4572" y="312420"/>
                </a:lnTo>
                <a:lnTo>
                  <a:pt x="9144" y="316992"/>
                </a:lnTo>
                <a:lnTo>
                  <a:pt x="1833372" y="316992"/>
                </a:lnTo>
                <a:lnTo>
                  <a:pt x="1833372" y="321564"/>
                </a:lnTo>
                <a:close/>
              </a:path>
              <a:path w="1833879" h="321944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1833879" h="321944">
                <a:moveTo>
                  <a:pt x="1822704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1822704" y="6096"/>
                </a:lnTo>
                <a:lnTo>
                  <a:pt x="1822704" y="10668"/>
                </a:lnTo>
                <a:close/>
              </a:path>
              <a:path w="1833879" h="321944">
                <a:moveTo>
                  <a:pt x="1822704" y="316992"/>
                </a:moveTo>
                <a:lnTo>
                  <a:pt x="1822704" y="6096"/>
                </a:lnTo>
                <a:lnTo>
                  <a:pt x="1827276" y="10668"/>
                </a:lnTo>
                <a:lnTo>
                  <a:pt x="1833372" y="10668"/>
                </a:lnTo>
                <a:lnTo>
                  <a:pt x="1833372" y="312420"/>
                </a:lnTo>
                <a:lnTo>
                  <a:pt x="1827276" y="312420"/>
                </a:lnTo>
                <a:lnTo>
                  <a:pt x="1822704" y="316992"/>
                </a:lnTo>
                <a:close/>
              </a:path>
              <a:path w="1833879" h="321944">
                <a:moveTo>
                  <a:pt x="1833372" y="10668"/>
                </a:moveTo>
                <a:lnTo>
                  <a:pt x="1827276" y="10668"/>
                </a:lnTo>
                <a:lnTo>
                  <a:pt x="1822704" y="6096"/>
                </a:lnTo>
                <a:lnTo>
                  <a:pt x="1833372" y="6096"/>
                </a:lnTo>
                <a:lnTo>
                  <a:pt x="1833372" y="10668"/>
                </a:lnTo>
                <a:close/>
              </a:path>
              <a:path w="1833879" h="321944">
                <a:moveTo>
                  <a:pt x="9144" y="316992"/>
                </a:moveTo>
                <a:lnTo>
                  <a:pt x="4572" y="312420"/>
                </a:lnTo>
                <a:lnTo>
                  <a:pt x="9144" y="312420"/>
                </a:lnTo>
                <a:lnTo>
                  <a:pt x="9144" y="316992"/>
                </a:lnTo>
                <a:close/>
              </a:path>
              <a:path w="1833879" h="321944">
                <a:moveTo>
                  <a:pt x="1822704" y="316992"/>
                </a:moveTo>
                <a:lnTo>
                  <a:pt x="9144" y="316992"/>
                </a:lnTo>
                <a:lnTo>
                  <a:pt x="9144" y="312420"/>
                </a:lnTo>
                <a:lnTo>
                  <a:pt x="1822704" y="312420"/>
                </a:lnTo>
                <a:lnTo>
                  <a:pt x="1822704" y="316992"/>
                </a:lnTo>
                <a:close/>
              </a:path>
              <a:path w="1833879" h="321944">
                <a:moveTo>
                  <a:pt x="1833372" y="316992"/>
                </a:moveTo>
                <a:lnTo>
                  <a:pt x="1822704" y="316992"/>
                </a:lnTo>
                <a:lnTo>
                  <a:pt x="1827276" y="312420"/>
                </a:lnTo>
                <a:lnTo>
                  <a:pt x="1833372" y="312420"/>
                </a:lnTo>
                <a:lnTo>
                  <a:pt x="1833372" y="31699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933444" y="2607085"/>
            <a:ext cx="182308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외부적 활동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933444" y="2558795"/>
            <a:ext cx="1830705" cy="2063750"/>
          </a:xfrm>
          <a:custGeom>
            <a:avLst/>
            <a:gdLst/>
            <a:ahLst/>
            <a:cxnLst/>
            <a:rect l="l" t="t" r="r" b="b"/>
            <a:pathLst>
              <a:path w="1830704" h="2063750">
                <a:moveTo>
                  <a:pt x="1830324" y="2063496"/>
                </a:moveTo>
                <a:lnTo>
                  <a:pt x="0" y="2063496"/>
                </a:lnTo>
                <a:lnTo>
                  <a:pt x="0" y="0"/>
                </a:lnTo>
                <a:lnTo>
                  <a:pt x="1830324" y="0"/>
                </a:lnTo>
                <a:lnTo>
                  <a:pt x="1830324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057400"/>
                </a:lnTo>
                <a:lnTo>
                  <a:pt x="3048" y="2057400"/>
                </a:lnTo>
                <a:lnTo>
                  <a:pt x="6096" y="2060448"/>
                </a:lnTo>
                <a:lnTo>
                  <a:pt x="1830324" y="2060448"/>
                </a:lnTo>
                <a:lnTo>
                  <a:pt x="1830324" y="2063496"/>
                </a:lnTo>
                <a:close/>
              </a:path>
              <a:path w="1830704" h="206375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830704" h="2063750">
                <a:moveTo>
                  <a:pt x="1824228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824228" y="3048"/>
                </a:lnTo>
                <a:lnTo>
                  <a:pt x="1824228" y="6096"/>
                </a:lnTo>
                <a:close/>
              </a:path>
              <a:path w="1830704" h="2063750">
                <a:moveTo>
                  <a:pt x="1824228" y="2060448"/>
                </a:moveTo>
                <a:lnTo>
                  <a:pt x="1824228" y="3048"/>
                </a:lnTo>
                <a:lnTo>
                  <a:pt x="1827276" y="6096"/>
                </a:lnTo>
                <a:lnTo>
                  <a:pt x="1830324" y="6096"/>
                </a:lnTo>
                <a:lnTo>
                  <a:pt x="1830324" y="2057400"/>
                </a:lnTo>
                <a:lnTo>
                  <a:pt x="1827276" y="2057400"/>
                </a:lnTo>
                <a:lnTo>
                  <a:pt x="1824228" y="2060448"/>
                </a:lnTo>
                <a:close/>
              </a:path>
              <a:path w="1830704" h="2063750">
                <a:moveTo>
                  <a:pt x="1830324" y="6096"/>
                </a:moveTo>
                <a:lnTo>
                  <a:pt x="1827276" y="6096"/>
                </a:lnTo>
                <a:lnTo>
                  <a:pt x="1824228" y="3048"/>
                </a:lnTo>
                <a:lnTo>
                  <a:pt x="1830324" y="3048"/>
                </a:lnTo>
                <a:lnTo>
                  <a:pt x="1830324" y="6096"/>
                </a:lnTo>
                <a:close/>
              </a:path>
              <a:path w="1830704" h="2063750">
                <a:moveTo>
                  <a:pt x="6096" y="2060448"/>
                </a:moveTo>
                <a:lnTo>
                  <a:pt x="3048" y="2057400"/>
                </a:lnTo>
                <a:lnTo>
                  <a:pt x="6096" y="2057400"/>
                </a:lnTo>
                <a:lnTo>
                  <a:pt x="6096" y="2060448"/>
                </a:lnTo>
                <a:close/>
              </a:path>
              <a:path w="1830704" h="2063750">
                <a:moveTo>
                  <a:pt x="1824228" y="2060448"/>
                </a:moveTo>
                <a:lnTo>
                  <a:pt x="6096" y="2060448"/>
                </a:lnTo>
                <a:lnTo>
                  <a:pt x="6096" y="2057400"/>
                </a:lnTo>
                <a:lnTo>
                  <a:pt x="1824228" y="2057400"/>
                </a:lnTo>
                <a:lnTo>
                  <a:pt x="1824228" y="2060448"/>
                </a:lnTo>
                <a:close/>
              </a:path>
              <a:path w="1830704" h="2063750">
                <a:moveTo>
                  <a:pt x="1830324" y="2060448"/>
                </a:moveTo>
                <a:lnTo>
                  <a:pt x="1824228" y="2060448"/>
                </a:lnTo>
                <a:lnTo>
                  <a:pt x="1827276" y="2057400"/>
                </a:lnTo>
                <a:lnTo>
                  <a:pt x="1830324" y="2057400"/>
                </a:lnTo>
                <a:lnTo>
                  <a:pt x="1830324" y="206044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933444" y="4911852"/>
            <a:ext cx="1823085" cy="311150"/>
          </a:xfrm>
          <a:custGeom>
            <a:avLst/>
            <a:gdLst/>
            <a:ahLst/>
            <a:cxnLst/>
            <a:rect l="l" t="t" r="r" b="b"/>
            <a:pathLst>
              <a:path w="1823085" h="311150">
                <a:moveTo>
                  <a:pt x="0" y="0"/>
                </a:moveTo>
                <a:lnTo>
                  <a:pt x="1822704" y="0"/>
                </a:lnTo>
                <a:lnTo>
                  <a:pt x="1822704" y="310896"/>
                </a:lnTo>
                <a:lnTo>
                  <a:pt x="0" y="310896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928871" y="4907279"/>
            <a:ext cx="1833880" cy="320040"/>
          </a:xfrm>
          <a:custGeom>
            <a:avLst/>
            <a:gdLst/>
            <a:ahLst/>
            <a:cxnLst/>
            <a:rect l="l" t="t" r="r" b="b"/>
            <a:pathLst>
              <a:path w="1833879" h="320039">
                <a:moveTo>
                  <a:pt x="1833372" y="320040"/>
                </a:moveTo>
                <a:lnTo>
                  <a:pt x="0" y="320040"/>
                </a:lnTo>
                <a:lnTo>
                  <a:pt x="0" y="0"/>
                </a:lnTo>
                <a:lnTo>
                  <a:pt x="1833372" y="0"/>
                </a:lnTo>
                <a:lnTo>
                  <a:pt x="183337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10896"/>
                </a:lnTo>
                <a:lnTo>
                  <a:pt x="4572" y="310896"/>
                </a:lnTo>
                <a:lnTo>
                  <a:pt x="9144" y="315468"/>
                </a:lnTo>
                <a:lnTo>
                  <a:pt x="1833372" y="315468"/>
                </a:lnTo>
                <a:lnTo>
                  <a:pt x="1833372" y="320040"/>
                </a:lnTo>
                <a:close/>
              </a:path>
              <a:path w="1833879" h="32003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833879" h="320039">
                <a:moveTo>
                  <a:pt x="182270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822704" y="4572"/>
                </a:lnTo>
                <a:lnTo>
                  <a:pt x="1822704" y="9144"/>
                </a:lnTo>
                <a:close/>
              </a:path>
              <a:path w="1833879" h="320039">
                <a:moveTo>
                  <a:pt x="1822704" y="315468"/>
                </a:moveTo>
                <a:lnTo>
                  <a:pt x="1822704" y="4572"/>
                </a:lnTo>
                <a:lnTo>
                  <a:pt x="1827276" y="9144"/>
                </a:lnTo>
                <a:lnTo>
                  <a:pt x="1833372" y="9144"/>
                </a:lnTo>
                <a:lnTo>
                  <a:pt x="1833372" y="310896"/>
                </a:lnTo>
                <a:lnTo>
                  <a:pt x="1827276" y="310896"/>
                </a:lnTo>
                <a:lnTo>
                  <a:pt x="1822704" y="315468"/>
                </a:lnTo>
                <a:close/>
              </a:path>
              <a:path w="1833879" h="320039">
                <a:moveTo>
                  <a:pt x="1833372" y="9144"/>
                </a:moveTo>
                <a:lnTo>
                  <a:pt x="1827276" y="9144"/>
                </a:lnTo>
                <a:lnTo>
                  <a:pt x="1822704" y="4572"/>
                </a:lnTo>
                <a:lnTo>
                  <a:pt x="1833372" y="4572"/>
                </a:lnTo>
                <a:lnTo>
                  <a:pt x="1833372" y="9144"/>
                </a:lnTo>
                <a:close/>
              </a:path>
              <a:path w="1833879" h="320039">
                <a:moveTo>
                  <a:pt x="9144" y="315468"/>
                </a:moveTo>
                <a:lnTo>
                  <a:pt x="4572" y="310896"/>
                </a:lnTo>
                <a:lnTo>
                  <a:pt x="9144" y="310896"/>
                </a:lnTo>
                <a:lnTo>
                  <a:pt x="9144" y="315468"/>
                </a:lnTo>
                <a:close/>
              </a:path>
              <a:path w="1833879" h="320039">
                <a:moveTo>
                  <a:pt x="1822704" y="315468"/>
                </a:moveTo>
                <a:lnTo>
                  <a:pt x="9144" y="315468"/>
                </a:lnTo>
                <a:lnTo>
                  <a:pt x="9144" y="310896"/>
                </a:lnTo>
                <a:lnTo>
                  <a:pt x="1822704" y="310896"/>
                </a:lnTo>
                <a:lnTo>
                  <a:pt x="1822704" y="315468"/>
                </a:lnTo>
                <a:close/>
              </a:path>
              <a:path w="1833879" h="320039">
                <a:moveTo>
                  <a:pt x="1833372" y="315468"/>
                </a:moveTo>
                <a:lnTo>
                  <a:pt x="1822704" y="315468"/>
                </a:lnTo>
                <a:lnTo>
                  <a:pt x="1827276" y="310896"/>
                </a:lnTo>
                <a:lnTo>
                  <a:pt x="1833372" y="310896"/>
                </a:lnTo>
                <a:lnTo>
                  <a:pt x="1833372" y="3154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3933444" y="4957093"/>
            <a:ext cx="182308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내부적 활동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22</a:t>
            </a:fld>
            <a:endParaRPr spc="55" dirty="0"/>
          </a:p>
        </p:txBody>
      </p:sp>
      <p:sp>
        <p:nvSpPr>
          <p:cNvPr id="85" name="object 8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515556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3. </a:t>
            </a:r>
            <a:r>
              <a:rPr spc="204" dirty="0"/>
              <a:t>프로젝트 수행 및 관리 </a:t>
            </a:r>
            <a:r>
              <a:rPr spc="60" dirty="0">
                <a:latin typeface="Times New Roman"/>
                <a:cs typeface="Times New Roman"/>
              </a:rPr>
              <a:t>&gt;</a:t>
            </a:r>
            <a:r>
              <a:rPr spc="-285" dirty="0">
                <a:latin typeface="Times New Roman"/>
                <a:cs typeface="Times New Roman"/>
              </a:rPr>
              <a:t> </a:t>
            </a:r>
            <a:r>
              <a:rPr spc="204" dirty="0"/>
              <a:t>품질보증방안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232636" y="1348240"/>
            <a:ext cx="958596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130" dirty="0">
                <a:latin typeface="Noto Sans CJK JP Regular"/>
                <a:cs typeface="Noto Sans CJK JP Regular"/>
              </a:rPr>
              <a:t>프로젝트 </a:t>
            </a:r>
            <a:r>
              <a:rPr sz="1400" spc="125" dirty="0">
                <a:latin typeface="Noto Sans CJK JP Regular"/>
                <a:cs typeface="Noto Sans CJK JP Regular"/>
              </a:rPr>
              <a:t>팀의 </a:t>
            </a:r>
            <a:r>
              <a:rPr sz="1400" spc="130" dirty="0">
                <a:latin typeface="Noto Sans CJK JP Regular"/>
                <a:cs typeface="Noto Sans CJK JP Regular"/>
              </a:rPr>
              <a:t>내부적 품질관리 활동과 </a:t>
            </a:r>
            <a:r>
              <a:rPr sz="1400" spc="-45" dirty="0">
                <a:latin typeface="Times New Roman"/>
                <a:cs typeface="Times New Roman"/>
              </a:rPr>
              <a:t>IBM </a:t>
            </a:r>
            <a:r>
              <a:rPr sz="1400" spc="130" dirty="0">
                <a:latin typeface="Noto Sans CJK JP Regular"/>
                <a:cs typeface="Noto Sans CJK JP Regular"/>
              </a:rPr>
              <a:t>품질관리 </a:t>
            </a:r>
            <a:r>
              <a:rPr sz="1400" spc="125" dirty="0">
                <a:latin typeface="Noto Sans CJK JP Regular"/>
                <a:cs typeface="Noto Sans CJK JP Regular"/>
              </a:rPr>
              <a:t>팀의 </a:t>
            </a:r>
            <a:r>
              <a:rPr sz="1400" spc="130" dirty="0">
                <a:latin typeface="Noto Sans CJK JP Regular"/>
                <a:cs typeface="Noto Sans CJK JP Regular"/>
              </a:rPr>
              <a:t>정기적인 </a:t>
            </a:r>
            <a:r>
              <a:rPr sz="1400" spc="125" dirty="0">
                <a:latin typeface="Noto Sans CJK JP Regular"/>
                <a:cs typeface="Noto Sans CJK JP Regular"/>
              </a:rPr>
              <a:t>품질보증 </a:t>
            </a:r>
            <a:r>
              <a:rPr sz="1400" spc="130" dirty="0">
                <a:latin typeface="Noto Sans CJK JP Regular"/>
                <a:cs typeface="Noto Sans CJK JP Regular"/>
              </a:rPr>
              <a:t>활동을 통해 목표로 하는 수준의 품질을  </a:t>
            </a:r>
            <a:r>
              <a:rPr sz="1400" spc="114" dirty="0">
                <a:latin typeface="Noto Sans CJK JP Regular"/>
                <a:cs typeface="Noto Sans CJK JP Regular"/>
              </a:rPr>
              <a:t>확보하겠습니다</a:t>
            </a:r>
            <a:r>
              <a:rPr sz="1400" spc="114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2636" y="1348240"/>
            <a:ext cx="8762365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본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프로젝트에서</a:t>
            </a:r>
            <a:r>
              <a:rPr sz="1400" spc="114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구축되는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시스템의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지속적인</a:t>
            </a:r>
            <a:r>
              <a:rPr sz="1400" spc="114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관리를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위해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90" dirty="0">
                <a:latin typeface="Noto Sans CJK JP Regular"/>
                <a:cs typeface="Noto Sans CJK JP Regular"/>
              </a:rPr>
              <a:t>유</a:t>
            </a:r>
            <a:r>
              <a:rPr sz="1400" spc="90" dirty="0">
                <a:latin typeface="Times New Roman"/>
                <a:cs typeface="Times New Roman"/>
              </a:rPr>
              <a:t>/</a:t>
            </a:r>
            <a:r>
              <a:rPr sz="1400" spc="90" dirty="0">
                <a:latin typeface="Noto Sans CJK JP Regular"/>
                <a:cs typeface="Noto Sans CJK JP Regular"/>
              </a:rPr>
              <a:t>무상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하자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보수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및</a:t>
            </a:r>
            <a:r>
              <a:rPr sz="1400" spc="8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유지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보수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방안을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적용합니다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458851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3. </a:t>
            </a:r>
            <a:r>
              <a:rPr spc="204" dirty="0"/>
              <a:t>프로젝트 수행 및 관리 </a:t>
            </a:r>
            <a:r>
              <a:rPr spc="60" dirty="0">
                <a:latin typeface="Times New Roman"/>
                <a:cs typeface="Times New Roman"/>
              </a:rPr>
              <a:t>&gt;</a:t>
            </a:r>
            <a:r>
              <a:rPr spc="-290" dirty="0">
                <a:latin typeface="Times New Roman"/>
                <a:cs typeface="Times New Roman"/>
              </a:rPr>
              <a:t> </a:t>
            </a:r>
            <a:r>
              <a:rPr spc="204" dirty="0"/>
              <a:t>유지보수</a:t>
            </a:r>
          </a:p>
        </p:txBody>
      </p:sp>
      <p:sp>
        <p:nvSpPr>
          <p:cNvPr id="7" name="object 7"/>
          <p:cNvSpPr/>
          <p:nvPr/>
        </p:nvSpPr>
        <p:spPr>
          <a:xfrm>
            <a:off x="5173979" y="2621279"/>
            <a:ext cx="1993900" cy="340360"/>
          </a:xfrm>
          <a:custGeom>
            <a:avLst/>
            <a:gdLst/>
            <a:ahLst/>
            <a:cxnLst/>
            <a:rect l="l" t="t" r="r" b="b"/>
            <a:pathLst>
              <a:path w="1993900" h="340360">
                <a:moveTo>
                  <a:pt x="1993392" y="339852"/>
                </a:moveTo>
                <a:lnTo>
                  <a:pt x="0" y="339852"/>
                </a:lnTo>
                <a:lnTo>
                  <a:pt x="0" y="56388"/>
                </a:lnTo>
                <a:lnTo>
                  <a:pt x="4310" y="34075"/>
                </a:lnTo>
                <a:lnTo>
                  <a:pt x="16192" y="16192"/>
                </a:lnTo>
                <a:lnTo>
                  <a:pt x="34075" y="4310"/>
                </a:lnTo>
                <a:lnTo>
                  <a:pt x="56388" y="0"/>
                </a:lnTo>
                <a:lnTo>
                  <a:pt x="1937004" y="0"/>
                </a:lnTo>
                <a:lnTo>
                  <a:pt x="1958673" y="4310"/>
                </a:lnTo>
                <a:lnTo>
                  <a:pt x="1976628" y="16192"/>
                </a:lnTo>
                <a:lnTo>
                  <a:pt x="1988867" y="34075"/>
                </a:lnTo>
                <a:lnTo>
                  <a:pt x="1993392" y="56388"/>
                </a:lnTo>
                <a:lnTo>
                  <a:pt x="1993392" y="339852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19" y="2621279"/>
            <a:ext cx="1784985" cy="340360"/>
          </a:xfrm>
          <a:custGeom>
            <a:avLst/>
            <a:gdLst/>
            <a:ahLst/>
            <a:cxnLst/>
            <a:rect l="l" t="t" r="r" b="b"/>
            <a:pathLst>
              <a:path w="1784985" h="340360">
                <a:moveTo>
                  <a:pt x="1784604" y="339852"/>
                </a:moveTo>
                <a:lnTo>
                  <a:pt x="0" y="339852"/>
                </a:lnTo>
                <a:lnTo>
                  <a:pt x="0" y="56388"/>
                </a:lnTo>
                <a:lnTo>
                  <a:pt x="4524" y="34075"/>
                </a:lnTo>
                <a:lnTo>
                  <a:pt x="16764" y="16192"/>
                </a:lnTo>
                <a:lnTo>
                  <a:pt x="34718" y="4310"/>
                </a:lnTo>
                <a:lnTo>
                  <a:pt x="56388" y="0"/>
                </a:lnTo>
                <a:lnTo>
                  <a:pt x="1728216" y="0"/>
                </a:lnTo>
                <a:lnTo>
                  <a:pt x="1749885" y="4310"/>
                </a:lnTo>
                <a:lnTo>
                  <a:pt x="1767840" y="16192"/>
                </a:lnTo>
                <a:lnTo>
                  <a:pt x="1780079" y="34075"/>
                </a:lnTo>
                <a:lnTo>
                  <a:pt x="1784604" y="56388"/>
                </a:lnTo>
                <a:lnTo>
                  <a:pt x="1784604" y="339852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6219" y="4767071"/>
            <a:ext cx="1784985" cy="340360"/>
          </a:xfrm>
          <a:custGeom>
            <a:avLst/>
            <a:gdLst/>
            <a:ahLst/>
            <a:cxnLst/>
            <a:rect l="l" t="t" r="r" b="b"/>
            <a:pathLst>
              <a:path w="1784985" h="340360">
                <a:moveTo>
                  <a:pt x="1784604" y="339852"/>
                </a:moveTo>
                <a:lnTo>
                  <a:pt x="0" y="339852"/>
                </a:lnTo>
                <a:lnTo>
                  <a:pt x="0" y="56388"/>
                </a:lnTo>
                <a:lnTo>
                  <a:pt x="4524" y="34718"/>
                </a:lnTo>
                <a:lnTo>
                  <a:pt x="16764" y="16764"/>
                </a:lnTo>
                <a:lnTo>
                  <a:pt x="34718" y="4524"/>
                </a:lnTo>
                <a:lnTo>
                  <a:pt x="56388" y="0"/>
                </a:lnTo>
                <a:lnTo>
                  <a:pt x="1728216" y="0"/>
                </a:lnTo>
                <a:lnTo>
                  <a:pt x="1749885" y="4524"/>
                </a:lnTo>
                <a:lnTo>
                  <a:pt x="1767840" y="16764"/>
                </a:lnTo>
                <a:lnTo>
                  <a:pt x="1780079" y="34718"/>
                </a:lnTo>
                <a:lnTo>
                  <a:pt x="1784604" y="56388"/>
                </a:lnTo>
                <a:lnTo>
                  <a:pt x="1784604" y="339852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36208" y="2961132"/>
            <a:ext cx="3582924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25668" y="3918204"/>
            <a:ext cx="510540" cy="2609215"/>
          </a:xfrm>
          <a:custGeom>
            <a:avLst/>
            <a:gdLst/>
            <a:ahLst/>
            <a:cxnLst/>
            <a:rect l="l" t="t" r="r" b="b"/>
            <a:pathLst>
              <a:path w="510539" h="2609215">
                <a:moveTo>
                  <a:pt x="0" y="0"/>
                </a:moveTo>
                <a:lnTo>
                  <a:pt x="510540" y="0"/>
                </a:lnTo>
                <a:lnTo>
                  <a:pt x="510540" y="2609088"/>
                </a:lnTo>
                <a:lnTo>
                  <a:pt x="0" y="2609088"/>
                </a:lnTo>
                <a:lnTo>
                  <a:pt x="0" y="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25667" y="3912108"/>
            <a:ext cx="0" cy="2621280"/>
          </a:xfrm>
          <a:custGeom>
            <a:avLst/>
            <a:gdLst/>
            <a:ahLst/>
            <a:cxnLst/>
            <a:rect l="l" t="t" r="r" b="b"/>
            <a:pathLst>
              <a:path h="2621279">
                <a:moveTo>
                  <a:pt x="0" y="0"/>
                </a:moveTo>
                <a:lnTo>
                  <a:pt x="0" y="2621279"/>
                </a:lnTo>
              </a:path>
            </a:pathLst>
          </a:custGeom>
          <a:ln w="12192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36208" y="2953511"/>
            <a:ext cx="0" cy="4011295"/>
          </a:xfrm>
          <a:custGeom>
            <a:avLst/>
            <a:gdLst/>
            <a:ahLst/>
            <a:cxnLst/>
            <a:rect l="l" t="t" r="r" b="b"/>
            <a:pathLst>
              <a:path h="4011295">
                <a:moveTo>
                  <a:pt x="0" y="0"/>
                </a:moveTo>
                <a:lnTo>
                  <a:pt x="0" y="4011168"/>
                </a:lnTo>
              </a:path>
            </a:pathLst>
          </a:custGeom>
          <a:ln w="12192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00059" y="2953511"/>
            <a:ext cx="0" cy="539750"/>
          </a:xfrm>
          <a:custGeom>
            <a:avLst/>
            <a:gdLst/>
            <a:ahLst/>
            <a:cxnLst/>
            <a:rect l="l" t="t" r="r" b="b"/>
            <a:pathLst>
              <a:path h="539750">
                <a:moveTo>
                  <a:pt x="0" y="0"/>
                </a:moveTo>
                <a:lnTo>
                  <a:pt x="0" y="539496"/>
                </a:lnTo>
              </a:path>
            </a:pathLst>
          </a:custGeom>
          <a:ln w="12192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30111" y="3232404"/>
            <a:ext cx="3589020" cy="0"/>
          </a:xfrm>
          <a:custGeom>
            <a:avLst/>
            <a:gdLst/>
            <a:ahLst/>
            <a:cxnLst/>
            <a:rect l="l" t="t" r="r" b="b"/>
            <a:pathLst>
              <a:path w="3589020">
                <a:moveTo>
                  <a:pt x="0" y="0"/>
                </a:moveTo>
                <a:lnTo>
                  <a:pt x="3589020" y="0"/>
                </a:lnTo>
              </a:path>
            </a:pathLst>
          </a:custGeom>
          <a:ln w="12192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78552" y="3486911"/>
            <a:ext cx="4640580" cy="0"/>
          </a:xfrm>
          <a:custGeom>
            <a:avLst/>
            <a:gdLst/>
            <a:ahLst/>
            <a:cxnLst/>
            <a:rect l="l" t="t" r="r" b="b"/>
            <a:pathLst>
              <a:path w="4640580">
                <a:moveTo>
                  <a:pt x="0" y="0"/>
                </a:moveTo>
                <a:lnTo>
                  <a:pt x="4640580" y="0"/>
                </a:lnTo>
              </a:path>
            </a:pathLst>
          </a:custGeom>
          <a:ln w="12192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78552" y="3918203"/>
            <a:ext cx="1064260" cy="0"/>
          </a:xfrm>
          <a:custGeom>
            <a:avLst/>
            <a:gdLst/>
            <a:ahLst/>
            <a:cxnLst/>
            <a:rect l="l" t="t" r="r" b="b"/>
            <a:pathLst>
              <a:path w="1064260">
                <a:moveTo>
                  <a:pt x="0" y="0"/>
                </a:moveTo>
                <a:lnTo>
                  <a:pt x="1063752" y="0"/>
                </a:lnTo>
              </a:path>
            </a:pathLst>
          </a:custGeom>
          <a:ln w="12192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78552" y="6527292"/>
            <a:ext cx="1064260" cy="0"/>
          </a:xfrm>
          <a:custGeom>
            <a:avLst/>
            <a:gdLst/>
            <a:ahLst/>
            <a:cxnLst/>
            <a:rect l="l" t="t" r="r" b="b"/>
            <a:pathLst>
              <a:path w="1064260">
                <a:moveTo>
                  <a:pt x="0" y="0"/>
                </a:moveTo>
                <a:lnTo>
                  <a:pt x="1063752" y="0"/>
                </a:lnTo>
              </a:path>
            </a:pathLst>
          </a:custGeom>
          <a:ln w="12192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78552" y="2961132"/>
            <a:ext cx="4640580" cy="0"/>
          </a:xfrm>
          <a:custGeom>
            <a:avLst/>
            <a:gdLst/>
            <a:ahLst/>
            <a:cxnLst/>
            <a:rect l="l" t="t" r="r" b="b"/>
            <a:pathLst>
              <a:path w="4640580">
                <a:moveTo>
                  <a:pt x="0" y="0"/>
                </a:moveTo>
                <a:lnTo>
                  <a:pt x="4640580" y="0"/>
                </a:lnTo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78552" y="6958583"/>
            <a:ext cx="4640580" cy="0"/>
          </a:xfrm>
          <a:custGeom>
            <a:avLst/>
            <a:gdLst/>
            <a:ahLst/>
            <a:cxnLst/>
            <a:rect l="l" t="t" r="r" b="b"/>
            <a:pathLst>
              <a:path w="4640580">
                <a:moveTo>
                  <a:pt x="0" y="0"/>
                </a:moveTo>
                <a:lnTo>
                  <a:pt x="4640580" y="0"/>
                </a:lnTo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78552" y="2967227"/>
            <a:ext cx="1051560" cy="513715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16954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335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구</a:t>
            </a:r>
            <a:r>
              <a:rPr sz="1100" spc="4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분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236208" y="3232404"/>
            <a:ext cx="1865630" cy="254635"/>
          </a:xfrm>
          <a:prstGeom prst="rect">
            <a:avLst/>
          </a:prstGeom>
          <a:ln w="12192">
            <a:solidFill>
              <a:srgbClr val="D8D8D8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315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유지보수</a:t>
            </a:r>
            <a:r>
              <a:rPr sz="1100" spc="18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운영조직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07680" y="3257782"/>
            <a:ext cx="171196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2545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유지보수조직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78552" y="3493008"/>
            <a:ext cx="1051560" cy="4191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35560" rIns="0" bIns="0" rtlCol="0">
            <a:spAutoFit/>
          </a:bodyPr>
          <a:lstStyle/>
          <a:p>
            <a:pPr marL="243840" marR="233045">
              <a:lnSpc>
                <a:spcPct val="100899"/>
              </a:lnSpc>
              <a:spcBef>
                <a:spcPts val="280"/>
              </a:spcBef>
            </a:pPr>
            <a:r>
              <a:rPr sz="1100" spc="85" dirty="0">
                <a:latin typeface="Noto Sans CJK JP Regular"/>
                <a:cs typeface="Noto Sans CJK JP Regular"/>
              </a:rPr>
              <a:t>운영지원  계획수립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78552" y="3924300"/>
            <a:ext cx="541020" cy="260350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129539" marR="120014" algn="ctr">
              <a:lnSpc>
                <a:spcPct val="100899"/>
              </a:lnSpc>
              <a:spcBef>
                <a:spcPts val="980"/>
              </a:spcBef>
            </a:pPr>
            <a:r>
              <a:rPr sz="1100" spc="75" dirty="0">
                <a:latin typeface="Noto Sans CJK JP Regular"/>
                <a:cs typeface="Noto Sans CJK JP Regular"/>
              </a:rPr>
              <a:t>운영  지원</a:t>
            </a:r>
            <a:endParaRPr sz="1100">
              <a:latin typeface="Noto Sans CJK JP Regular"/>
              <a:cs typeface="Noto Sans CJK JP Regular"/>
            </a:endParaRPr>
          </a:p>
          <a:p>
            <a:pPr marL="129539" marR="120014" indent="-635" algn="ctr">
              <a:lnSpc>
                <a:spcPct val="101400"/>
              </a:lnSpc>
              <a:spcBef>
                <a:spcPts val="5"/>
              </a:spcBef>
            </a:pPr>
            <a:r>
              <a:rPr sz="1100" dirty="0">
                <a:latin typeface="Times New Roman"/>
                <a:cs typeface="Times New Roman"/>
              </a:rPr>
              <a:t>/    </a:t>
            </a:r>
            <a:r>
              <a:rPr sz="1100" spc="75" dirty="0">
                <a:latin typeface="Noto Sans CJK JP Regular"/>
                <a:cs typeface="Noto Sans CJK JP Regular"/>
              </a:rPr>
              <a:t>유지  보수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25667" y="3918203"/>
            <a:ext cx="510540" cy="746760"/>
          </a:xfrm>
          <a:prstGeom prst="rect">
            <a:avLst/>
          </a:prstGeom>
          <a:solidFill>
            <a:srgbClr val="F7F7F7"/>
          </a:solidFill>
          <a:ln w="12192">
            <a:solidFill>
              <a:srgbClr val="D8D8D8"/>
            </a:solidFill>
          </a:ln>
        </p:spPr>
        <p:txBody>
          <a:bodyPr vert="horz" wrap="square" lIns="0" tIns="193675" rIns="0" bIns="0" rtlCol="0">
            <a:spAutoFit/>
          </a:bodyPr>
          <a:lstStyle/>
          <a:p>
            <a:pPr marL="112395" marR="106680">
              <a:lnSpc>
                <a:spcPct val="100899"/>
              </a:lnSpc>
              <a:spcBef>
                <a:spcPts val="1525"/>
              </a:spcBef>
            </a:pPr>
            <a:r>
              <a:rPr sz="1100" spc="75" dirty="0">
                <a:latin typeface="Noto Sans CJK JP Regular"/>
                <a:cs typeface="Noto Sans CJK JP Regular"/>
              </a:rPr>
              <a:t>운영  활동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25667" y="4664964"/>
            <a:ext cx="510540" cy="1868805"/>
          </a:xfrm>
          <a:prstGeom prst="rect">
            <a:avLst/>
          </a:prstGeom>
          <a:solidFill>
            <a:srgbClr val="F7F7F7"/>
          </a:solidFill>
          <a:ln w="12192">
            <a:solidFill>
              <a:srgbClr val="D8D8D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Times New Roman"/>
              <a:cs typeface="Times New Roman"/>
            </a:endParaRPr>
          </a:p>
          <a:p>
            <a:pPr marL="112395" marR="106680" algn="ctr">
              <a:lnSpc>
                <a:spcPct val="100899"/>
              </a:lnSpc>
            </a:pPr>
            <a:r>
              <a:rPr sz="1100" spc="75" dirty="0">
                <a:latin typeface="Noto Sans CJK JP Regular"/>
                <a:cs typeface="Noto Sans CJK JP Regular"/>
              </a:rPr>
              <a:t>문제  해결</a:t>
            </a:r>
            <a:endParaRPr sz="1100">
              <a:latin typeface="Noto Sans CJK JP Regular"/>
              <a:cs typeface="Noto Sans CJK JP Regular"/>
            </a:endParaRPr>
          </a:p>
          <a:p>
            <a:pPr marL="112395" marR="106680" indent="-635" algn="ctr">
              <a:lnSpc>
                <a:spcPct val="101299"/>
              </a:lnSpc>
              <a:spcBef>
                <a:spcPts val="5"/>
              </a:spcBef>
            </a:pPr>
            <a:r>
              <a:rPr sz="1100" dirty="0">
                <a:latin typeface="Times New Roman"/>
                <a:cs typeface="Times New Roman"/>
              </a:rPr>
              <a:t>/    </a:t>
            </a:r>
            <a:r>
              <a:rPr sz="1100" spc="75" dirty="0">
                <a:latin typeface="Noto Sans CJK JP Regular"/>
                <a:cs typeface="Noto Sans CJK JP Regular"/>
              </a:rPr>
              <a:t>조치  활동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78552" y="6539865"/>
            <a:ext cx="1051560" cy="412750"/>
          </a:xfrm>
          <a:prstGeom prst="rect">
            <a:avLst/>
          </a:prstGeom>
          <a:solidFill>
            <a:srgbClr val="F7F7F7"/>
          </a:solidFill>
        </p:spPr>
        <p:txBody>
          <a:bodyPr vert="horz" wrap="square" lIns="0" tIns="29209" rIns="0" bIns="0" rtlCol="0">
            <a:spAutoFit/>
          </a:bodyPr>
          <a:lstStyle/>
          <a:p>
            <a:pPr marL="385445" marR="233045" indent="-142240">
              <a:lnSpc>
                <a:spcPct val="100899"/>
              </a:lnSpc>
              <a:spcBef>
                <a:spcPts val="229"/>
              </a:spcBef>
            </a:pPr>
            <a:r>
              <a:rPr sz="1100" spc="75" dirty="0">
                <a:latin typeface="Noto Sans CJK JP Regular"/>
                <a:cs typeface="Noto Sans CJK JP Regular"/>
              </a:rPr>
              <a:t>조치결과  </a:t>
            </a:r>
            <a:r>
              <a:rPr sz="1100" spc="100" dirty="0">
                <a:latin typeface="Noto Sans CJK JP Regular"/>
                <a:cs typeface="Noto Sans CJK JP Regular"/>
              </a:rPr>
              <a:t>기록</a:t>
            </a:r>
            <a:endParaRPr sz="1100">
              <a:latin typeface="Noto Sans CJK JP Regular"/>
              <a:cs typeface="Noto Sans CJK JP Regular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236220" y="2955035"/>
          <a:ext cx="4697095" cy="1580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기간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3975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65735" indent="-92710">
                        <a:lnSpc>
                          <a:spcPct val="100000"/>
                        </a:lnSpc>
                        <a:spcBef>
                          <a:spcPts val="450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6637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검수완료 후</a:t>
                      </a:r>
                      <a:r>
                        <a:rPr sz="1050" spc="-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80" dirty="0"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050" spc="80" dirty="0">
                          <a:latin typeface="Noto Sans CJK JP Regular"/>
                          <a:cs typeface="Noto Sans CJK JP Regular"/>
                        </a:rPr>
                        <a:t>개월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대상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334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65735" indent="-92710">
                        <a:lnSpc>
                          <a:spcPct val="100000"/>
                        </a:lnSpc>
                        <a:spcBef>
                          <a:spcPts val="450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6637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상용 </a:t>
                      </a:r>
                      <a:r>
                        <a:rPr sz="1050" spc="40" dirty="0">
                          <a:latin typeface="Times New Roman"/>
                          <a:cs typeface="Times New Roman"/>
                        </a:rPr>
                        <a:t>S/W </a:t>
                      </a:r>
                      <a:r>
                        <a:rPr sz="1050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05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5" dirty="0">
                          <a:latin typeface="Times New Roman"/>
                          <a:cs typeface="Times New Roman"/>
                        </a:rPr>
                        <a:t>Nexacro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범위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6002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65735" indent="-92710">
                        <a:lnSpc>
                          <a:spcPct val="100000"/>
                        </a:lnSpc>
                        <a:spcBef>
                          <a:spcPts val="65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6637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서비스의</a:t>
                      </a:r>
                      <a:r>
                        <a:rPr sz="105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품질에</a:t>
                      </a:r>
                      <a:r>
                        <a:rPr sz="1050" spc="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하자가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발견되었거나</a:t>
                      </a:r>
                      <a:r>
                        <a:rPr sz="1050" spc="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발생한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경우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spc="8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050" spc="80" dirty="0">
                          <a:latin typeface="Noto Sans CJK JP Regular"/>
                          <a:cs typeface="Noto Sans CJK JP Regular"/>
                        </a:rPr>
                        <a:t>기능오류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및 결함</a:t>
                      </a:r>
                      <a:r>
                        <a:rPr sz="1050" spc="-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등</a:t>
                      </a:r>
                      <a:r>
                        <a:rPr sz="1050" spc="50" dirty="0">
                          <a:latin typeface="Times New Roman"/>
                          <a:cs typeface="Times New Roman"/>
                        </a:rPr>
                        <a:t>)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080">
                <a:tc>
                  <a:txBody>
                    <a:bodyPr/>
                    <a:lstStyle/>
                    <a:p>
                      <a:pPr marL="328930" marR="324485" algn="ctr">
                        <a:lnSpc>
                          <a:spcPct val="100899"/>
                        </a:lnSpc>
                        <a:spcBef>
                          <a:spcPts val="665"/>
                        </a:spcBef>
                      </a:pPr>
                      <a:r>
                        <a:rPr sz="1100" dirty="0">
                          <a:latin typeface="Noto Sans CJK JP Regular"/>
                          <a:cs typeface="Noto Sans CJK JP Regular"/>
                        </a:rPr>
                        <a:t>기타  사항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4455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65735" indent="-92710">
                        <a:lnSpc>
                          <a:spcPct val="100000"/>
                        </a:lnSpc>
                        <a:spcBef>
                          <a:spcPts val="73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6637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유지</a:t>
                      </a:r>
                      <a:r>
                        <a:rPr sz="105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보수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기간</a:t>
                      </a:r>
                      <a:r>
                        <a:rPr sz="105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중에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기능적</a:t>
                      </a:r>
                      <a:r>
                        <a:rPr sz="105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75" dirty="0">
                          <a:latin typeface="Noto Sans CJK JP Regular"/>
                          <a:cs typeface="Noto Sans CJK JP Regular"/>
                        </a:rPr>
                        <a:t>추가</a:t>
                      </a:r>
                      <a:r>
                        <a:rPr sz="1050" spc="7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05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확장을</a:t>
                      </a:r>
                      <a:r>
                        <a:rPr sz="105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위한</a:t>
                      </a:r>
                      <a:r>
                        <a:rPr sz="1050" spc="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60" dirty="0">
                          <a:latin typeface="Times New Roman"/>
                          <a:cs typeface="Times New Roman"/>
                        </a:rPr>
                        <a:t>SW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업그레이드 버전</a:t>
                      </a:r>
                      <a:r>
                        <a:rPr sz="1050" spc="-1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제공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3345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236220" y="5094732"/>
          <a:ext cx="4697095" cy="186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기간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27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65735" indent="-92710">
                        <a:lnSpc>
                          <a:spcPct val="100000"/>
                        </a:lnSpc>
                        <a:spcBef>
                          <a:spcPts val="59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6637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무상하자보수 기간</a:t>
                      </a:r>
                      <a:r>
                        <a:rPr sz="1050" spc="-1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종료후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  <a:p>
                      <a:pPr marL="165735" marR="193040" indent="-92710">
                        <a:lnSpc>
                          <a:spcPts val="1280"/>
                        </a:lnSpc>
                        <a:spcBef>
                          <a:spcPts val="3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6637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고객의</a:t>
                      </a:r>
                      <a:r>
                        <a:rPr sz="1050" spc="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요구에</a:t>
                      </a:r>
                      <a:r>
                        <a:rPr sz="1050" spc="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따라</a:t>
                      </a:r>
                      <a:r>
                        <a:rPr sz="1050" spc="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별도의</a:t>
                      </a:r>
                      <a:r>
                        <a:rPr sz="1050" spc="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유상</a:t>
                      </a:r>
                      <a:r>
                        <a:rPr sz="105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유지보수</a:t>
                      </a:r>
                      <a:r>
                        <a:rPr sz="1050" spc="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계약을</a:t>
                      </a:r>
                      <a:r>
                        <a:rPr sz="1050" spc="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체결한  경우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5565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대상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2069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65735" indent="-92710">
                        <a:lnSpc>
                          <a:spcPct val="100000"/>
                        </a:lnSpc>
                        <a:spcBef>
                          <a:spcPts val="450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6637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상용 </a:t>
                      </a:r>
                      <a:r>
                        <a:rPr sz="1050" spc="40" dirty="0">
                          <a:latin typeface="Times New Roman"/>
                          <a:cs typeface="Times New Roman"/>
                        </a:rPr>
                        <a:t>S/W </a:t>
                      </a:r>
                      <a:r>
                        <a:rPr sz="1050" dirty="0">
                          <a:latin typeface="Times New Roman"/>
                          <a:cs typeface="Times New Roman"/>
                        </a:rPr>
                        <a:t>:</a:t>
                      </a:r>
                      <a:r>
                        <a:rPr sz="105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55" dirty="0">
                          <a:latin typeface="Times New Roman"/>
                          <a:cs typeface="Times New Roman"/>
                        </a:rPr>
                        <a:t>Nexacro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범위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40335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65735" marR="266065" indent="-92710">
                        <a:lnSpc>
                          <a:spcPct val="100899"/>
                        </a:lnSpc>
                        <a:spcBef>
                          <a:spcPts val="484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6637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유지보수</a:t>
                      </a:r>
                      <a:r>
                        <a:rPr sz="1050" spc="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지원과</a:t>
                      </a:r>
                      <a:r>
                        <a:rPr sz="1050" spc="3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업그레이드는</a:t>
                      </a:r>
                      <a:r>
                        <a:rPr sz="1050" spc="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유지보수</a:t>
                      </a:r>
                      <a:r>
                        <a:rPr sz="1050" spc="3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계약에</a:t>
                      </a:r>
                      <a:r>
                        <a:rPr sz="1050" spc="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명시한  </a:t>
                      </a:r>
                      <a:r>
                        <a:rPr sz="1050" spc="80" dirty="0">
                          <a:latin typeface="Noto Sans CJK JP Regular"/>
                          <a:cs typeface="Noto Sans CJK JP Regular"/>
                        </a:rPr>
                        <a:t>조건</a:t>
                      </a:r>
                      <a:r>
                        <a:rPr sz="1050" spc="8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050" spc="80" dirty="0">
                          <a:latin typeface="Noto Sans CJK JP Regular"/>
                          <a:cs typeface="Noto Sans CJK JP Regular"/>
                        </a:rPr>
                        <a:t>요건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추가 및 변경</a:t>
                      </a:r>
                      <a:r>
                        <a:rPr sz="1050" spc="-10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등</a:t>
                      </a:r>
                      <a:r>
                        <a:rPr sz="1050" spc="50" dirty="0">
                          <a:latin typeface="Times New Roman"/>
                          <a:cs typeface="Times New Roman"/>
                        </a:rPr>
                        <a:t>)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440">
                <a:tc>
                  <a:txBody>
                    <a:bodyPr/>
                    <a:lstStyle/>
                    <a:p>
                      <a:pPr marL="328930" marR="324485" algn="ctr">
                        <a:lnSpc>
                          <a:spcPct val="100899"/>
                        </a:lnSpc>
                        <a:spcBef>
                          <a:spcPts val="495"/>
                        </a:spcBef>
                      </a:pPr>
                      <a:r>
                        <a:rPr sz="1100" dirty="0">
                          <a:latin typeface="Noto Sans CJK JP Regular"/>
                          <a:cs typeface="Noto Sans CJK JP Regular"/>
                        </a:rPr>
                        <a:t>기타  사항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2865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65735" indent="-92710">
                        <a:lnSpc>
                          <a:spcPct val="100000"/>
                        </a:lnSpc>
                        <a:spcBef>
                          <a:spcPts val="120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6637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검사완료 후 </a:t>
                      </a:r>
                      <a:r>
                        <a:rPr sz="1050" spc="8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050" spc="80" dirty="0">
                          <a:latin typeface="Noto Sans CJK JP Regular"/>
                          <a:cs typeface="Noto Sans CJK JP Regular"/>
                        </a:rPr>
                        <a:t>년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무상 이후</a:t>
                      </a:r>
                      <a:r>
                        <a:rPr sz="1050" spc="-1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유상유지보수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277368" y="1903476"/>
            <a:ext cx="4643755" cy="452755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190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1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향후 유지보수</a:t>
            </a:r>
            <a:r>
              <a:rPr sz="1400" spc="6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계획</a:t>
            </a:r>
            <a:endParaRPr sz="1400">
              <a:latin typeface="Noto Sans CJK JP Regular"/>
              <a:cs typeface="Noto Sans CJK JP Regular"/>
            </a:endParaRPr>
          </a:p>
          <a:p>
            <a:pPr marL="78740">
              <a:lnSpc>
                <a:spcPct val="100000"/>
              </a:lnSpc>
              <a:spcBef>
                <a:spcPts val="285"/>
              </a:spcBef>
            </a:pPr>
            <a:r>
              <a:rPr sz="1100" spc="80" dirty="0">
                <a:latin typeface="Times New Roman"/>
                <a:cs typeface="Times New Roman"/>
              </a:rPr>
              <a:t>(</a:t>
            </a:r>
            <a:r>
              <a:rPr sz="1100" spc="80" dirty="0">
                <a:latin typeface="Noto Sans CJK JP Regular"/>
                <a:cs typeface="Noto Sans CJK JP Regular"/>
              </a:rPr>
              <a:t>구체적인</a:t>
            </a:r>
            <a:r>
              <a:rPr sz="1100" spc="5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책임</a:t>
            </a:r>
            <a:r>
              <a:rPr sz="1100" spc="6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범위</a:t>
            </a:r>
            <a:r>
              <a:rPr sz="1100" spc="5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및</a:t>
            </a:r>
            <a:r>
              <a:rPr sz="1100" spc="70" dirty="0">
                <a:latin typeface="Noto Sans CJK JP Regular"/>
                <a:cs typeface="Noto Sans CJK JP Regular"/>
              </a:rPr>
              <a:t> </a:t>
            </a:r>
            <a:r>
              <a:rPr sz="1100" spc="75" dirty="0">
                <a:latin typeface="Noto Sans CJK JP Regular"/>
                <a:cs typeface="Noto Sans CJK JP Regular"/>
              </a:rPr>
              <a:t>방안</a:t>
            </a:r>
            <a:r>
              <a:rPr sz="1100" spc="75" dirty="0">
                <a:latin typeface="Times New Roman"/>
                <a:cs typeface="Times New Roman"/>
              </a:rPr>
              <a:t>,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향후</a:t>
            </a:r>
            <a:r>
              <a:rPr sz="1100" spc="6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업그레이드에</a:t>
            </a:r>
            <a:r>
              <a:rPr sz="1100" spc="5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대한</a:t>
            </a:r>
            <a:r>
              <a:rPr sz="1100" spc="6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지원방안</a:t>
            </a:r>
            <a:r>
              <a:rPr sz="1100" spc="50" dirty="0">
                <a:latin typeface="Noto Sans CJK JP Regular"/>
                <a:cs typeface="Noto Sans CJK JP Regular"/>
              </a:rPr>
              <a:t> </a:t>
            </a:r>
            <a:r>
              <a:rPr sz="1100" spc="65" dirty="0">
                <a:latin typeface="Noto Sans CJK JP Regular"/>
                <a:cs typeface="Noto Sans CJK JP Regular"/>
              </a:rPr>
              <a:t>포함</a:t>
            </a:r>
            <a:r>
              <a:rPr sz="1100" spc="65" dirty="0">
                <a:latin typeface="Times New Roman"/>
                <a:cs typeface="Times New Roman"/>
              </a:rPr>
              <a:t>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9842" y="1903476"/>
            <a:ext cx="0" cy="452755"/>
          </a:xfrm>
          <a:custGeom>
            <a:avLst/>
            <a:gdLst/>
            <a:ahLst/>
            <a:cxnLst/>
            <a:rect l="l" t="t" r="r" b="b"/>
            <a:pathLst>
              <a:path h="452755">
                <a:moveTo>
                  <a:pt x="0" y="0"/>
                </a:moveTo>
                <a:lnTo>
                  <a:pt x="0" y="452628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166360" y="1912620"/>
            <a:ext cx="4642485" cy="454659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0" rIns="0" bIns="0" rtlCol="0">
            <a:spAutoFit/>
          </a:bodyPr>
          <a:lstStyle/>
          <a:p>
            <a:pPr marL="77470">
              <a:lnSpc>
                <a:spcPts val="1625"/>
              </a:lnSpc>
            </a:pPr>
            <a:r>
              <a:rPr sz="1400" spc="110" dirty="0">
                <a:latin typeface="Noto Sans CJK JP Regular"/>
                <a:cs typeface="Noto Sans CJK JP Regular"/>
              </a:rPr>
              <a:t>유지보수</a:t>
            </a:r>
            <a:r>
              <a:rPr sz="1400" spc="110" dirty="0">
                <a:latin typeface="Times New Roman"/>
                <a:cs typeface="Times New Roman"/>
              </a:rPr>
              <a:t>(</a:t>
            </a:r>
            <a:r>
              <a:rPr sz="1400" spc="110" dirty="0">
                <a:latin typeface="Noto Sans CJK JP Regular"/>
                <a:cs typeface="Noto Sans CJK JP Regular"/>
              </a:rPr>
              <a:t>장애처리 </a:t>
            </a:r>
            <a:r>
              <a:rPr sz="1400" spc="85" dirty="0">
                <a:latin typeface="Noto Sans CJK JP Regular"/>
                <a:cs typeface="Noto Sans CJK JP Regular"/>
              </a:rPr>
              <a:t>포함</a:t>
            </a:r>
            <a:r>
              <a:rPr sz="1400" spc="85" dirty="0">
                <a:latin typeface="Times New Roman"/>
                <a:cs typeface="Times New Roman"/>
              </a:rPr>
              <a:t>) </a:t>
            </a:r>
            <a:r>
              <a:rPr sz="1400" spc="105" dirty="0">
                <a:latin typeface="Noto Sans CJK JP Regular"/>
                <a:cs typeface="Noto Sans CJK JP Regular"/>
              </a:rPr>
              <a:t>프로세스</a:t>
            </a:r>
            <a:r>
              <a:rPr sz="1400" spc="105" dirty="0">
                <a:latin typeface="Times New Roman"/>
                <a:cs typeface="Times New Roman"/>
              </a:rPr>
              <a:t>, </a:t>
            </a:r>
            <a:r>
              <a:rPr sz="1400" spc="125" dirty="0">
                <a:latin typeface="Noto Sans CJK JP Regular"/>
                <a:cs typeface="Noto Sans CJK JP Regular"/>
              </a:rPr>
              <a:t>관련조직</a:t>
            </a:r>
            <a:r>
              <a:rPr sz="1400" spc="2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및</a:t>
            </a:r>
            <a:endParaRPr sz="1400">
              <a:latin typeface="Noto Sans CJK JP Regular"/>
              <a:cs typeface="Noto Sans CJK JP Regular"/>
            </a:endParaRPr>
          </a:p>
          <a:p>
            <a:pPr marL="77470">
              <a:lnSpc>
                <a:spcPct val="100000"/>
              </a:lnSpc>
              <a:spcBef>
                <a:spcPts val="2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비상연락체계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148072" y="1912620"/>
            <a:ext cx="0" cy="454659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0"/>
                </a:moveTo>
                <a:lnTo>
                  <a:pt x="0" y="454152"/>
                </a:lnTo>
              </a:path>
            </a:pathLst>
          </a:custGeom>
          <a:ln w="36576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6511" y="2686811"/>
            <a:ext cx="225552" cy="222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30191" y="2672565"/>
            <a:ext cx="130429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-16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800" spc="-240" baseline="2314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400" spc="-16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무상하자보수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6511" y="4832603"/>
            <a:ext cx="225552" cy="2209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30191" y="4818337"/>
            <a:ext cx="130429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-16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1800" spc="-240" baseline="4629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1400" spc="-16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1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유상유지보수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27320" y="2686811"/>
            <a:ext cx="225552" cy="222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267916" y="2672565"/>
            <a:ext cx="1664335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-16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1800" spc="-240" baseline="2314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1400" spc="-16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1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유지보수프로세스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638032" y="5175504"/>
            <a:ext cx="730250" cy="292735"/>
          </a:xfrm>
          <a:custGeom>
            <a:avLst/>
            <a:gdLst/>
            <a:ahLst/>
            <a:cxnLst/>
            <a:rect l="l" t="t" r="r" b="b"/>
            <a:pathLst>
              <a:path w="730250" h="292735">
                <a:moveTo>
                  <a:pt x="364236" y="292608"/>
                </a:moveTo>
                <a:lnTo>
                  <a:pt x="0" y="146304"/>
                </a:lnTo>
                <a:lnTo>
                  <a:pt x="364236" y="0"/>
                </a:lnTo>
                <a:lnTo>
                  <a:pt x="729996" y="146304"/>
                </a:lnTo>
                <a:lnTo>
                  <a:pt x="364236" y="292608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24316" y="5169408"/>
            <a:ext cx="757555" cy="303530"/>
          </a:xfrm>
          <a:custGeom>
            <a:avLst/>
            <a:gdLst/>
            <a:ahLst/>
            <a:cxnLst/>
            <a:rect l="l" t="t" r="r" b="b"/>
            <a:pathLst>
              <a:path w="757554" h="303529">
                <a:moveTo>
                  <a:pt x="377952" y="303276"/>
                </a:moveTo>
                <a:lnTo>
                  <a:pt x="0" y="152400"/>
                </a:lnTo>
                <a:lnTo>
                  <a:pt x="377952" y="0"/>
                </a:lnTo>
                <a:lnTo>
                  <a:pt x="404515" y="10668"/>
                </a:lnTo>
                <a:lnTo>
                  <a:pt x="376428" y="10668"/>
                </a:lnTo>
                <a:lnTo>
                  <a:pt x="378714" y="11582"/>
                </a:lnTo>
                <a:lnTo>
                  <a:pt x="38100" y="147828"/>
                </a:lnTo>
                <a:lnTo>
                  <a:pt x="15240" y="147828"/>
                </a:lnTo>
                <a:lnTo>
                  <a:pt x="15240" y="156972"/>
                </a:lnTo>
                <a:lnTo>
                  <a:pt x="38100" y="156972"/>
                </a:lnTo>
                <a:lnTo>
                  <a:pt x="378714" y="293217"/>
                </a:lnTo>
                <a:lnTo>
                  <a:pt x="376428" y="294132"/>
                </a:lnTo>
                <a:lnTo>
                  <a:pt x="400950" y="294132"/>
                </a:lnTo>
                <a:lnTo>
                  <a:pt x="377952" y="303276"/>
                </a:lnTo>
                <a:close/>
              </a:path>
              <a:path w="757554" h="303529">
                <a:moveTo>
                  <a:pt x="378714" y="11582"/>
                </a:moveTo>
                <a:lnTo>
                  <a:pt x="376428" y="10668"/>
                </a:lnTo>
                <a:lnTo>
                  <a:pt x="381000" y="10668"/>
                </a:lnTo>
                <a:lnTo>
                  <a:pt x="378714" y="11582"/>
                </a:lnTo>
                <a:close/>
              </a:path>
              <a:path w="757554" h="303529">
                <a:moveTo>
                  <a:pt x="730758" y="152400"/>
                </a:moveTo>
                <a:lnTo>
                  <a:pt x="378714" y="11582"/>
                </a:lnTo>
                <a:lnTo>
                  <a:pt x="381000" y="10668"/>
                </a:lnTo>
                <a:lnTo>
                  <a:pt x="404515" y="10668"/>
                </a:lnTo>
                <a:lnTo>
                  <a:pt x="746043" y="147828"/>
                </a:lnTo>
                <a:lnTo>
                  <a:pt x="742188" y="147828"/>
                </a:lnTo>
                <a:lnTo>
                  <a:pt x="730758" y="152400"/>
                </a:lnTo>
                <a:close/>
              </a:path>
              <a:path w="757554" h="303529">
                <a:moveTo>
                  <a:pt x="15240" y="156972"/>
                </a:moveTo>
                <a:lnTo>
                  <a:pt x="15240" y="147828"/>
                </a:lnTo>
                <a:lnTo>
                  <a:pt x="26670" y="152400"/>
                </a:lnTo>
                <a:lnTo>
                  <a:pt x="15240" y="156972"/>
                </a:lnTo>
                <a:close/>
              </a:path>
              <a:path w="757554" h="303529">
                <a:moveTo>
                  <a:pt x="26670" y="152400"/>
                </a:moveTo>
                <a:lnTo>
                  <a:pt x="15240" y="147828"/>
                </a:lnTo>
                <a:lnTo>
                  <a:pt x="38100" y="147828"/>
                </a:lnTo>
                <a:lnTo>
                  <a:pt x="26670" y="152400"/>
                </a:lnTo>
                <a:close/>
              </a:path>
              <a:path w="757554" h="303529">
                <a:moveTo>
                  <a:pt x="742188" y="156972"/>
                </a:moveTo>
                <a:lnTo>
                  <a:pt x="730758" y="152400"/>
                </a:lnTo>
                <a:lnTo>
                  <a:pt x="742188" y="147828"/>
                </a:lnTo>
                <a:lnTo>
                  <a:pt x="742188" y="156972"/>
                </a:lnTo>
                <a:close/>
              </a:path>
              <a:path w="757554" h="303529">
                <a:moveTo>
                  <a:pt x="745928" y="156972"/>
                </a:moveTo>
                <a:lnTo>
                  <a:pt x="742188" y="156972"/>
                </a:lnTo>
                <a:lnTo>
                  <a:pt x="742188" y="147828"/>
                </a:lnTo>
                <a:lnTo>
                  <a:pt x="746043" y="147828"/>
                </a:lnTo>
                <a:lnTo>
                  <a:pt x="757428" y="152400"/>
                </a:lnTo>
                <a:lnTo>
                  <a:pt x="745928" y="156972"/>
                </a:lnTo>
                <a:close/>
              </a:path>
              <a:path w="757554" h="303529">
                <a:moveTo>
                  <a:pt x="38100" y="156972"/>
                </a:moveTo>
                <a:lnTo>
                  <a:pt x="15240" y="156972"/>
                </a:lnTo>
                <a:lnTo>
                  <a:pt x="26670" y="152400"/>
                </a:lnTo>
                <a:lnTo>
                  <a:pt x="38100" y="156972"/>
                </a:lnTo>
                <a:close/>
              </a:path>
              <a:path w="757554" h="303529">
                <a:moveTo>
                  <a:pt x="400950" y="294132"/>
                </a:moveTo>
                <a:lnTo>
                  <a:pt x="381000" y="294132"/>
                </a:lnTo>
                <a:lnTo>
                  <a:pt x="378714" y="293217"/>
                </a:lnTo>
                <a:lnTo>
                  <a:pt x="730758" y="152400"/>
                </a:lnTo>
                <a:lnTo>
                  <a:pt x="742188" y="156972"/>
                </a:lnTo>
                <a:lnTo>
                  <a:pt x="745928" y="156972"/>
                </a:lnTo>
                <a:lnTo>
                  <a:pt x="400950" y="294132"/>
                </a:lnTo>
                <a:close/>
              </a:path>
              <a:path w="757554" h="303529">
                <a:moveTo>
                  <a:pt x="381000" y="294132"/>
                </a:moveTo>
                <a:lnTo>
                  <a:pt x="376428" y="294132"/>
                </a:lnTo>
                <a:lnTo>
                  <a:pt x="378714" y="293217"/>
                </a:lnTo>
                <a:lnTo>
                  <a:pt x="381000" y="294132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638032" y="5978652"/>
            <a:ext cx="730250" cy="292735"/>
          </a:xfrm>
          <a:custGeom>
            <a:avLst/>
            <a:gdLst/>
            <a:ahLst/>
            <a:cxnLst/>
            <a:rect l="l" t="t" r="r" b="b"/>
            <a:pathLst>
              <a:path w="730250" h="292735">
                <a:moveTo>
                  <a:pt x="364236" y="292608"/>
                </a:moveTo>
                <a:lnTo>
                  <a:pt x="0" y="146304"/>
                </a:lnTo>
                <a:lnTo>
                  <a:pt x="364236" y="0"/>
                </a:lnTo>
                <a:lnTo>
                  <a:pt x="729996" y="146304"/>
                </a:lnTo>
                <a:lnTo>
                  <a:pt x="364236" y="292608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24316" y="5974079"/>
            <a:ext cx="757555" cy="303530"/>
          </a:xfrm>
          <a:custGeom>
            <a:avLst/>
            <a:gdLst/>
            <a:ahLst/>
            <a:cxnLst/>
            <a:rect l="l" t="t" r="r" b="b"/>
            <a:pathLst>
              <a:path w="757554" h="303529">
                <a:moveTo>
                  <a:pt x="377952" y="303276"/>
                </a:moveTo>
                <a:lnTo>
                  <a:pt x="0" y="150876"/>
                </a:lnTo>
                <a:lnTo>
                  <a:pt x="377952" y="0"/>
                </a:lnTo>
                <a:lnTo>
                  <a:pt x="400950" y="9144"/>
                </a:lnTo>
                <a:lnTo>
                  <a:pt x="376428" y="9144"/>
                </a:lnTo>
                <a:lnTo>
                  <a:pt x="378714" y="10058"/>
                </a:lnTo>
                <a:lnTo>
                  <a:pt x="38100" y="146304"/>
                </a:lnTo>
                <a:lnTo>
                  <a:pt x="15240" y="146304"/>
                </a:lnTo>
                <a:lnTo>
                  <a:pt x="15240" y="155448"/>
                </a:lnTo>
                <a:lnTo>
                  <a:pt x="38100" y="155448"/>
                </a:lnTo>
                <a:lnTo>
                  <a:pt x="378714" y="291693"/>
                </a:lnTo>
                <a:lnTo>
                  <a:pt x="376428" y="292608"/>
                </a:lnTo>
                <a:lnTo>
                  <a:pt x="404515" y="292608"/>
                </a:lnTo>
                <a:lnTo>
                  <a:pt x="377952" y="303276"/>
                </a:lnTo>
                <a:close/>
              </a:path>
              <a:path w="757554" h="303529">
                <a:moveTo>
                  <a:pt x="378714" y="10058"/>
                </a:moveTo>
                <a:lnTo>
                  <a:pt x="376428" y="9144"/>
                </a:lnTo>
                <a:lnTo>
                  <a:pt x="381000" y="9144"/>
                </a:lnTo>
                <a:lnTo>
                  <a:pt x="378714" y="10058"/>
                </a:lnTo>
                <a:close/>
              </a:path>
              <a:path w="757554" h="303529">
                <a:moveTo>
                  <a:pt x="730758" y="150876"/>
                </a:moveTo>
                <a:lnTo>
                  <a:pt x="378714" y="10058"/>
                </a:lnTo>
                <a:lnTo>
                  <a:pt x="381000" y="9144"/>
                </a:lnTo>
                <a:lnTo>
                  <a:pt x="400950" y="9144"/>
                </a:lnTo>
                <a:lnTo>
                  <a:pt x="745928" y="146304"/>
                </a:lnTo>
                <a:lnTo>
                  <a:pt x="742188" y="146304"/>
                </a:lnTo>
                <a:lnTo>
                  <a:pt x="730758" y="150876"/>
                </a:lnTo>
                <a:close/>
              </a:path>
              <a:path w="757554" h="303529">
                <a:moveTo>
                  <a:pt x="15240" y="155448"/>
                </a:moveTo>
                <a:lnTo>
                  <a:pt x="15240" y="146304"/>
                </a:lnTo>
                <a:lnTo>
                  <a:pt x="26670" y="150876"/>
                </a:lnTo>
                <a:lnTo>
                  <a:pt x="15240" y="155448"/>
                </a:lnTo>
                <a:close/>
              </a:path>
              <a:path w="757554" h="303529">
                <a:moveTo>
                  <a:pt x="26670" y="150876"/>
                </a:moveTo>
                <a:lnTo>
                  <a:pt x="15240" y="146304"/>
                </a:lnTo>
                <a:lnTo>
                  <a:pt x="38100" y="146304"/>
                </a:lnTo>
                <a:lnTo>
                  <a:pt x="26670" y="150876"/>
                </a:lnTo>
                <a:close/>
              </a:path>
              <a:path w="757554" h="303529">
                <a:moveTo>
                  <a:pt x="742188" y="155448"/>
                </a:moveTo>
                <a:lnTo>
                  <a:pt x="730758" y="150876"/>
                </a:lnTo>
                <a:lnTo>
                  <a:pt x="742188" y="146304"/>
                </a:lnTo>
                <a:lnTo>
                  <a:pt x="742188" y="155448"/>
                </a:lnTo>
                <a:close/>
              </a:path>
              <a:path w="757554" h="303529">
                <a:moveTo>
                  <a:pt x="746043" y="155448"/>
                </a:moveTo>
                <a:lnTo>
                  <a:pt x="742188" y="155448"/>
                </a:lnTo>
                <a:lnTo>
                  <a:pt x="742188" y="146304"/>
                </a:lnTo>
                <a:lnTo>
                  <a:pt x="745928" y="146304"/>
                </a:lnTo>
                <a:lnTo>
                  <a:pt x="757428" y="150876"/>
                </a:lnTo>
                <a:lnTo>
                  <a:pt x="746043" y="155448"/>
                </a:lnTo>
                <a:close/>
              </a:path>
              <a:path w="757554" h="303529">
                <a:moveTo>
                  <a:pt x="38100" y="155448"/>
                </a:moveTo>
                <a:lnTo>
                  <a:pt x="15240" y="155448"/>
                </a:lnTo>
                <a:lnTo>
                  <a:pt x="26670" y="150876"/>
                </a:lnTo>
                <a:lnTo>
                  <a:pt x="38100" y="155448"/>
                </a:lnTo>
                <a:close/>
              </a:path>
              <a:path w="757554" h="303529">
                <a:moveTo>
                  <a:pt x="404515" y="292608"/>
                </a:moveTo>
                <a:lnTo>
                  <a:pt x="381000" y="292608"/>
                </a:lnTo>
                <a:lnTo>
                  <a:pt x="378714" y="291693"/>
                </a:lnTo>
                <a:lnTo>
                  <a:pt x="730758" y="150876"/>
                </a:lnTo>
                <a:lnTo>
                  <a:pt x="742188" y="155448"/>
                </a:lnTo>
                <a:lnTo>
                  <a:pt x="746043" y="155448"/>
                </a:lnTo>
                <a:lnTo>
                  <a:pt x="404515" y="292608"/>
                </a:lnTo>
                <a:close/>
              </a:path>
              <a:path w="757554" h="303529">
                <a:moveTo>
                  <a:pt x="381000" y="292608"/>
                </a:moveTo>
                <a:lnTo>
                  <a:pt x="376428" y="292608"/>
                </a:lnTo>
                <a:lnTo>
                  <a:pt x="378714" y="291693"/>
                </a:lnTo>
                <a:lnTo>
                  <a:pt x="381000" y="292608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8770031" y="6043634"/>
            <a:ext cx="464820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80" dirty="0">
                <a:latin typeface="Noto Sans CJK JP Regular"/>
                <a:cs typeface="Noto Sans CJK JP Regular"/>
              </a:rPr>
              <a:t>조치완료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025640" y="6170676"/>
            <a:ext cx="731520" cy="292735"/>
          </a:xfrm>
          <a:custGeom>
            <a:avLst/>
            <a:gdLst/>
            <a:ahLst/>
            <a:cxnLst/>
            <a:rect l="l" t="t" r="r" b="b"/>
            <a:pathLst>
              <a:path w="731520" h="292735">
                <a:moveTo>
                  <a:pt x="365760" y="292608"/>
                </a:moveTo>
                <a:lnTo>
                  <a:pt x="0" y="146304"/>
                </a:lnTo>
                <a:lnTo>
                  <a:pt x="365760" y="0"/>
                </a:lnTo>
                <a:lnTo>
                  <a:pt x="731520" y="146304"/>
                </a:lnTo>
                <a:lnTo>
                  <a:pt x="365760" y="292608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13447" y="6166103"/>
            <a:ext cx="757555" cy="302260"/>
          </a:xfrm>
          <a:custGeom>
            <a:avLst/>
            <a:gdLst/>
            <a:ahLst/>
            <a:cxnLst/>
            <a:rect l="l" t="t" r="r" b="b"/>
            <a:pathLst>
              <a:path w="757554" h="302260">
                <a:moveTo>
                  <a:pt x="377952" y="301752"/>
                </a:moveTo>
                <a:lnTo>
                  <a:pt x="0" y="150876"/>
                </a:lnTo>
                <a:lnTo>
                  <a:pt x="377952" y="0"/>
                </a:lnTo>
                <a:lnTo>
                  <a:pt x="400950" y="9144"/>
                </a:lnTo>
                <a:lnTo>
                  <a:pt x="376428" y="9144"/>
                </a:lnTo>
                <a:lnTo>
                  <a:pt x="377955" y="9754"/>
                </a:lnTo>
                <a:lnTo>
                  <a:pt x="38004" y="146304"/>
                </a:lnTo>
                <a:lnTo>
                  <a:pt x="15240" y="146304"/>
                </a:lnTo>
                <a:lnTo>
                  <a:pt x="15240" y="155448"/>
                </a:lnTo>
                <a:lnTo>
                  <a:pt x="38004" y="155448"/>
                </a:lnTo>
                <a:lnTo>
                  <a:pt x="377955" y="291997"/>
                </a:lnTo>
                <a:lnTo>
                  <a:pt x="376428" y="292608"/>
                </a:lnTo>
                <a:lnTo>
                  <a:pt x="400950" y="292608"/>
                </a:lnTo>
                <a:lnTo>
                  <a:pt x="377952" y="301752"/>
                </a:lnTo>
                <a:close/>
              </a:path>
              <a:path w="757554" h="302260">
                <a:moveTo>
                  <a:pt x="377955" y="9754"/>
                </a:moveTo>
                <a:lnTo>
                  <a:pt x="376428" y="9144"/>
                </a:lnTo>
                <a:lnTo>
                  <a:pt x="379476" y="9144"/>
                </a:lnTo>
                <a:lnTo>
                  <a:pt x="377955" y="9754"/>
                </a:lnTo>
                <a:close/>
              </a:path>
              <a:path w="757554" h="302260">
                <a:moveTo>
                  <a:pt x="730758" y="150876"/>
                </a:moveTo>
                <a:lnTo>
                  <a:pt x="377955" y="9754"/>
                </a:lnTo>
                <a:lnTo>
                  <a:pt x="379476" y="9144"/>
                </a:lnTo>
                <a:lnTo>
                  <a:pt x="400950" y="9144"/>
                </a:lnTo>
                <a:lnTo>
                  <a:pt x="745928" y="146304"/>
                </a:lnTo>
                <a:lnTo>
                  <a:pt x="742188" y="146304"/>
                </a:lnTo>
                <a:lnTo>
                  <a:pt x="730758" y="150876"/>
                </a:lnTo>
                <a:close/>
              </a:path>
              <a:path w="757554" h="302260">
                <a:moveTo>
                  <a:pt x="15240" y="155448"/>
                </a:moveTo>
                <a:lnTo>
                  <a:pt x="15240" y="146304"/>
                </a:lnTo>
                <a:lnTo>
                  <a:pt x="26622" y="150876"/>
                </a:lnTo>
                <a:lnTo>
                  <a:pt x="15240" y="155448"/>
                </a:lnTo>
                <a:close/>
              </a:path>
              <a:path w="757554" h="302260">
                <a:moveTo>
                  <a:pt x="26622" y="150876"/>
                </a:moveTo>
                <a:lnTo>
                  <a:pt x="15240" y="146304"/>
                </a:lnTo>
                <a:lnTo>
                  <a:pt x="38004" y="146304"/>
                </a:lnTo>
                <a:lnTo>
                  <a:pt x="26622" y="150876"/>
                </a:lnTo>
                <a:close/>
              </a:path>
              <a:path w="757554" h="302260">
                <a:moveTo>
                  <a:pt x="742188" y="155448"/>
                </a:moveTo>
                <a:lnTo>
                  <a:pt x="730758" y="150876"/>
                </a:lnTo>
                <a:lnTo>
                  <a:pt x="742188" y="146304"/>
                </a:lnTo>
                <a:lnTo>
                  <a:pt x="742188" y="155448"/>
                </a:lnTo>
                <a:close/>
              </a:path>
              <a:path w="757554" h="302260">
                <a:moveTo>
                  <a:pt x="745928" y="155448"/>
                </a:moveTo>
                <a:lnTo>
                  <a:pt x="742188" y="155448"/>
                </a:lnTo>
                <a:lnTo>
                  <a:pt x="742188" y="146304"/>
                </a:lnTo>
                <a:lnTo>
                  <a:pt x="745928" y="146304"/>
                </a:lnTo>
                <a:lnTo>
                  <a:pt x="757428" y="150876"/>
                </a:lnTo>
                <a:lnTo>
                  <a:pt x="745928" y="155448"/>
                </a:lnTo>
                <a:close/>
              </a:path>
              <a:path w="757554" h="302260">
                <a:moveTo>
                  <a:pt x="38004" y="155448"/>
                </a:moveTo>
                <a:lnTo>
                  <a:pt x="15240" y="155448"/>
                </a:lnTo>
                <a:lnTo>
                  <a:pt x="26622" y="150876"/>
                </a:lnTo>
                <a:lnTo>
                  <a:pt x="38004" y="155448"/>
                </a:lnTo>
                <a:close/>
              </a:path>
              <a:path w="757554" h="302260">
                <a:moveTo>
                  <a:pt x="400950" y="292608"/>
                </a:moveTo>
                <a:lnTo>
                  <a:pt x="379476" y="292608"/>
                </a:lnTo>
                <a:lnTo>
                  <a:pt x="377955" y="291997"/>
                </a:lnTo>
                <a:lnTo>
                  <a:pt x="730758" y="150876"/>
                </a:lnTo>
                <a:lnTo>
                  <a:pt x="742188" y="155448"/>
                </a:lnTo>
                <a:lnTo>
                  <a:pt x="745928" y="155448"/>
                </a:lnTo>
                <a:lnTo>
                  <a:pt x="400950" y="292608"/>
                </a:lnTo>
                <a:close/>
              </a:path>
              <a:path w="757554" h="302260">
                <a:moveTo>
                  <a:pt x="379476" y="292608"/>
                </a:moveTo>
                <a:lnTo>
                  <a:pt x="376428" y="292608"/>
                </a:lnTo>
                <a:lnTo>
                  <a:pt x="377955" y="291997"/>
                </a:lnTo>
                <a:lnTo>
                  <a:pt x="379476" y="292608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7159216" y="6168604"/>
            <a:ext cx="464820" cy="28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lnSpc>
                <a:spcPct val="101200"/>
              </a:lnSpc>
              <a:spcBef>
                <a:spcPts val="100"/>
              </a:spcBef>
            </a:pPr>
            <a:r>
              <a:rPr sz="850" spc="60" dirty="0">
                <a:latin typeface="Noto Sans CJK JP Regular"/>
                <a:cs typeface="Noto Sans CJK JP Regular"/>
              </a:rPr>
              <a:t>조치결과  </a:t>
            </a:r>
            <a:r>
              <a:rPr sz="850" spc="80" dirty="0">
                <a:latin typeface="Noto Sans CJK JP Regular"/>
                <a:cs typeface="Noto Sans CJK JP Regular"/>
              </a:rPr>
              <a:t>확인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748271" y="3579876"/>
            <a:ext cx="1286510" cy="226060"/>
          </a:xfrm>
          <a:custGeom>
            <a:avLst/>
            <a:gdLst/>
            <a:ahLst/>
            <a:cxnLst/>
            <a:rect l="l" t="t" r="r" b="b"/>
            <a:pathLst>
              <a:path w="1286509" h="226060">
                <a:moveTo>
                  <a:pt x="1286256" y="225552"/>
                </a:moveTo>
                <a:lnTo>
                  <a:pt x="0" y="225552"/>
                </a:lnTo>
                <a:lnTo>
                  <a:pt x="0" y="0"/>
                </a:lnTo>
                <a:lnTo>
                  <a:pt x="1286256" y="0"/>
                </a:lnTo>
                <a:lnTo>
                  <a:pt x="1286256" y="3048"/>
                </a:lnTo>
                <a:lnTo>
                  <a:pt x="7620" y="3048"/>
                </a:lnTo>
                <a:lnTo>
                  <a:pt x="4572" y="6096"/>
                </a:lnTo>
                <a:lnTo>
                  <a:pt x="7620" y="6096"/>
                </a:lnTo>
                <a:lnTo>
                  <a:pt x="7620" y="219456"/>
                </a:lnTo>
                <a:lnTo>
                  <a:pt x="4572" y="219456"/>
                </a:lnTo>
                <a:lnTo>
                  <a:pt x="7620" y="222504"/>
                </a:lnTo>
                <a:lnTo>
                  <a:pt x="1286256" y="222504"/>
                </a:lnTo>
                <a:lnTo>
                  <a:pt x="1286256" y="225552"/>
                </a:lnTo>
                <a:close/>
              </a:path>
              <a:path w="1286509" h="226060">
                <a:moveTo>
                  <a:pt x="7620" y="6096"/>
                </a:moveTo>
                <a:lnTo>
                  <a:pt x="4572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1286509" h="226060">
                <a:moveTo>
                  <a:pt x="1280160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1280160" y="3048"/>
                </a:lnTo>
                <a:lnTo>
                  <a:pt x="1280160" y="6096"/>
                </a:lnTo>
                <a:close/>
              </a:path>
              <a:path w="1286509" h="226060">
                <a:moveTo>
                  <a:pt x="1280160" y="222504"/>
                </a:moveTo>
                <a:lnTo>
                  <a:pt x="1280160" y="3048"/>
                </a:lnTo>
                <a:lnTo>
                  <a:pt x="1283208" y="6096"/>
                </a:lnTo>
                <a:lnTo>
                  <a:pt x="1286256" y="6096"/>
                </a:lnTo>
                <a:lnTo>
                  <a:pt x="1286256" y="219456"/>
                </a:lnTo>
                <a:lnTo>
                  <a:pt x="1283208" y="219456"/>
                </a:lnTo>
                <a:lnTo>
                  <a:pt x="1280160" y="222504"/>
                </a:lnTo>
                <a:close/>
              </a:path>
              <a:path w="1286509" h="226060">
                <a:moveTo>
                  <a:pt x="1286256" y="6096"/>
                </a:moveTo>
                <a:lnTo>
                  <a:pt x="1283208" y="6096"/>
                </a:lnTo>
                <a:lnTo>
                  <a:pt x="1280160" y="3048"/>
                </a:lnTo>
                <a:lnTo>
                  <a:pt x="1286256" y="3048"/>
                </a:lnTo>
                <a:lnTo>
                  <a:pt x="1286256" y="6096"/>
                </a:lnTo>
                <a:close/>
              </a:path>
              <a:path w="1286509" h="226060">
                <a:moveTo>
                  <a:pt x="7620" y="222504"/>
                </a:moveTo>
                <a:lnTo>
                  <a:pt x="4572" y="219456"/>
                </a:lnTo>
                <a:lnTo>
                  <a:pt x="7620" y="219456"/>
                </a:lnTo>
                <a:lnTo>
                  <a:pt x="7620" y="222504"/>
                </a:lnTo>
                <a:close/>
              </a:path>
              <a:path w="1286509" h="226060">
                <a:moveTo>
                  <a:pt x="1280160" y="222504"/>
                </a:moveTo>
                <a:lnTo>
                  <a:pt x="7620" y="222504"/>
                </a:lnTo>
                <a:lnTo>
                  <a:pt x="7620" y="219456"/>
                </a:lnTo>
                <a:lnTo>
                  <a:pt x="1280160" y="219456"/>
                </a:lnTo>
                <a:lnTo>
                  <a:pt x="1280160" y="222504"/>
                </a:lnTo>
                <a:close/>
              </a:path>
              <a:path w="1286509" h="226060">
                <a:moveTo>
                  <a:pt x="1286256" y="222504"/>
                </a:moveTo>
                <a:lnTo>
                  <a:pt x="1280160" y="222504"/>
                </a:lnTo>
                <a:lnTo>
                  <a:pt x="1283208" y="219456"/>
                </a:lnTo>
                <a:lnTo>
                  <a:pt x="1286256" y="219456"/>
                </a:lnTo>
                <a:lnTo>
                  <a:pt x="1286256" y="22250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6883358" y="3609798"/>
            <a:ext cx="1013460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80" dirty="0">
                <a:latin typeface="Noto Sans CJK JP Regular"/>
                <a:cs typeface="Noto Sans CJK JP Regular"/>
              </a:rPr>
              <a:t>시스템운영계획공유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8360664" y="3579876"/>
            <a:ext cx="1285240" cy="226060"/>
          </a:xfrm>
          <a:custGeom>
            <a:avLst/>
            <a:gdLst/>
            <a:ahLst/>
            <a:cxnLst/>
            <a:rect l="l" t="t" r="r" b="b"/>
            <a:pathLst>
              <a:path w="1285240" h="226060">
                <a:moveTo>
                  <a:pt x="1284732" y="225552"/>
                </a:moveTo>
                <a:lnTo>
                  <a:pt x="0" y="225552"/>
                </a:lnTo>
                <a:lnTo>
                  <a:pt x="0" y="0"/>
                </a:lnTo>
                <a:lnTo>
                  <a:pt x="1284732" y="0"/>
                </a:lnTo>
                <a:lnTo>
                  <a:pt x="1284732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19456"/>
                </a:lnTo>
                <a:lnTo>
                  <a:pt x="3048" y="219456"/>
                </a:lnTo>
                <a:lnTo>
                  <a:pt x="6096" y="222504"/>
                </a:lnTo>
                <a:lnTo>
                  <a:pt x="1284732" y="222504"/>
                </a:lnTo>
                <a:lnTo>
                  <a:pt x="1284732" y="225552"/>
                </a:lnTo>
                <a:close/>
              </a:path>
              <a:path w="1285240" h="22606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85240" h="226060">
                <a:moveTo>
                  <a:pt x="1278636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78636" y="3048"/>
                </a:lnTo>
                <a:lnTo>
                  <a:pt x="1278636" y="6096"/>
                </a:lnTo>
                <a:close/>
              </a:path>
              <a:path w="1285240" h="226060">
                <a:moveTo>
                  <a:pt x="1278636" y="222504"/>
                </a:moveTo>
                <a:lnTo>
                  <a:pt x="1278636" y="3048"/>
                </a:lnTo>
                <a:lnTo>
                  <a:pt x="1281684" y="6096"/>
                </a:lnTo>
                <a:lnTo>
                  <a:pt x="1284732" y="6096"/>
                </a:lnTo>
                <a:lnTo>
                  <a:pt x="1284732" y="219456"/>
                </a:lnTo>
                <a:lnTo>
                  <a:pt x="1281684" y="219456"/>
                </a:lnTo>
                <a:lnTo>
                  <a:pt x="1278636" y="222504"/>
                </a:lnTo>
                <a:close/>
              </a:path>
              <a:path w="1285240" h="226060">
                <a:moveTo>
                  <a:pt x="1284732" y="6096"/>
                </a:moveTo>
                <a:lnTo>
                  <a:pt x="1281684" y="6096"/>
                </a:lnTo>
                <a:lnTo>
                  <a:pt x="127863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85240" h="226060">
                <a:moveTo>
                  <a:pt x="6096" y="222504"/>
                </a:moveTo>
                <a:lnTo>
                  <a:pt x="3048" y="219456"/>
                </a:lnTo>
                <a:lnTo>
                  <a:pt x="6096" y="219456"/>
                </a:lnTo>
                <a:lnTo>
                  <a:pt x="6096" y="222504"/>
                </a:lnTo>
                <a:close/>
              </a:path>
              <a:path w="1285240" h="226060">
                <a:moveTo>
                  <a:pt x="1278636" y="222504"/>
                </a:moveTo>
                <a:lnTo>
                  <a:pt x="6096" y="222504"/>
                </a:lnTo>
                <a:lnTo>
                  <a:pt x="6096" y="219456"/>
                </a:lnTo>
                <a:lnTo>
                  <a:pt x="1278636" y="219456"/>
                </a:lnTo>
                <a:lnTo>
                  <a:pt x="1278636" y="222504"/>
                </a:lnTo>
                <a:close/>
              </a:path>
              <a:path w="1285240" h="226060">
                <a:moveTo>
                  <a:pt x="1284732" y="222504"/>
                </a:moveTo>
                <a:lnTo>
                  <a:pt x="1278636" y="222504"/>
                </a:lnTo>
                <a:lnTo>
                  <a:pt x="1281684" y="219456"/>
                </a:lnTo>
                <a:lnTo>
                  <a:pt x="1284732" y="219456"/>
                </a:lnTo>
                <a:lnTo>
                  <a:pt x="1284732" y="22250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549090" y="3609798"/>
            <a:ext cx="903605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80" dirty="0">
                <a:latin typeface="Noto Sans CJK JP Regular"/>
                <a:cs typeface="Noto Sans CJK JP Regular"/>
              </a:rPr>
              <a:t>운영지원계획수립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748271" y="4061459"/>
            <a:ext cx="1286510" cy="226060"/>
          </a:xfrm>
          <a:custGeom>
            <a:avLst/>
            <a:gdLst/>
            <a:ahLst/>
            <a:cxnLst/>
            <a:rect l="l" t="t" r="r" b="b"/>
            <a:pathLst>
              <a:path w="1286509" h="226060">
                <a:moveTo>
                  <a:pt x="1286256" y="225552"/>
                </a:moveTo>
                <a:lnTo>
                  <a:pt x="0" y="225552"/>
                </a:lnTo>
                <a:lnTo>
                  <a:pt x="0" y="0"/>
                </a:lnTo>
                <a:lnTo>
                  <a:pt x="1286256" y="0"/>
                </a:lnTo>
                <a:lnTo>
                  <a:pt x="1286256" y="3048"/>
                </a:lnTo>
                <a:lnTo>
                  <a:pt x="7620" y="3048"/>
                </a:lnTo>
                <a:lnTo>
                  <a:pt x="4572" y="6096"/>
                </a:lnTo>
                <a:lnTo>
                  <a:pt x="7620" y="6096"/>
                </a:lnTo>
                <a:lnTo>
                  <a:pt x="7620" y="219456"/>
                </a:lnTo>
                <a:lnTo>
                  <a:pt x="4572" y="219456"/>
                </a:lnTo>
                <a:lnTo>
                  <a:pt x="7620" y="222504"/>
                </a:lnTo>
                <a:lnTo>
                  <a:pt x="1286256" y="222504"/>
                </a:lnTo>
                <a:lnTo>
                  <a:pt x="1286256" y="225552"/>
                </a:lnTo>
                <a:close/>
              </a:path>
              <a:path w="1286509" h="226060">
                <a:moveTo>
                  <a:pt x="7620" y="6096"/>
                </a:moveTo>
                <a:lnTo>
                  <a:pt x="4572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1286509" h="226060">
                <a:moveTo>
                  <a:pt x="1280160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1280160" y="3048"/>
                </a:lnTo>
                <a:lnTo>
                  <a:pt x="1280160" y="6096"/>
                </a:lnTo>
                <a:close/>
              </a:path>
              <a:path w="1286509" h="226060">
                <a:moveTo>
                  <a:pt x="1280160" y="222504"/>
                </a:moveTo>
                <a:lnTo>
                  <a:pt x="1280160" y="3048"/>
                </a:lnTo>
                <a:lnTo>
                  <a:pt x="1283208" y="6096"/>
                </a:lnTo>
                <a:lnTo>
                  <a:pt x="1286256" y="6096"/>
                </a:lnTo>
                <a:lnTo>
                  <a:pt x="1286256" y="219456"/>
                </a:lnTo>
                <a:lnTo>
                  <a:pt x="1283208" y="219456"/>
                </a:lnTo>
                <a:lnTo>
                  <a:pt x="1280160" y="222504"/>
                </a:lnTo>
                <a:close/>
              </a:path>
              <a:path w="1286509" h="226060">
                <a:moveTo>
                  <a:pt x="1286256" y="6096"/>
                </a:moveTo>
                <a:lnTo>
                  <a:pt x="1283208" y="6096"/>
                </a:lnTo>
                <a:lnTo>
                  <a:pt x="1280160" y="3048"/>
                </a:lnTo>
                <a:lnTo>
                  <a:pt x="1286256" y="3048"/>
                </a:lnTo>
                <a:lnTo>
                  <a:pt x="1286256" y="6096"/>
                </a:lnTo>
                <a:close/>
              </a:path>
              <a:path w="1286509" h="226060">
                <a:moveTo>
                  <a:pt x="7620" y="222504"/>
                </a:moveTo>
                <a:lnTo>
                  <a:pt x="4572" y="219456"/>
                </a:lnTo>
                <a:lnTo>
                  <a:pt x="7620" y="219456"/>
                </a:lnTo>
                <a:lnTo>
                  <a:pt x="7620" y="222504"/>
                </a:lnTo>
                <a:close/>
              </a:path>
              <a:path w="1286509" h="226060">
                <a:moveTo>
                  <a:pt x="1280160" y="222504"/>
                </a:moveTo>
                <a:lnTo>
                  <a:pt x="7620" y="222504"/>
                </a:lnTo>
                <a:lnTo>
                  <a:pt x="7620" y="219456"/>
                </a:lnTo>
                <a:lnTo>
                  <a:pt x="1280160" y="219456"/>
                </a:lnTo>
                <a:lnTo>
                  <a:pt x="1280160" y="222504"/>
                </a:lnTo>
                <a:close/>
              </a:path>
              <a:path w="1286509" h="226060">
                <a:moveTo>
                  <a:pt x="1286256" y="222504"/>
                </a:moveTo>
                <a:lnTo>
                  <a:pt x="1280160" y="222504"/>
                </a:lnTo>
                <a:lnTo>
                  <a:pt x="1283208" y="219456"/>
                </a:lnTo>
                <a:lnTo>
                  <a:pt x="1286256" y="219456"/>
                </a:lnTo>
                <a:lnTo>
                  <a:pt x="1286256" y="22250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977856" y="4091395"/>
            <a:ext cx="824230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80" dirty="0">
                <a:latin typeface="Noto Sans CJK JP Regular"/>
                <a:cs typeface="Noto Sans CJK JP Regular"/>
              </a:rPr>
              <a:t>시스템운영</a:t>
            </a:r>
            <a:r>
              <a:rPr sz="850" dirty="0">
                <a:latin typeface="Times New Roman"/>
                <a:cs typeface="Times New Roman"/>
              </a:rPr>
              <a:t>/</a:t>
            </a:r>
            <a:r>
              <a:rPr sz="850" spc="80" dirty="0">
                <a:latin typeface="Noto Sans CJK JP Regular"/>
                <a:cs typeface="Noto Sans CJK JP Regular"/>
              </a:rPr>
              <a:t>관리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360664" y="4061459"/>
            <a:ext cx="1285240" cy="226060"/>
          </a:xfrm>
          <a:custGeom>
            <a:avLst/>
            <a:gdLst/>
            <a:ahLst/>
            <a:cxnLst/>
            <a:rect l="l" t="t" r="r" b="b"/>
            <a:pathLst>
              <a:path w="1285240" h="226060">
                <a:moveTo>
                  <a:pt x="1284732" y="225552"/>
                </a:moveTo>
                <a:lnTo>
                  <a:pt x="0" y="225552"/>
                </a:lnTo>
                <a:lnTo>
                  <a:pt x="0" y="0"/>
                </a:lnTo>
                <a:lnTo>
                  <a:pt x="1284732" y="0"/>
                </a:lnTo>
                <a:lnTo>
                  <a:pt x="1284732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19456"/>
                </a:lnTo>
                <a:lnTo>
                  <a:pt x="3048" y="219456"/>
                </a:lnTo>
                <a:lnTo>
                  <a:pt x="6096" y="222504"/>
                </a:lnTo>
                <a:lnTo>
                  <a:pt x="1284732" y="222504"/>
                </a:lnTo>
                <a:lnTo>
                  <a:pt x="1284732" y="225552"/>
                </a:lnTo>
                <a:close/>
              </a:path>
              <a:path w="1285240" h="22606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85240" h="226060">
                <a:moveTo>
                  <a:pt x="1278636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78636" y="3048"/>
                </a:lnTo>
                <a:lnTo>
                  <a:pt x="1278636" y="6096"/>
                </a:lnTo>
                <a:close/>
              </a:path>
              <a:path w="1285240" h="226060">
                <a:moveTo>
                  <a:pt x="1278636" y="222504"/>
                </a:moveTo>
                <a:lnTo>
                  <a:pt x="1278636" y="3048"/>
                </a:lnTo>
                <a:lnTo>
                  <a:pt x="1281684" y="6096"/>
                </a:lnTo>
                <a:lnTo>
                  <a:pt x="1284732" y="6096"/>
                </a:lnTo>
                <a:lnTo>
                  <a:pt x="1284732" y="219456"/>
                </a:lnTo>
                <a:lnTo>
                  <a:pt x="1281684" y="219456"/>
                </a:lnTo>
                <a:lnTo>
                  <a:pt x="1278636" y="222504"/>
                </a:lnTo>
                <a:close/>
              </a:path>
              <a:path w="1285240" h="226060">
                <a:moveTo>
                  <a:pt x="1284732" y="6096"/>
                </a:moveTo>
                <a:lnTo>
                  <a:pt x="1281684" y="6096"/>
                </a:lnTo>
                <a:lnTo>
                  <a:pt x="127863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85240" h="226060">
                <a:moveTo>
                  <a:pt x="6096" y="222504"/>
                </a:moveTo>
                <a:lnTo>
                  <a:pt x="3048" y="219456"/>
                </a:lnTo>
                <a:lnTo>
                  <a:pt x="6096" y="219456"/>
                </a:lnTo>
                <a:lnTo>
                  <a:pt x="6096" y="222504"/>
                </a:lnTo>
                <a:close/>
              </a:path>
              <a:path w="1285240" h="226060">
                <a:moveTo>
                  <a:pt x="1278636" y="222504"/>
                </a:moveTo>
                <a:lnTo>
                  <a:pt x="6096" y="222504"/>
                </a:lnTo>
                <a:lnTo>
                  <a:pt x="6096" y="219456"/>
                </a:lnTo>
                <a:lnTo>
                  <a:pt x="1278636" y="219456"/>
                </a:lnTo>
                <a:lnTo>
                  <a:pt x="1278636" y="222504"/>
                </a:lnTo>
                <a:close/>
              </a:path>
              <a:path w="1285240" h="226060">
                <a:moveTo>
                  <a:pt x="1284732" y="222504"/>
                </a:moveTo>
                <a:lnTo>
                  <a:pt x="1278636" y="222504"/>
                </a:lnTo>
                <a:lnTo>
                  <a:pt x="1281684" y="219456"/>
                </a:lnTo>
                <a:lnTo>
                  <a:pt x="1284732" y="219456"/>
                </a:lnTo>
                <a:lnTo>
                  <a:pt x="1284732" y="22250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768524" y="4091395"/>
            <a:ext cx="464820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80" dirty="0">
                <a:latin typeface="Noto Sans CJK JP Regular"/>
                <a:cs typeface="Noto Sans CJK JP Regular"/>
              </a:rPr>
              <a:t>운영지원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364223" y="5128259"/>
            <a:ext cx="554990" cy="299085"/>
          </a:xfrm>
          <a:custGeom>
            <a:avLst/>
            <a:gdLst/>
            <a:ahLst/>
            <a:cxnLst/>
            <a:rect l="l" t="t" r="r" b="b"/>
            <a:pathLst>
              <a:path w="554990" h="299085">
                <a:moveTo>
                  <a:pt x="554736" y="298704"/>
                </a:moveTo>
                <a:lnTo>
                  <a:pt x="0" y="298704"/>
                </a:lnTo>
                <a:lnTo>
                  <a:pt x="0" y="0"/>
                </a:lnTo>
                <a:lnTo>
                  <a:pt x="554736" y="0"/>
                </a:lnTo>
                <a:lnTo>
                  <a:pt x="554736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91084"/>
                </a:lnTo>
                <a:lnTo>
                  <a:pt x="3048" y="291084"/>
                </a:lnTo>
                <a:lnTo>
                  <a:pt x="6096" y="295656"/>
                </a:lnTo>
                <a:lnTo>
                  <a:pt x="554736" y="295656"/>
                </a:lnTo>
                <a:lnTo>
                  <a:pt x="554736" y="298704"/>
                </a:lnTo>
                <a:close/>
              </a:path>
              <a:path w="554990" h="29908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554990" h="299085">
                <a:moveTo>
                  <a:pt x="548640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548640" y="3048"/>
                </a:lnTo>
                <a:lnTo>
                  <a:pt x="548640" y="6096"/>
                </a:lnTo>
                <a:close/>
              </a:path>
              <a:path w="554990" h="299085">
                <a:moveTo>
                  <a:pt x="548640" y="295656"/>
                </a:moveTo>
                <a:lnTo>
                  <a:pt x="548640" y="3048"/>
                </a:lnTo>
                <a:lnTo>
                  <a:pt x="551688" y="6096"/>
                </a:lnTo>
                <a:lnTo>
                  <a:pt x="554736" y="6096"/>
                </a:lnTo>
                <a:lnTo>
                  <a:pt x="554736" y="291084"/>
                </a:lnTo>
                <a:lnTo>
                  <a:pt x="551688" y="291084"/>
                </a:lnTo>
                <a:lnTo>
                  <a:pt x="548640" y="295656"/>
                </a:lnTo>
                <a:close/>
              </a:path>
              <a:path w="554990" h="299085">
                <a:moveTo>
                  <a:pt x="554736" y="6096"/>
                </a:moveTo>
                <a:lnTo>
                  <a:pt x="551688" y="6096"/>
                </a:lnTo>
                <a:lnTo>
                  <a:pt x="548640" y="3048"/>
                </a:lnTo>
                <a:lnTo>
                  <a:pt x="554736" y="3048"/>
                </a:lnTo>
                <a:lnTo>
                  <a:pt x="554736" y="6096"/>
                </a:lnTo>
                <a:close/>
              </a:path>
              <a:path w="554990" h="299085">
                <a:moveTo>
                  <a:pt x="6096" y="295656"/>
                </a:moveTo>
                <a:lnTo>
                  <a:pt x="3048" y="291084"/>
                </a:lnTo>
                <a:lnTo>
                  <a:pt x="6096" y="291084"/>
                </a:lnTo>
                <a:lnTo>
                  <a:pt x="6096" y="295656"/>
                </a:lnTo>
                <a:close/>
              </a:path>
              <a:path w="554990" h="299085">
                <a:moveTo>
                  <a:pt x="548640" y="295656"/>
                </a:moveTo>
                <a:lnTo>
                  <a:pt x="6096" y="295656"/>
                </a:lnTo>
                <a:lnTo>
                  <a:pt x="6096" y="291084"/>
                </a:lnTo>
                <a:lnTo>
                  <a:pt x="548640" y="291084"/>
                </a:lnTo>
                <a:lnTo>
                  <a:pt x="548640" y="295656"/>
                </a:lnTo>
                <a:close/>
              </a:path>
              <a:path w="554990" h="299085">
                <a:moveTo>
                  <a:pt x="554736" y="295656"/>
                </a:moveTo>
                <a:lnTo>
                  <a:pt x="548640" y="295656"/>
                </a:lnTo>
                <a:lnTo>
                  <a:pt x="551688" y="291084"/>
                </a:lnTo>
                <a:lnTo>
                  <a:pt x="554736" y="291084"/>
                </a:lnTo>
                <a:lnTo>
                  <a:pt x="554736" y="29565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6407855" y="5129263"/>
            <a:ext cx="464820" cy="28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100"/>
              </a:spcBef>
            </a:pPr>
            <a:r>
              <a:rPr sz="850" spc="65" dirty="0">
                <a:latin typeface="Noto Sans CJK JP Regular"/>
                <a:cs typeface="Noto Sans CJK JP Regular"/>
              </a:rPr>
              <a:t>자체해결  조치수행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360664" y="4841747"/>
            <a:ext cx="1285240" cy="227329"/>
          </a:xfrm>
          <a:custGeom>
            <a:avLst/>
            <a:gdLst/>
            <a:ahLst/>
            <a:cxnLst/>
            <a:rect l="l" t="t" r="r" b="b"/>
            <a:pathLst>
              <a:path w="1285240" h="227329">
                <a:moveTo>
                  <a:pt x="1284732" y="227076"/>
                </a:moveTo>
                <a:lnTo>
                  <a:pt x="0" y="227076"/>
                </a:lnTo>
                <a:lnTo>
                  <a:pt x="0" y="0"/>
                </a:lnTo>
                <a:lnTo>
                  <a:pt x="1284732" y="0"/>
                </a:lnTo>
                <a:lnTo>
                  <a:pt x="1284732" y="4572"/>
                </a:lnTo>
                <a:lnTo>
                  <a:pt x="6096" y="4572"/>
                </a:lnTo>
                <a:lnTo>
                  <a:pt x="3048" y="7620"/>
                </a:lnTo>
                <a:lnTo>
                  <a:pt x="6096" y="7620"/>
                </a:lnTo>
                <a:lnTo>
                  <a:pt x="6096" y="219456"/>
                </a:lnTo>
                <a:lnTo>
                  <a:pt x="3048" y="219456"/>
                </a:lnTo>
                <a:lnTo>
                  <a:pt x="6096" y="222504"/>
                </a:lnTo>
                <a:lnTo>
                  <a:pt x="1284732" y="222504"/>
                </a:lnTo>
                <a:lnTo>
                  <a:pt x="1284732" y="227076"/>
                </a:lnTo>
                <a:close/>
              </a:path>
              <a:path w="1285240" h="227329">
                <a:moveTo>
                  <a:pt x="6096" y="7620"/>
                </a:moveTo>
                <a:lnTo>
                  <a:pt x="3048" y="7620"/>
                </a:lnTo>
                <a:lnTo>
                  <a:pt x="6096" y="4572"/>
                </a:lnTo>
                <a:lnTo>
                  <a:pt x="6096" y="7620"/>
                </a:lnTo>
                <a:close/>
              </a:path>
              <a:path w="1285240" h="227329">
                <a:moveTo>
                  <a:pt x="1278636" y="7620"/>
                </a:moveTo>
                <a:lnTo>
                  <a:pt x="6096" y="7620"/>
                </a:lnTo>
                <a:lnTo>
                  <a:pt x="6096" y="4572"/>
                </a:lnTo>
                <a:lnTo>
                  <a:pt x="1278636" y="4572"/>
                </a:lnTo>
                <a:lnTo>
                  <a:pt x="1278636" y="7620"/>
                </a:lnTo>
                <a:close/>
              </a:path>
              <a:path w="1285240" h="227329">
                <a:moveTo>
                  <a:pt x="1278636" y="222504"/>
                </a:moveTo>
                <a:lnTo>
                  <a:pt x="1278636" y="4572"/>
                </a:lnTo>
                <a:lnTo>
                  <a:pt x="1281684" y="7620"/>
                </a:lnTo>
                <a:lnTo>
                  <a:pt x="1284732" y="7620"/>
                </a:lnTo>
                <a:lnTo>
                  <a:pt x="1284732" y="219456"/>
                </a:lnTo>
                <a:lnTo>
                  <a:pt x="1281684" y="219456"/>
                </a:lnTo>
                <a:lnTo>
                  <a:pt x="1278636" y="222504"/>
                </a:lnTo>
                <a:close/>
              </a:path>
              <a:path w="1285240" h="227329">
                <a:moveTo>
                  <a:pt x="1284732" y="7620"/>
                </a:moveTo>
                <a:lnTo>
                  <a:pt x="1281684" y="7620"/>
                </a:lnTo>
                <a:lnTo>
                  <a:pt x="1278636" y="4572"/>
                </a:lnTo>
                <a:lnTo>
                  <a:pt x="1284732" y="4572"/>
                </a:lnTo>
                <a:lnTo>
                  <a:pt x="1284732" y="7620"/>
                </a:lnTo>
                <a:close/>
              </a:path>
              <a:path w="1285240" h="227329">
                <a:moveTo>
                  <a:pt x="6096" y="222504"/>
                </a:moveTo>
                <a:lnTo>
                  <a:pt x="3048" y="219456"/>
                </a:lnTo>
                <a:lnTo>
                  <a:pt x="6096" y="219456"/>
                </a:lnTo>
                <a:lnTo>
                  <a:pt x="6096" y="222504"/>
                </a:lnTo>
                <a:close/>
              </a:path>
              <a:path w="1285240" h="227329">
                <a:moveTo>
                  <a:pt x="1278636" y="222504"/>
                </a:moveTo>
                <a:lnTo>
                  <a:pt x="6096" y="222504"/>
                </a:lnTo>
                <a:lnTo>
                  <a:pt x="6096" y="219456"/>
                </a:lnTo>
                <a:lnTo>
                  <a:pt x="1278636" y="219456"/>
                </a:lnTo>
                <a:lnTo>
                  <a:pt x="1278636" y="222504"/>
                </a:lnTo>
                <a:close/>
              </a:path>
              <a:path w="1285240" h="227329">
                <a:moveTo>
                  <a:pt x="1284732" y="222504"/>
                </a:moveTo>
                <a:lnTo>
                  <a:pt x="1278636" y="222504"/>
                </a:lnTo>
                <a:lnTo>
                  <a:pt x="1281684" y="219456"/>
                </a:lnTo>
                <a:lnTo>
                  <a:pt x="1284732" y="219456"/>
                </a:lnTo>
                <a:lnTo>
                  <a:pt x="1284732" y="22250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60664" y="5576315"/>
            <a:ext cx="554990" cy="299085"/>
          </a:xfrm>
          <a:custGeom>
            <a:avLst/>
            <a:gdLst/>
            <a:ahLst/>
            <a:cxnLst/>
            <a:rect l="l" t="t" r="r" b="b"/>
            <a:pathLst>
              <a:path w="554990" h="299085">
                <a:moveTo>
                  <a:pt x="554736" y="298704"/>
                </a:moveTo>
                <a:lnTo>
                  <a:pt x="0" y="298704"/>
                </a:lnTo>
                <a:lnTo>
                  <a:pt x="0" y="0"/>
                </a:lnTo>
                <a:lnTo>
                  <a:pt x="554736" y="0"/>
                </a:lnTo>
                <a:lnTo>
                  <a:pt x="554736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91084"/>
                </a:lnTo>
                <a:lnTo>
                  <a:pt x="3048" y="291084"/>
                </a:lnTo>
                <a:lnTo>
                  <a:pt x="6096" y="295656"/>
                </a:lnTo>
                <a:lnTo>
                  <a:pt x="554736" y="295656"/>
                </a:lnTo>
                <a:lnTo>
                  <a:pt x="554736" y="298704"/>
                </a:lnTo>
                <a:close/>
              </a:path>
              <a:path w="554990" h="29908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554990" h="299085">
                <a:moveTo>
                  <a:pt x="547116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547116" y="3048"/>
                </a:lnTo>
                <a:lnTo>
                  <a:pt x="547116" y="6096"/>
                </a:lnTo>
                <a:close/>
              </a:path>
              <a:path w="554990" h="299085">
                <a:moveTo>
                  <a:pt x="547116" y="295656"/>
                </a:moveTo>
                <a:lnTo>
                  <a:pt x="547116" y="3048"/>
                </a:lnTo>
                <a:lnTo>
                  <a:pt x="550164" y="6096"/>
                </a:lnTo>
                <a:lnTo>
                  <a:pt x="554736" y="6096"/>
                </a:lnTo>
                <a:lnTo>
                  <a:pt x="554736" y="291084"/>
                </a:lnTo>
                <a:lnTo>
                  <a:pt x="550164" y="291084"/>
                </a:lnTo>
                <a:lnTo>
                  <a:pt x="547116" y="295656"/>
                </a:lnTo>
                <a:close/>
              </a:path>
              <a:path w="554990" h="299085">
                <a:moveTo>
                  <a:pt x="554736" y="6096"/>
                </a:moveTo>
                <a:lnTo>
                  <a:pt x="550164" y="6096"/>
                </a:lnTo>
                <a:lnTo>
                  <a:pt x="547116" y="3048"/>
                </a:lnTo>
                <a:lnTo>
                  <a:pt x="554736" y="3048"/>
                </a:lnTo>
                <a:lnTo>
                  <a:pt x="554736" y="6096"/>
                </a:lnTo>
                <a:close/>
              </a:path>
              <a:path w="554990" h="299085">
                <a:moveTo>
                  <a:pt x="6096" y="295656"/>
                </a:moveTo>
                <a:lnTo>
                  <a:pt x="3048" y="291084"/>
                </a:lnTo>
                <a:lnTo>
                  <a:pt x="6096" y="291084"/>
                </a:lnTo>
                <a:lnTo>
                  <a:pt x="6096" y="295656"/>
                </a:lnTo>
                <a:close/>
              </a:path>
              <a:path w="554990" h="299085">
                <a:moveTo>
                  <a:pt x="547116" y="295656"/>
                </a:moveTo>
                <a:lnTo>
                  <a:pt x="6096" y="295656"/>
                </a:lnTo>
                <a:lnTo>
                  <a:pt x="6096" y="291084"/>
                </a:lnTo>
                <a:lnTo>
                  <a:pt x="547116" y="291084"/>
                </a:lnTo>
                <a:lnTo>
                  <a:pt x="547116" y="295656"/>
                </a:lnTo>
                <a:close/>
              </a:path>
              <a:path w="554990" h="299085">
                <a:moveTo>
                  <a:pt x="554736" y="295656"/>
                </a:moveTo>
                <a:lnTo>
                  <a:pt x="547116" y="295656"/>
                </a:lnTo>
                <a:lnTo>
                  <a:pt x="550164" y="291084"/>
                </a:lnTo>
                <a:lnTo>
                  <a:pt x="554736" y="291084"/>
                </a:lnTo>
                <a:lnTo>
                  <a:pt x="554736" y="29565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402756" y="5577273"/>
            <a:ext cx="464820" cy="288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lnSpc>
                <a:spcPct val="101200"/>
              </a:lnSpc>
              <a:spcBef>
                <a:spcPts val="100"/>
              </a:spcBef>
            </a:pPr>
            <a:r>
              <a:rPr sz="850" spc="60" dirty="0">
                <a:latin typeface="Noto Sans CJK JP Regular"/>
                <a:cs typeface="Noto Sans CJK JP Regular"/>
              </a:rPr>
              <a:t>하자보수  </a:t>
            </a:r>
            <a:r>
              <a:rPr sz="850" spc="80" dirty="0">
                <a:latin typeface="Noto Sans CJK JP Regular"/>
                <a:cs typeface="Noto Sans CJK JP Regular"/>
              </a:rPr>
              <a:t>수행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9090659" y="5562600"/>
            <a:ext cx="554990" cy="299085"/>
          </a:xfrm>
          <a:custGeom>
            <a:avLst/>
            <a:gdLst/>
            <a:ahLst/>
            <a:cxnLst/>
            <a:rect l="l" t="t" r="r" b="b"/>
            <a:pathLst>
              <a:path w="554990" h="299085">
                <a:moveTo>
                  <a:pt x="554736" y="298704"/>
                </a:moveTo>
                <a:lnTo>
                  <a:pt x="0" y="298704"/>
                </a:lnTo>
                <a:lnTo>
                  <a:pt x="0" y="0"/>
                </a:lnTo>
                <a:lnTo>
                  <a:pt x="554736" y="0"/>
                </a:lnTo>
                <a:lnTo>
                  <a:pt x="554736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92608"/>
                </a:lnTo>
                <a:lnTo>
                  <a:pt x="3048" y="292608"/>
                </a:lnTo>
                <a:lnTo>
                  <a:pt x="6096" y="295656"/>
                </a:lnTo>
                <a:lnTo>
                  <a:pt x="554736" y="295656"/>
                </a:lnTo>
                <a:lnTo>
                  <a:pt x="554736" y="298704"/>
                </a:lnTo>
                <a:close/>
              </a:path>
              <a:path w="554990" h="29908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554990" h="299085">
                <a:moveTo>
                  <a:pt x="548640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548640" y="3048"/>
                </a:lnTo>
                <a:lnTo>
                  <a:pt x="548640" y="6096"/>
                </a:lnTo>
                <a:close/>
              </a:path>
              <a:path w="554990" h="299085">
                <a:moveTo>
                  <a:pt x="548640" y="295656"/>
                </a:moveTo>
                <a:lnTo>
                  <a:pt x="548640" y="3048"/>
                </a:lnTo>
                <a:lnTo>
                  <a:pt x="551688" y="6096"/>
                </a:lnTo>
                <a:lnTo>
                  <a:pt x="554736" y="6096"/>
                </a:lnTo>
                <a:lnTo>
                  <a:pt x="554736" y="292608"/>
                </a:lnTo>
                <a:lnTo>
                  <a:pt x="551688" y="292608"/>
                </a:lnTo>
                <a:lnTo>
                  <a:pt x="548640" y="295656"/>
                </a:lnTo>
                <a:close/>
              </a:path>
              <a:path w="554990" h="299085">
                <a:moveTo>
                  <a:pt x="554736" y="6096"/>
                </a:moveTo>
                <a:lnTo>
                  <a:pt x="551688" y="6096"/>
                </a:lnTo>
                <a:lnTo>
                  <a:pt x="548640" y="3048"/>
                </a:lnTo>
                <a:lnTo>
                  <a:pt x="554736" y="3048"/>
                </a:lnTo>
                <a:lnTo>
                  <a:pt x="554736" y="6096"/>
                </a:lnTo>
                <a:close/>
              </a:path>
              <a:path w="554990" h="299085">
                <a:moveTo>
                  <a:pt x="6096" y="295656"/>
                </a:moveTo>
                <a:lnTo>
                  <a:pt x="3048" y="292608"/>
                </a:lnTo>
                <a:lnTo>
                  <a:pt x="6096" y="292608"/>
                </a:lnTo>
                <a:lnTo>
                  <a:pt x="6096" y="295656"/>
                </a:lnTo>
                <a:close/>
              </a:path>
              <a:path w="554990" h="299085">
                <a:moveTo>
                  <a:pt x="548640" y="295656"/>
                </a:moveTo>
                <a:lnTo>
                  <a:pt x="6096" y="295656"/>
                </a:lnTo>
                <a:lnTo>
                  <a:pt x="6096" y="292608"/>
                </a:lnTo>
                <a:lnTo>
                  <a:pt x="548640" y="292608"/>
                </a:lnTo>
                <a:lnTo>
                  <a:pt x="548640" y="295656"/>
                </a:lnTo>
                <a:close/>
              </a:path>
              <a:path w="554990" h="299085">
                <a:moveTo>
                  <a:pt x="554736" y="295656"/>
                </a:moveTo>
                <a:lnTo>
                  <a:pt x="548640" y="295656"/>
                </a:lnTo>
                <a:lnTo>
                  <a:pt x="551688" y="292608"/>
                </a:lnTo>
                <a:lnTo>
                  <a:pt x="554736" y="292608"/>
                </a:lnTo>
                <a:lnTo>
                  <a:pt x="554736" y="29565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533820" y="4873228"/>
            <a:ext cx="1064895" cy="848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80" dirty="0">
                <a:latin typeface="Noto Sans CJK JP Regular"/>
                <a:cs typeface="Noto Sans CJK JP Regular"/>
              </a:rPr>
              <a:t>문제발생</a:t>
            </a:r>
            <a:r>
              <a:rPr sz="850" spc="35" dirty="0">
                <a:latin typeface="Noto Sans CJK JP Regular"/>
                <a:cs typeface="Noto Sans CJK JP Regular"/>
              </a:rPr>
              <a:t> </a:t>
            </a:r>
            <a:r>
              <a:rPr sz="850" spc="80" dirty="0">
                <a:latin typeface="Noto Sans CJK JP Regular"/>
                <a:cs typeface="Noto Sans CJK JP Regular"/>
              </a:rPr>
              <a:t>원인확인</a:t>
            </a:r>
            <a:endParaRPr sz="85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Times New Roman"/>
              <a:cs typeface="Times New Roman"/>
            </a:endParaRPr>
          </a:p>
          <a:p>
            <a:pPr marL="233679" marR="353695" algn="ctr">
              <a:lnSpc>
                <a:spcPct val="101200"/>
              </a:lnSpc>
            </a:pPr>
            <a:r>
              <a:rPr sz="850" spc="80" dirty="0">
                <a:latin typeface="Noto Sans CJK JP Regular"/>
                <a:cs typeface="Noto Sans CJK JP Regular"/>
              </a:rPr>
              <a:t>하</a:t>
            </a:r>
            <a:r>
              <a:rPr sz="850" spc="75" dirty="0">
                <a:latin typeface="Noto Sans CJK JP Regular"/>
                <a:cs typeface="Noto Sans CJK JP Regular"/>
              </a:rPr>
              <a:t>자</a:t>
            </a:r>
            <a:r>
              <a:rPr sz="850" dirty="0">
                <a:latin typeface="Times New Roman"/>
                <a:cs typeface="Times New Roman"/>
              </a:rPr>
              <a:t>/</a:t>
            </a:r>
            <a:r>
              <a:rPr sz="850" spc="65" dirty="0">
                <a:latin typeface="Noto Sans CJK JP Regular"/>
                <a:cs typeface="Noto Sans CJK JP Regular"/>
              </a:rPr>
              <a:t>유지  보수판단</a:t>
            </a:r>
            <a:endParaRPr sz="850">
              <a:latin typeface="Noto Sans CJK JP Regular"/>
              <a:cs typeface="Noto Sans CJK JP Regular"/>
            </a:endParaRPr>
          </a:p>
          <a:p>
            <a:pPr marL="612775">
              <a:lnSpc>
                <a:spcPct val="100000"/>
              </a:lnSpc>
              <a:spcBef>
                <a:spcPts val="1035"/>
              </a:spcBef>
            </a:pPr>
            <a:r>
              <a:rPr sz="850" spc="80" dirty="0">
                <a:latin typeface="Noto Sans CJK JP Regular"/>
                <a:cs typeface="Noto Sans CJK JP Regular"/>
              </a:rPr>
              <a:t>유지보수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360664" y="6662928"/>
            <a:ext cx="1285240" cy="226060"/>
          </a:xfrm>
          <a:custGeom>
            <a:avLst/>
            <a:gdLst/>
            <a:ahLst/>
            <a:cxnLst/>
            <a:rect l="l" t="t" r="r" b="b"/>
            <a:pathLst>
              <a:path w="1285240" h="226059">
                <a:moveTo>
                  <a:pt x="1284732" y="225552"/>
                </a:moveTo>
                <a:lnTo>
                  <a:pt x="0" y="225552"/>
                </a:lnTo>
                <a:lnTo>
                  <a:pt x="0" y="0"/>
                </a:lnTo>
                <a:lnTo>
                  <a:pt x="1284732" y="0"/>
                </a:lnTo>
                <a:lnTo>
                  <a:pt x="1284732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19456"/>
                </a:lnTo>
                <a:lnTo>
                  <a:pt x="3048" y="219456"/>
                </a:lnTo>
                <a:lnTo>
                  <a:pt x="6096" y="222504"/>
                </a:lnTo>
                <a:lnTo>
                  <a:pt x="1284732" y="222504"/>
                </a:lnTo>
                <a:lnTo>
                  <a:pt x="1284732" y="225552"/>
                </a:lnTo>
                <a:close/>
              </a:path>
              <a:path w="1285240" h="226059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285240" h="226059">
                <a:moveTo>
                  <a:pt x="1278636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278636" y="3048"/>
                </a:lnTo>
                <a:lnTo>
                  <a:pt x="1278636" y="6096"/>
                </a:lnTo>
                <a:close/>
              </a:path>
              <a:path w="1285240" h="226059">
                <a:moveTo>
                  <a:pt x="1278636" y="222504"/>
                </a:moveTo>
                <a:lnTo>
                  <a:pt x="1278636" y="3048"/>
                </a:lnTo>
                <a:lnTo>
                  <a:pt x="1281684" y="6096"/>
                </a:lnTo>
                <a:lnTo>
                  <a:pt x="1284732" y="6096"/>
                </a:lnTo>
                <a:lnTo>
                  <a:pt x="1284732" y="219456"/>
                </a:lnTo>
                <a:lnTo>
                  <a:pt x="1281684" y="219456"/>
                </a:lnTo>
                <a:lnTo>
                  <a:pt x="1278636" y="222504"/>
                </a:lnTo>
                <a:close/>
              </a:path>
              <a:path w="1285240" h="226059">
                <a:moveTo>
                  <a:pt x="1284732" y="6096"/>
                </a:moveTo>
                <a:lnTo>
                  <a:pt x="1281684" y="6096"/>
                </a:lnTo>
                <a:lnTo>
                  <a:pt x="1278636" y="3048"/>
                </a:lnTo>
                <a:lnTo>
                  <a:pt x="1284732" y="3048"/>
                </a:lnTo>
                <a:lnTo>
                  <a:pt x="1284732" y="6096"/>
                </a:lnTo>
                <a:close/>
              </a:path>
              <a:path w="1285240" h="226059">
                <a:moveTo>
                  <a:pt x="6096" y="222504"/>
                </a:moveTo>
                <a:lnTo>
                  <a:pt x="3048" y="219456"/>
                </a:lnTo>
                <a:lnTo>
                  <a:pt x="6096" y="219456"/>
                </a:lnTo>
                <a:lnTo>
                  <a:pt x="6096" y="222504"/>
                </a:lnTo>
                <a:close/>
              </a:path>
              <a:path w="1285240" h="226059">
                <a:moveTo>
                  <a:pt x="1278636" y="222504"/>
                </a:moveTo>
                <a:lnTo>
                  <a:pt x="6096" y="222504"/>
                </a:lnTo>
                <a:lnTo>
                  <a:pt x="6096" y="219456"/>
                </a:lnTo>
                <a:lnTo>
                  <a:pt x="1278636" y="219456"/>
                </a:lnTo>
                <a:lnTo>
                  <a:pt x="1278636" y="222504"/>
                </a:lnTo>
                <a:close/>
              </a:path>
              <a:path w="1285240" h="226059">
                <a:moveTo>
                  <a:pt x="1284732" y="222504"/>
                </a:moveTo>
                <a:lnTo>
                  <a:pt x="1278636" y="222504"/>
                </a:lnTo>
                <a:lnTo>
                  <a:pt x="1281684" y="219456"/>
                </a:lnTo>
                <a:lnTo>
                  <a:pt x="1284732" y="219456"/>
                </a:lnTo>
                <a:lnTo>
                  <a:pt x="1284732" y="22250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410357" y="6694369"/>
            <a:ext cx="1181735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70" dirty="0">
                <a:latin typeface="Noto Sans CJK JP Regular"/>
                <a:cs typeface="Noto Sans CJK JP Regular"/>
              </a:rPr>
              <a:t>장애발생</a:t>
            </a:r>
            <a:r>
              <a:rPr sz="850" spc="70" dirty="0">
                <a:latin typeface="Times New Roman"/>
                <a:cs typeface="Times New Roman"/>
              </a:rPr>
              <a:t>/</a:t>
            </a:r>
            <a:r>
              <a:rPr sz="850" spc="70" dirty="0">
                <a:latin typeface="Noto Sans CJK JP Regular"/>
                <a:cs typeface="Noto Sans CJK JP Regular"/>
              </a:rPr>
              <a:t>조치사항</a:t>
            </a:r>
            <a:r>
              <a:rPr sz="850" spc="-20" dirty="0">
                <a:latin typeface="Noto Sans CJK JP Regular"/>
                <a:cs typeface="Noto Sans CJK JP Regular"/>
              </a:rPr>
              <a:t> </a:t>
            </a:r>
            <a:r>
              <a:rPr sz="850" spc="80" dirty="0">
                <a:latin typeface="Noto Sans CJK JP Regular"/>
                <a:cs typeface="Noto Sans CJK JP Regular"/>
              </a:rPr>
              <a:t>기록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342888" y="6540245"/>
            <a:ext cx="3374390" cy="0"/>
          </a:xfrm>
          <a:custGeom>
            <a:avLst/>
            <a:gdLst/>
            <a:ahLst/>
            <a:cxnLst/>
            <a:rect l="l" t="t" r="r" b="b"/>
            <a:pathLst>
              <a:path w="3374390">
                <a:moveTo>
                  <a:pt x="0" y="0"/>
                </a:moveTo>
                <a:lnTo>
                  <a:pt x="3374136" y="0"/>
                </a:lnTo>
              </a:path>
            </a:pathLst>
          </a:custGeom>
          <a:ln w="10668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45935" y="4664964"/>
            <a:ext cx="3375660" cy="0"/>
          </a:xfrm>
          <a:custGeom>
            <a:avLst/>
            <a:gdLst/>
            <a:ahLst/>
            <a:cxnLst/>
            <a:rect l="l" t="t" r="r" b="b"/>
            <a:pathLst>
              <a:path w="3375659">
                <a:moveTo>
                  <a:pt x="0" y="0"/>
                </a:moveTo>
                <a:lnTo>
                  <a:pt x="3375660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44411" y="3918203"/>
            <a:ext cx="3375660" cy="0"/>
          </a:xfrm>
          <a:custGeom>
            <a:avLst/>
            <a:gdLst/>
            <a:ahLst/>
            <a:cxnLst/>
            <a:rect l="l" t="t" r="r" b="b"/>
            <a:pathLst>
              <a:path w="3375659">
                <a:moveTo>
                  <a:pt x="0" y="0"/>
                </a:moveTo>
                <a:lnTo>
                  <a:pt x="3375660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101584" y="3485388"/>
            <a:ext cx="0" cy="3473450"/>
          </a:xfrm>
          <a:custGeom>
            <a:avLst/>
            <a:gdLst/>
            <a:ahLst/>
            <a:cxnLst/>
            <a:rect l="l" t="t" r="r" b="b"/>
            <a:pathLst>
              <a:path h="3473450">
                <a:moveTo>
                  <a:pt x="0" y="0"/>
                </a:moveTo>
                <a:lnTo>
                  <a:pt x="0" y="3473196"/>
                </a:lnTo>
              </a:path>
            </a:pathLst>
          </a:custGeom>
          <a:ln w="9144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31480" y="3654552"/>
            <a:ext cx="332740" cy="76200"/>
          </a:xfrm>
          <a:custGeom>
            <a:avLst/>
            <a:gdLst/>
            <a:ahLst/>
            <a:cxnLst/>
            <a:rect l="l" t="t" r="r" b="b"/>
            <a:pathLst>
              <a:path w="332740" h="76200">
                <a:moveTo>
                  <a:pt x="254508" y="76200"/>
                </a:moveTo>
                <a:lnTo>
                  <a:pt x="254508" y="0"/>
                </a:lnTo>
                <a:lnTo>
                  <a:pt x="326014" y="35052"/>
                </a:lnTo>
                <a:lnTo>
                  <a:pt x="266700" y="35052"/>
                </a:lnTo>
                <a:lnTo>
                  <a:pt x="266700" y="41148"/>
                </a:lnTo>
                <a:lnTo>
                  <a:pt x="326014" y="41148"/>
                </a:lnTo>
                <a:lnTo>
                  <a:pt x="254508" y="76200"/>
                </a:lnTo>
                <a:close/>
              </a:path>
              <a:path w="332740" h="76200">
                <a:moveTo>
                  <a:pt x="254508" y="41148"/>
                </a:moveTo>
                <a:lnTo>
                  <a:pt x="0" y="41148"/>
                </a:lnTo>
                <a:lnTo>
                  <a:pt x="0" y="35052"/>
                </a:lnTo>
                <a:lnTo>
                  <a:pt x="254508" y="35052"/>
                </a:lnTo>
                <a:lnTo>
                  <a:pt x="254508" y="41148"/>
                </a:lnTo>
                <a:close/>
              </a:path>
              <a:path w="332740" h="76200">
                <a:moveTo>
                  <a:pt x="326014" y="41148"/>
                </a:moveTo>
                <a:lnTo>
                  <a:pt x="266700" y="41148"/>
                </a:lnTo>
                <a:lnTo>
                  <a:pt x="266700" y="35052"/>
                </a:lnTo>
                <a:lnTo>
                  <a:pt x="326014" y="35052"/>
                </a:lnTo>
                <a:lnTo>
                  <a:pt x="332232" y="38100"/>
                </a:lnTo>
                <a:lnTo>
                  <a:pt x="326014" y="4114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353300" y="3802379"/>
            <a:ext cx="78105" cy="262255"/>
          </a:xfrm>
          <a:custGeom>
            <a:avLst/>
            <a:gdLst/>
            <a:ahLst/>
            <a:cxnLst/>
            <a:rect l="l" t="t" r="r" b="b"/>
            <a:pathLst>
              <a:path w="78104" h="262254">
                <a:moveTo>
                  <a:pt x="41148" y="198120"/>
                </a:moveTo>
                <a:lnTo>
                  <a:pt x="35052" y="198120"/>
                </a:lnTo>
                <a:lnTo>
                  <a:pt x="35052" y="0"/>
                </a:lnTo>
                <a:lnTo>
                  <a:pt x="41148" y="0"/>
                </a:lnTo>
                <a:lnTo>
                  <a:pt x="41148" y="198120"/>
                </a:lnTo>
                <a:close/>
              </a:path>
              <a:path w="78104" h="262254">
                <a:moveTo>
                  <a:pt x="38100" y="262128"/>
                </a:moveTo>
                <a:lnTo>
                  <a:pt x="0" y="184404"/>
                </a:lnTo>
                <a:lnTo>
                  <a:pt x="35052" y="184404"/>
                </a:lnTo>
                <a:lnTo>
                  <a:pt x="35052" y="198120"/>
                </a:lnTo>
                <a:lnTo>
                  <a:pt x="70731" y="198120"/>
                </a:lnTo>
                <a:lnTo>
                  <a:pt x="38100" y="262128"/>
                </a:lnTo>
                <a:close/>
              </a:path>
              <a:path w="78104" h="262254">
                <a:moveTo>
                  <a:pt x="70731" y="198120"/>
                </a:moveTo>
                <a:lnTo>
                  <a:pt x="41148" y="198120"/>
                </a:lnTo>
                <a:lnTo>
                  <a:pt x="41148" y="184404"/>
                </a:lnTo>
                <a:lnTo>
                  <a:pt x="77724" y="184404"/>
                </a:lnTo>
                <a:lnTo>
                  <a:pt x="70731" y="1981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964168" y="3802379"/>
            <a:ext cx="78105" cy="262255"/>
          </a:xfrm>
          <a:custGeom>
            <a:avLst/>
            <a:gdLst/>
            <a:ahLst/>
            <a:cxnLst/>
            <a:rect l="l" t="t" r="r" b="b"/>
            <a:pathLst>
              <a:path w="78104" h="262254">
                <a:moveTo>
                  <a:pt x="42672" y="198120"/>
                </a:moveTo>
                <a:lnTo>
                  <a:pt x="35052" y="198120"/>
                </a:lnTo>
                <a:lnTo>
                  <a:pt x="35052" y="0"/>
                </a:lnTo>
                <a:lnTo>
                  <a:pt x="42672" y="0"/>
                </a:lnTo>
                <a:lnTo>
                  <a:pt x="42672" y="198120"/>
                </a:lnTo>
                <a:close/>
              </a:path>
              <a:path w="78104" h="262254">
                <a:moveTo>
                  <a:pt x="38100" y="262128"/>
                </a:moveTo>
                <a:lnTo>
                  <a:pt x="0" y="184404"/>
                </a:lnTo>
                <a:lnTo>
                  <a:pt x="35052" y="184404"/>
                </a:lnTo>
                <a:lnTo>
                  <a:pt x="35052" y="198120"/>
                </a:lnTo>
                <a:lnTo>
                  <a:pt x="70731" y="198120"/>
                </a:lnTo>
                <a:lnTo>
                  <a:pt x="38100" y="262128"/>
                </a:lnTo>
                <a:close/>
              </a:path>
              <a:path w="78104" h="262254">
                <a:moveTo>
                  <a:pt x="70731" y="198120"/>
                </a:moveTo>
                <a:lnTo>
                  <a:pt x="42672" y="198120"/>
                </a:lnTo>
                <a:lnTo>
                  <a:pt x="42672" y="184404"/>
                </a:lnTo>
                <a:lnTo>
                  <a:pt x="77724" y="184404"/>
                </a:lnTo>
                <a:lnTo>
                  <a:pt x="70731" y="1981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031480" y="4136135"/>
            <a:ext cx="332740" cy="76200"/>
          </a:xfrm>
          <a:custGeom>
            <a:avLst/>
            <a:gdLst/>
            <a:ahLst/>
            <a:cxnLst/>
            <a:rect l="l" t="t" r="r" b="b"/>
            <a:pathLst>
              <a:path w="332740" h="76200">
                <a:moveTo>
                  <a:pt x="77724" y="76200"/>
                </a:moveTo>
                <a:lnTo>
                  <a:pt x="0" y="38100"/>
                </a:lnTo>
                <a:lnTo>
                  <a:pt x="77724" y="0"/>
                </a:lnTo>
                <a:lnTo>
                  <a:pt x="77724" y="35052"/>
                </a:lnTo>
                <a:lnTo>
                  <a:pt x="64008" y="35052"/>
                </a:lnTo>
                <a:lnTo>
                  <a:pt x="64008" y="41148"/>
                </a:lnTo>
                <a:lnTo>
                  <a:pt x="77724" y="41148"/>
                </a:lnTo>
                <a:lnTo>
                  <a:pt x="77724" y="76200"/>
                </a:lnTo>
                <a:close/>
              </a:path>
              <a:path w="332740" h="76200">
                <a:moveTo>
                  <a:pt x="77724" y="41148"/>
                </a:moveTo>
                <a:lnTo>
                  <a:pt x="64008" y="41148"/>
                </a:lnTo>
                <a:lnTo>
                  <a:pt x="64008" y="35052"/>
                </a:lnTo>
                <a:lnTo>
                  <a:pt x="77724" y="35052"/>
                </a:lnTo>
                <a:lnTo>
                  <a:pt x="77724" y="41148"/>
                </a:lnTo>
                <a:close/>
              </a:path>
              <a:path w="332740" h="76200">
                <a:moveTo>
                  <a:pt x="332232" y="41148"/>
                </a:moveTo>
                <a:lnTo>
                  <a:pt x="77724" y="41148"/>
                </a:lnTo>
                <a:lnTo>
                  <a:pt x="77724" y="35052"/>
                </a:lnTo>
                <a:lnTo>
                  <a:pt x="332232" y="35052"/>
                </a:lnTo>
                <a:lnTo>
                  <a:pt x="332232" y="4114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108614" y="4016721"/>
            <a:ext cx="213360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-55" dirty="0">
                <a:solidFill>
                  <a:srgbClr val="808080"/>
                </a:solidFill>
                <a:latin typeface="Times New Roman"/>
                <a:cs typeface="Times New Roman"/>
              </a:rPr>
              <a:t>Y</a:t>
            </a:r>
            <a:r>
              <a:rPr sz="850" spc="100" dirty="0">
                <a:solidFill>
                  <a:srgbClr val="808080"/>
                </a:solidFill>
                <a:latin typeface="Times New Roman"/>
                <a:cs typeface="Times New Roman"/>
              </a:rPr>
              <a:t>es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353300" y="4283964"/>
            <a:ext cx="77724" cy="103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353300" y="4440935"/>
            <a:ext cx="78105" cy="368935"/>
          </a:xfrm>
          <a:custGeom>
            <a:avLst/>
            <a:gdLst/>
            <a:ahLst/>
            <a:cxnLst/>
            <a:rect l="l" t="t" r="r" b="b"/>
            <a:pathLst>
              <a:path w="78104" h="368935">
                <a:moveTo>
                  <a:pt x="41148" y="303276"/>
                </a:moveTo>
                <a:lnTo>
                  <a:pt x="35052" y="303276"/>
                </a:lnTo>
                <a:lnTo>
                  <a:pt x="35052" y="0"/>
                </a:lnTo>
                <a:lnTo>
                  <a:pt x="41148" y="0"/>
                </a:lnTo>
                <a:lnTo>
                  <a:pt x="41148" y="303276"/>
                </a:lnTo>
                <a:close/>
              </a:path>
              <a:path w="78104" h="368935">
                <a:moveTo>
                  <a:pt x="38100" y="368808"/>
                </a:moveTo>
                <a:lnTo>
                  <a:pt x="0" y="291084"/>
                </a:lnTo>
                <a:lnTo>
                  <a:pt x="35052" y="291084"/>
                </a:lnTo>
                <a:lnTo>
                  <a:pt x="35052" y="303276"/>
                </a:lnTo>
                <a:lnTo>
                  <a:pt x="71508" y="303276"/>
                </a:lnTo>
                <a:lnTo>
                  <a:pt x="38100" y="368808"/>
                </a:lnTo>
                <a:close/>
              </a:path>
              <a:path w="78104" h="368935">
                <a:moveTo>
                  <a:pt x="71508" y="303276"/>
                </a:moveTo>
                <a:lnTo>
                  <a:pt x="41148" y="303276"/>
                </a:lnTo>
                <a:lnTo>
                  <a:pt x="41148" y="291084"/>
                </a:lnTo>
                <a:lnTo>
                  <a:pt x="77724" y="291084"/>
                </a:lnTo>
                <a:lnTo>
                  <a:pt x="71508" y="30327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03492" y="4951476"/>
            <a:ext cx="422275" cy="180340"/>
          </a:xfrm>
          <a:custGeom>
            <a:avLst/>
            <a:gdLst/>
            <a:ahLst/>
            <a:cxnLst/>
            <a:rect l="l" t="t" r="r" b="b"/>
            <a:pathLst>
              <a:path w="422275" h="180339">
                <a:moveTo>
                  <a:pt x="41148" y="114300"/>
                </a:moveTo>
                <a:lnTo>
                  <a:pt x="35052" y="114300"/>
                </a:lnTo>
                <a:lnTo>
                  <a:pt x="35052" y="1524"/>
                </a:lnTo>
                <a:lnTo>
                  <a:pt x="36576" y="0"/>
                </a:lnTo>
                <a:lnTo>
                  <a:pt x="422148" y="0"/>
                </a:lnTo>
                <a:lnTo>
                  <a:pt x="422148" y="4572"/>
                </a:lnTo>
                <a:lnTo>
                  <a:pt x="41148" y="4572"/>
                </a:lnTo>
                <a:lnTo>
                  <a:pt x="38100" y="7620"/>
                </a:lnTo>
                <a:lnTo>
                  <a:pt x="41148" y="7620"/>
                </a:lnTo>
                <a:lnTo>
                  <a:pt x="41148" y="114300"/>
                </a:lnTo>
                <a:close/>
              </a:path>
              <a:path w="422275" h="180339">
                <a:moveTo>
                  <a:pt x="41148" y="7620"/>
                </a:moveTo>
                <a:lnTo>
                  <a:pt x="38100" y="7620"/>
                </a:lnTo>
                <a:lnTo>
                  <a:pt x="41148" y="4572"/>
                </a:lnTo>
                <a:lnTo>
                  <a:pt x="41148" y="7620"/>
                </a:lnTo>
                <a:close/>
              </a:path>
              <a:path w="422275" h="180339">
                <a:moveTo>
                  <a:pt x="422148" y="7620"/>
                </a:moveTo>
                <a:lnTo>
                  <a:pt x="41148" y="7620"/>
                </a:lnTo>
                <a:lnTo>
                  <a:pt x="41148" y="4572"/>
                </a:lnTo>
                <a:lnTo>
                  <a:pt x="422148" y="4572"/>
                </a:lnTo>
                <a:lnTo>
                  <a:pt x="422148" y="7620"/>
                </a:lnTo>
                <a:close/>
              </a:path>
              <a:path w="422275" h="180339">
                <a:moveTo>
                  <a:pt x="38100" y="179832"/>
                </a:moveTo>
                <a:lnTo>
                  <a:pt x="0" y="102108"/>
                </a:lnTo>
                <a:lnTo>
                  <a:pt x="35052" y="102108"/>
                </a:lnTo>
                <a:lnTo>
                  <a:pt x="35052" y="114300"/>
                </a:lnTo>
                <a:lnTo>
                  <a:pt x="71508" y="114300"/>
                </a:lnTo>
                <a:lnTo>
                  <a:pt x="38100" y="179832"/>
                </a:lnTo>
                <a:close/>
              </a:path>
              <a:path w="422275" h="180339">
                <a:moveTo>
                  <a:pt x="71508" y="114300"/>
                </a:moveTo>
                <a:lnTo>
                  <a:pt x="41148" y="114300"/>
                </a:lnTo>
                <a:lnTo>
                  <a:pt x="41148" y="102108"/>
                </a:lnTo>
                <a:lnTo>
                  <a:pt x="77724" y="102108"/>
                </a:lnTo>
                <a:lnTo>
                  <a:pt x="71508" y="11430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6601405" y="4806122"/>
            <a:ext cx="213360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-55" dirty="0">
                <a:solidFill>
                  <a:srgbClr val="808080"/>
                </a:solidFill>
                <a:latin typeface="Times New Roman"/>
                <a:cs typeface="Times New Roman"/>
              </a:rPr>
              <a:t>Y</a:t>
            </a:r>
            <a:r>
              <a:rPr sz="850" spc="100" dirty="0">
                <a:solidFill>
                  <a:srgbClr val="808080"/>
                </a:solidFill>
                <a:latin typeface="Times New Roman"/>
                <a:cs typeface="Times New Roman"/>
              </a:rPr>
              <a:t>es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107107" y="4769589"/>
            <a:ext cx="165735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5" dirty="0">
                <a:solidFill>
                  <a:srgbClr val="808080"/>
                </a:solidFill>
                <a:latin typeface="Times New Roman"/>
                <a:cs typeface="Times New Roman"/>
              </a:rPr>
              <a:t>N</a:t>
            </a:r>
            <a:r>
              <a:rPr sz="850" spc="55" dirty="0">
                <a:solidFill>
                  <a:srgbClr val="808080"/>
                </a:solidFill>
                <a:latin typeface="Times New Roman"/>
                <a:cs typeface="Times New Roman"/>
              </a:rPr>
              <a:t>o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8964168" y="5064252"/>
            <a:ext cx="77724" cy="111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368028" y="5673852"/>
            <a:ext cx="416559" cy="454659"/>
          </a:xfrm>
          <a:custGeom>
            <a:avLst/>
            <a:gdLst/>
            <a:ahLst/>
            <a:cxnLst/>
            <a:rect l="l" t="t" r="r" b="b"/>
            <a:pathLst>
              <a:path w="416559" h="454660">
                <a:moveTo>
                  <a:pt x="352044" y="77724"/>
                </a:moveTo>
                <a:lnTo>
                  <a:pt x="274320" y="38100"/>
                </a:lnTo>
                <a:lnTo>
                  <a:pt x="352044" y="0"/>
                </a:lnTo>
                <a:lnTo>
                  <a:pt x="352044" y="35052"/>
                </a:lnTo>
                <a:lnTo>
                  <a:pt x="338328" y="35052"/>
                </a:lnTo>
                <a:lnTo>
                  <a:pt x="338328" y="41148"/>
                </a:lnTo>
                <a:lnTo>
                  <a:pt x="352044" y="41148"/>
                </a:lnTo>
                <a:lnTo>
                  <a:pt x="352044" y="77724"/>
                </a:lnTo>
                <a:close/>
              </a:path>
              <a:path w="416559" h="454660">
                <a:moveTo>
                  <a:pt x="352044" y="41148"/>
                </a:moveTo>
                <a:lnTo>
                  <a:pt x="338328" y="41148"/>
                </a:lnTo>
                <a:lnTo>
                  <a:pt x="338328" y="35052"/>
                </a:lnTo>
                <a:lnTo>
                  <a:pt x="352044" y="35052"/>
                </a:lnTo>
                <a:lnTo>
                  <a:pt x="352044" y="41148"/>
                </a:lnTo>
                <a:close/>
              </a:path>
              <a:path w="416559" h="454660">
                <a:moveTo>
                  <a:pt x="409956" y="41148"/>
                </a:moveTo>
                <a:lnTo>
                  <a:pt x="352044" y="41148"/>
                </a:lnTo>
                <a:lnTo>
                  <a:pt x="352044" y="35052"/>
                </a:lnTo>
                <a:lnTo>
                  <a:pt x="414528" y="35052"/>
                </a:lnTo>
                <a:lnTo>
                  <a:pt x="416052" y="36576"/>
                </a:lnTo>
                <a:lnTo>
                  <a:pt x="416052" y="38100"/>
                </a:lnTo>
                <a:lnTo>
                  <a:pt x="409956" y="38100"/>
                </a:lnTo>
                <a:lnTo>
                  <a:pt x="409956" y="41148"/>
                </a:lnTo>
                <a:close/>
              </a:path>
              <a:path w="416559" h="454660">
                <a:moveTo>
                  <a:pt x="409956" y="451104"/>
                </a:moveTo>
                <a:lnTo>
                  <a:pt x="409956" y="38100"/>
                </a:lnTo>
                <a:lnTo>
                  <a:pt x="413004" y="41148"/>
                </a:lnTo>
                <a:lnTo>
                  <a:pt x="416052" y="41148"/>
                </a:lnTo>
                <a:lnTo>
                  <a:pt x="416052" y="448056"/>
                </a:lnTo>
                <a:lnTo>
                  <a:pt x="413004" y="448056"/>
                </a:lnTo>
                <a:lnTo>
                  <a:pt x="409956" y="451104"/>
                </a:lnTo>
                <a:close/>
              </a:path>
              <a:path w="416559" h="454660">
                <a:moveTo>
                  <a:pt x="416052" y="41148"/>
                </a:moveTo>
                <a:lnTo>
                  <a:pt x="413004" y="41148"/>
                </a:lnTo>
                <a:lnTo>
                  <a:pt x="409956" y="38100"/>
                </a:lnTo>
                <a:lnTo>
                  <a:pt x="416052" y="38100"/>
                </a:lnTo>
                <a:lnTo>
                  <a:pt x="416052" y="41148"/>
                </a:lnTo>
                <a:close/>
              </a:path>
              <a:path w="416559" h="454660">
                <a:moveTo>
                  <a:pt x="414528" y="454152"/>
                </a:moveTo>
                <a:lnTo>
                  <a:pt x="0" y="454152"/>
                </a:lnTo>
                <a:lnTo>
                  <a:pt x="0" y="448056"/>
                </a:lnTo>
                <a:lnTo>
                  <a:pt x="409956" y="448056"/>
                </a:lnTo>
                <a:lnTo>
                  <a:pt x="409956" y="451104"/>
                </a:lnTo>
                <a:lnTo>
                  <a:pt x="416052" y="451104"/>
                </a:lnTo>
                <a:lnTo>
                  <a:pt x="416052" y="452628"/>
                </a:lnTo>
                <a:lnTo>
                  <a:pt x="414528" y="454152"/>
                </a:lnTo>
                <a:close/>
              </a:path>
              <a:path w="416559" h="454660">
                <a:moveTo>
                  <a:pt x="416052" y="451104"/>
                </a:moveTo>
                <a:lnTo>
                  <a:pt x="409956" y="451104"/>
                </a:lnTo>
                <a:lnTo>
                  <a:pt x="413004" y="448056"/>
                </a:lnTo>
                <a:lnTo>
                  <a:pt x="416052" y="448056"/>
                </a:lnTo>
                <a:lnTo>
                  <a:pt x="416052" y="45110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228076" y="5686044"/>
            <a:ext cx="410209" cy="441959"/>
          </a:xfrm>
          <a:custGeom>
            <a:avLst/>
            <a:gdLst/>
            <a:ahLst/>
            <a:cxnLst/>
            <a:rect l="l" t="t" r="r" b="b"/>
            <a:pathLst>
              <a:path w="410209" h="441960">
                <a:moveTo>
                  <a:pt x="57912" y="77724"/>
                </a:moveTo>
                <a:lnTo>
                  <a:pt x="57912" y="0"/>
                </a:lnTo>
                <a:lnTo>
                  <a:pt x="129657" y="36576"/>
                </a:lnTo>
                <a:lnTo>
                  <a:pt x="70104" y="36576"/>
                </a:lnTo>
                <a:lnTo>
                  <a:pt x="70104" y="42672"/>
                </a:lnTo>
                <a:lnTo>
                  <a:pt x="129418" y="42672"/>
                </a:lnTo>
                <a:lnTo>
                  <a:pt x="57912" y="77724"/>
                </a:lnTo>
                <a:close/>
              </a:path>
              <a:path w="410209" h="441960">
                <a:moveTo>
                  <a:pt x="409956" y="441960"/>
                </a:moveTo>
                <a:lnTo>
                  <a:pt x="1524" y="441960"/>
                </a:lnTo>
                <a:lnTo>
                  <a:pt x="0" y="440436"/>
                </a:lnTo>
                <a:lnTo>
                  <a:pt x="0" y="36576"/>
                </a:lnTo>
                <a:lnTo>
                  <a:pt x="57912" y="36576"/>
                </a:lnTo>
                <a:lnTo>
                  <a:pt x="57912" y="39624"/>
                </a:lnTo>
                <a:lnTo>
                  <a:pt x="6096" y="39624"/>
                </a:lnTo>
                <a:lnTo>
                  <a:pt x="3048" y="42672"/>
                </a:lnTo>
                <a:lnTo>
                  <a:pt x="6096" y="42672"/>
                </a:lnTo>
                <a:lnTo>
                  <a:pt x="6096" y="435864"/>
                </a:lnTo>
                <a:lnTo>
                  <a:pt x="3048" y="435864"/>
                </a:lnTo>
                <a:lnTo>
                  <a:pt x="6096" y="438912"/>
                </a:lnTo>
                <a:lnTo>
                  <a:pt x="409956" y="438912"/>
                </a:lnTo>
                <a:lnTo>
                  <a:pt x="409956" y="441960"/>
                </a:lnTo>
                <a:close/>
              </a:path>
              <a:path w="410209" h="441960">
                <a:moveTo>
                  <a:pt x="129418" y="42672"/>
                </a:moveTo>
                <a:lnTo>
                  <a:pt x="70104" y="42672"/>
                </a:lnTo>
                <a:lnTo>
                  <a:pt x="70104" y="36576"/>
                </a:lnTo>
                <a:lnTo>
                  <a:pt x="129657" y="36576"/>
                </a:lnTo>
                <a:lnTo>
                  <a:pt x="135636" y="39624"/>
                </a:lnTo>
                <a:lnTo>
                  <a:pt x="129418" y="42672"/>
                </a:lnTo>
                <a:close/>
              </a:path>
              <a:path w="410209" h="441960">
                <a:moveTo>
                  <a:pt x="6096" y="42672"/>
                </a:moveTo>
                <a:lnTo>
                  <a:pt x="3048" y="42672"/>
                </a:lnTo>
                <a:lnTo>
                  <a:pt x="6096" y="39624"/>
                </a:lnTo>
                <a:lnTo>
                  <a:pt x="6096" y="42672"/>
                </a:lnTo>
                <a:close/>
              </a:path>
              <a:path w="410209" h="441960">
                <a:moveTo>
                  <a:pt x="57912" y="42672"/>
                </a:moveTo>
                <a:lnTo>
                  <a:pt x="6096" y="42672"/>
                </a:lnTo>
                <a:lnTo>
                  <a:pt x="6096" y="39624"/>
                </a:lnTo>
                <a:lnTo>
                  <a:pt x="57912" y="39624"/>
                </a:lnTo>
                <a:lnTo>
                  <a:pt x="57912" y="42672"/>
                </a:lnTo>
                <a:close/>
              </a:path>
              <a:path w="410209" h="441960">
                <a:moveTo>
                  <a:pt x="6096" y="438912"/>
                </a:moveTo>
                <a:lnTo>
                  <a:pt x="3048" y="435864"/>
                </a:lnTo>
                <a:lnTo>
                  <a:pt x="6096" y="435864"/>
                </a:lnTo>
                <a:lnTo>
                  <a:pt x="6096" y="438912"/>
                </a:lnTo>
                <a:close/>
              </a:path>
              <a:path w="410209" h="441960">
                <a:moveTo>
                  <a:pt x="409956" y="438912"/>
                </a:moveTo>
                <a:lnTo>
                  <a:pt x="6096" y="438912"/>
                </a:lnTo>
                <a:lnTo>
                  <a:pt x="6096" y="435864"/>
                </a:lnTo>
                <a:lnTo>
                  <a:pt x="409956" y="435864"/>
                </a:lnTo>
                <a:lnTo>
                  <a:pt x="409956" y="43891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375331" y="5952217"/>
            <a:ext cx="165735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5" dirty="0">
                <a:solidFill>
                  <a:srgbClr val="808080"/>
                </a:solidFill>
                <a:latin typeface="Times New Roman"/>
                <a:cs typeface="Times New Roman"/>
              </a:rPr>
              <a:t>N</a:t>
            </a:r>
            <a:r>
              <a:rPr sz="850" spc="55" dirty="0">
                <a:solidFill>
                  <a:srgbClr val="808080"/>
                </a:solidFill>
                <a:latin typeface="Times New Roman"/>
                <a:cs typeface="Times New Roman"/>
              </a:rPr>
              <a:t>o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244027" y="5696182"/>
            <a:ext cx="382270" cy="4070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80" dirty="0">
                <a:latin typeface="Noto Sans CJK JP Regular"/>
                <a:cs typeface="Noto Sans CJK JP Regular"/>
              </a:rPr>
              <a:t>수행</a:t>
            </a:r>
            <a:endParaRPr sz="850">
              <a:latin typeface="Noto Sans CJK JP Regular"/>
              <a:cs typeface="Noto Sans CJK JP Regular"/>
            </a:endParaRPr>
          </a:p>
          <a:p>
            <a:pPr marL="228600">
              <a:lnSpc>
                <a:spcPct val="100000"/>
              </a:lnSpc>
              <a:spcBef>
                <a:spcPts val="950"/>
              </a:spcBef>
            </a:pPr>
            <a:r>
              <a:rPr sz="850" spc="5" dirty="0">
                <a:solidFill>
                  <a:srgbClr val="808080"/>
                </a:solidFill>
                <a:latin typeface="Times New Roman"/>
                <a:cs typeface="Times New Roman"/>
              </a:rPr>
              <a:t>N</a:t>
            </a:r>
            <a:r>
              <a:rPr sz="850" spc="55" dirty="0">
                <a:solidFill>
                  <a:srgbClr val="808080"/>
                </a:solidFill>
                <a:latin typeface="Times New Roman"/>
                <a:cs typeface="Times New Roman"/>
              </a:rPr>
              <a:t>o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9368028" y="5317235"/>
            <a:ext cx="281940" cy="262255"/>
          </a:xfrm>
          <a:custGeom>
            <a:avLst/>
            <a:gdLst/>
            <a:ahLst/>
            <a:cxnLst/>
            <a:rect l="l" t="t" r="r" b="b"/>
            <a:pathLst>
              <a:path w="281940" h="262254">
                <a:moveTo>
                  <a:pt x="239268" y="7620"/>
                </a:moveTo>
                <a:lnTo>
                  <a:pt x="0" y="7620"/>
                </a:lnTo>
                <a:lnTo>
                  <a:pt x="0" y="0"/>
                </a:lnTo>
                <a:lnTo>
                  <a:pt x="243840" y="0"/>
                </a:lnTo>
                <a:lnTo>
                  <a:pt x="245364" y="1524"/>
                </a:lnTo>
                <a:lnTo>
                  <a:pt x="245364" y="4572"/>
                </a:lnTo>
                <a:lnTo>
                  <a:pt x="239268" y="4572"/>
                </a:lnTo>
                <a:lnTo>
                  <a:pt x="239268" y="7620"/>
                </a:lnTo>
                <a:close/>
              </a:path>
              <a:path w="281940" h="262254">
                <a:moveTo>
                  <a:pt x="245364" y="196596"/>
                </a:moveTo>
                <a:lnTo>
                  <a:pt x="239268" y="196596"/>
                </a:lnTo>
                <a:lnTo>
                  <a:pt x="239268" y="4572"/>
                </a:lnTo>
                <a:lnTo>
                  <a:pt x="242316" y="7620"/>
                </a:lnTo>
                <a:lnTo>
                  <a:pt x="245364" y="7620"/>
                </a:lnTo>
                <a:lnTo>
                  <a:pt x="245364" y="196596"/>
                </a:lnTo>
                <a:close/>
              </a:path>
              <a:path w="281940" h="262254">
                <a:moveTo>
                  <a:pt x="245364" y="7620"/>
                </a:moveTo>
                <a:lnTo>
                  <a:pt x="242316" y="7620"/>
                </a:lnTo>
                <a:lnTo>
                  <a:pt x="239268" y="4572"/>
                </a:lnTo>
                <a:lnTo>
                  <a:pt x="245364" y="4572"/>
                </a:lnTo>
                <a:lnTo>
                  <a:pt x="245364" y="7620"/>
                </a:lnTo>
                <a:close/>
              </a:path>
              <a:path w="281940" h="262254">
                <a:moveTo>
                  <a:pt x="242316" y="262128"/>
                </a:moveTo>
                <a:lnTo>
                  <a:pt x="204216" y="184404"/>
                </a:lnTo>
                <a:lnTo>
                  <a:pt x="239268" y="184404"/>
                </a:lnTo>
                <a:lnTo>
                  <a:pt x="239268" y="196596"/>
                </a:lnTo>
                <a:lnTo>
                  <a:pt x="275724" y="196596"/>
                </a:lnTo>
                <a:lnTo>
                  <a:pt x="242316" y="262128"/>
                </a:lnTo>
                <a:close/>
              </a:path>
              <a:path w="281940" h="262254">
                <a:moveTo>
                  <a:pt x="275724" y="196596"/>
                </a:moveTo>
                <a:lnTo>
                  <a:pt x="245364" y="196596"/>
                </a:lnTo>
                <a:lnTo>
                  <a:pt x="245364" y="184404"/>
                </a:lnTo>
                <a:lnTo>
                  <a:pt x="281940" y="184404"/>
                </a:lnTo>
                <a:lnTo>
                  <a:pt x="275724" y="1965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372856" y="5317235"/>
            <a:ext cx="265430" cy="262255"/>
          </a:xfrm>
          <a:custGeom>
            <a:avLst/>
            <a:gdLst/>
            <a:ahLst/>
            <a:cxnLst/>
            <a:rect l="l" t="t" r="r" b="b"/>
            <a:pathLst>
              <a:path w="265429" h="262254">
                <a:moveTo>
                  <a:pt x="42672" y="196596"/>
                </a:moveTo>
                <a:lnTo>
                  <a:pt x="35052" y="196596"/>
                </a:lnTo>
                <a:lnTo>
                  <a:pt x="35052" y="1524"/>
                </a:lnTo>
                <a:lnTo>
                  <a:pt x="36576" y="0"/>
                </a:lnTo>
                <a:lnTo>
                  <a:pt x="265176" y="0"/>
                </a:lnTo>
                <a:lnTo>
                  <a:pt x="265176" y="4572"/>
                </a:lnTo>
                <a:lnTo>
                  <a:pt x="42672" y="4572"/>
                </a:lnTo>
                <a:lnTo>
                  <a:pt x="38100" y="7620"/>
                </a:lnTo>
                <a:lnTo>
                  <a:pt x="42672" y="7620"/>
                </a:lnTo>
                <a:lnTo>
                  <a:pt x="42672" y="196596"/>
                </a:lnTo>
                <a:close/>
              </a:path>
              <a:path w="265429" h="262254">
                <a:moveTo>
                  <a:pt x="42672" y="7620"/>
                </a:moveTo>
                <a:lnTo>
                  <a:pt x="38100" y="7620"/>
                </a:lnTo>
                <a:lnTo>
                  <a:pt x="42672" y="4572"/>
                </a:lnTo>
                <a:lnTo>
                  <a:pt x="42672" y="7620"/>
                </a:lnTo>
                <a:close/>
              </a:path>
              <a:path w="265429" h="262254">
                <a:moveTo>
                  <a:pt x="265176" y="7620"/>
                </a:moveTo>
                <a:lnTo>
                  <a:pt x="42672" y="7620"/>
                </a:lnTo>
                <a:lnTo>
                  <a:pt x="42672" y="4572"/>
                </a:lnTo>
                <a:lnTo>
                  <a:pt x="265176" y="4572"/>
                </a:lnTo>
                <a:lnTo>
                  <a:pt x="265176" y="7620"/>
                </a:lnTo>
                <a:close/>
              </a:path>
              <a:path w="265429" h="262254">
                <a:moveTo>
                  <a:pt x="38100" y="262128"/>
                </a:moveTo>
                <a:lnTo>
                  <a:pt x="0" y="184404"/>
                </a:lnTo>
                <a:lnTo>
                  <a:pt x="35052" y="184404"/>
                </a:lnTo>
                <a:lnTo>
                  <a:pt x="35052" y="196596"/>
                </a:lnTo>
                <a:lnTo>
                  <a:pt x="71508" y="196596"/>
                </a:lnTo>
                <a:lnTo>
                  <a:pt x="38100" y="262128"/>
                </a:lnTo>
                <a:close/>
              </a:path>
              <a:path w="265429" h="262254">
                <a:moveTo>
                  <a:pt x="71508" y="196596"/>
                </a:moveTo>
                <a:lnTo>
                  <a:pt x="42672" y="196596"/>
                </a:lnTo>
                <a:lnTo>
                  <a:pt x="42672" y="184404"/>
                </a:lnTo>
                <a:lnTo>
                  <a:pt x="77724" y="184404"/>
                </a:lnTo>
                <a:lnTo>
                  <a:pt x="71508" y="1965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757159" y="6271259"/>
            <a:ext cx="1248410" cy="83820"/>
          </a:xfrm>
          <a:custGeom>
            <a:avLst/>
            <a:gdLst/>
            <a:ahLst/>
            <a:cxnLst/>
            <a:rect l="l" t="t" r="r" b="b"/>
            <a:pathLst>
              <a:path w="1248409" h="83820">
                <a:moveTo>
                  <a:pt x="1242060" y="45720"/>
                </a:moveTo>
                <a:lnTo>
                  <a:pt x="1242060" y="0"/>
                </a:lnTo>
                <a:lnTo>
                  <a:pt x="1248156" y="0"/>
                </a:lnTo>
                <a:lnTo>
                  <a:pt x="1248156" y="42672"/>
                </a:lnTo>
                <a:lnTo>
                  <a:pt x="1245108" y="42672"/>
                </a:lnTo>
                <a:lnTo>
                  <a:pt x="1242060" y="45720"/>
                </a:lnTo>
                <a:close/>
              </a:path>
              <a:path w="1248409" h="83820">
                <a:moveTo>
                  <a:pt x="77724" y="83820"/>
                </a:moveTo>
                <a:lnTo>
                  <a:pt x="0" y="45720"/>
                </a:lnTo>
                <a:lnTo>
                  <a:pt x="77724" y="7620"/>
                </a:lnTo>
                <a:lnTo>
                  <a:pt x="77724" y="42672"/>
                </a:lnTo>
                <a:lnTo>
                  <a:pt x="64008" y="42672"/>
                </a:lnTo>
                <a:lnTo>
                  <a:pt x="64008" y="48768"/>
                </a:lnTo>
                <a:lnTo>
                  <a:pt x="77724" y="48768"/>
                </a:lnTo>
                <a:lnTo>
                  <a:pt x="77724" y="83820"/>
                </a:lnTo>
                <a:close/>
              </a:path>
              <a:path w="1248409" h="83820">
                <a:moveTo>
                  <a:pt x="77724" y="48768"/>
                </a:moveTo>
                <a:lnTo>
                  <a:pt x="64008" y="48768"/>
                </a:lnTo>
                <a:lnTo>
                  <a:pt x="64008" y="42672"/>
                </a:lnTo>
                <a:lnTo>
                  <a:pt x="77724" y="42672"/>
                </a:lnTo>
                <a:lnTo>
                  <a:pt x="77724" y="48768"/>
                </a:lnTo>
                <a:close/>
              </a:path>
              <a:path w="1248409" h="83820">
                <a:moveTo>
                  <a:pt x="1248156" y="48768"/>
                </a:moveTo>
                <a:lnTo>
                  <a:pt x="77724" y="48768"/>
                </a:lnTo>
                <a:lnTo>
                  <a:pt x="77724" y="42672"/>
                </a:lnTo>
                <a:lnTo>
                  <a:pt x="1242060" y="42672"/>
                </a:lnTo>
                <a:lnTo>
                  <a:pt x="1242060" y="45720"/>
                </a:lnTo>
                <a:lnTo>
                  <a:pt x="1248156" y="45720"/>
                </a:lnTo>
                <a:lnTo>
                  <a:pt x="1248156" y="48768"/>
                </a:lnTo>
                <a:close/>
              </a:path>
              <a:path w="1248409" h="83820">
                <a:moveTo>
                  <a:pt x="1248156" y="45720"/>
                </a:moveTo>
                <a:lnTo>
                  <a:pt x="1242060" y="45720"/>
                </a:lnTo>
                <a:lnTo>
                  <a:pt x="1245108" y="42672"/>
                </a:lnTo>
                <a:lnTo>
                  <a:pt x="1248156" y="42672"/>
                </a:lnTo>
                <a:lnTo>
                  <a:pt x="1248156" y="4572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8107107" y="6311824"/>
            <a:ext cx="213360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-55" dirty="0">
                <a:solidFill>
                  <a:srgbClr val="808080"/>
                </a:solidFill>
                <a:latin typeface="Times New Roman"/>
                <a:cs typeface="Times New Roman"/>
              </a:rPr>
              <a:t>Y</a:t>
            </a:r>
            <a:r>
              <a:rPr sz="850" spc="100" dirty="0">
                <a:solidFill>
                  <a:srgbClr val="808080"/>
                </a:solidFill>
                <a:latin typeface="Times New Roman"/>
                <a:cs typeface="Times New Roman"/>
              </a:rPr>
              <a:t>es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388352" y="6463284"/>
            <a:ext cx="975360" cy="352425"/>
          </a:xfrm>
          <a:custGeom>
            <a:avLst/>
            <a:gdLst/>
            <a:ahLst/>
            <a:cxnLst/>
            <a:rect l="l" t="t" r="r" b="b"/>
            <a:pathLst>
              <a:path w="975359" h="352425">
                <a:moveTo>
                  <a:pt x="897636" y="315468"/>
                </a:moveTo>
                <a:lnTo>
                  <a:pt x="1524" y="315468"/>
                </a:lnTo>
                <a:lnTo>
                  <a:pt x="0" y="313944"/>
                </a:lnTo>
                <a:lnTo>
                  <a:pt x="0" y="0"/>
                </a:lnTo>
                <a:lnTo>
                  <a:pt x="6096" y="0"/>
                </a:lnTo>
                <a:lnTo>
                  <a:pt x="6096" y="309372"/>
                </a:lnTo>
                <a:lnTo>
                  <a:pt x="3048" y="309372"/>
                </a:lnTo>
                <a:lnTo>
                  <a:pt x="6096" y="312420"/>
                </a:lnTo>
                <a:lnTo>
                  <a:pt x="897636" y="312420"/>
                </a:lnTo>
                <a:lnTo>
                  <a:pt x="897636" y="315468"/>
                </a:lnTo>
                <a:close/>
              </a:path>
              <a:path w="975359" h="352425">
                <a:moveTo>
                  <a:pt x="897636" y="352044"/>
                </a:moveTo>
                <a:lnTo>
                  <a:pt x="897636" y="274320"/>
                </a:lnTo>
                <a:lnTo>
                  <a:pt x="969142" y="309372"/>
                </a:lnTo>
                <a:lnTo>
                  <a:pt x="909828" y="309372"/>
                </a:lnTo>
                <a:lnTo>
                  <a:pt x="909828" y="315468"/>
                </a:lnTo>
                <a:lnTo>
                  <a:pt x="969381" y="315468"/>
                </a:lnTo>
                <a:lnTo>
                  <a:pt x="897636" y="352044"/>
                </a:lnTo>
                <a:close/>
              </a:path>
              <a:path w="975359" h="352425">
                <a:moveTo>
                  <a:pt x="6096" y="312420"/>
                </a:moveTo>
                <a:lnTo>
                  <a:pt x="3048" y="309372"/>
                </a:lnTo>
                <a:lnTo>
                  <a:pt x="6096" y="309372"/>
                </a:lnTo>
                <a:lnTo>
                  <a:pt x="6096" y="312420"/>
                </a:lnTo>
                <a:close/>
              </a:path>
              <a:path w="975359" h="352425">
                <a:moveTo>
                  <a:pt x="897636" y="312420"/>
                </a:moveTo>
                <a:lnTo>
                  <a:pt x="6096" y="312420"/>
                </a:lnTo>
                <a:lnTo>
                  <a:pt x="6096" y="309372"/>
                </a:lnTo>
                <a:lnTo>
                  <a:pt x="897636" y="309372"/>
                </a:lnTo>
                <a:lnTo>
                  <a:pt x="897636" y="312420"/>
                </a:lnTo>
                <a:close/>
              </a:path>
              <a:path w="975359" h="352425">
                <a:moveTo>
                  <a:pt x="969381" y="315468"/>
                </a:moveTo>
                <a:lnTo>
                  <a:pt x="909828" y="315468"/>
                </a:lnTo>
                <a:lnTo>
                  <a:pt x="909828" y="309372"/>
                </a:lnTo>
                <a:lnTo>
                  <a:pt x="969142" y="309372"/>
                </a:lnTo>
                <a:lnTo>
                  <a:pt x="975360" y="312420"/>
                </a:lnTo>
                <a:lnTo>
                  <a:pt x="969381" y="31546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79692" y="4387596"/>
            <a:ext cx="1424940" cy="243840"/>
          </a:xfrm>
          <a:custGeom>
            <a:avLst/>
            <a:gdLst/>
            <a:ahLst/>
            <a:cxnLst/>
            <a:rect l="l" t="t" r="r" b="b"/>
            <a:pathLst>
              <a:path w="1424940" h="243839">
                <a:moveTo>
                  <a:pt x="931164" y="47244"/>
                </a:moveTo>
                <a:lnTo>
                  <a:pt x="492252" y="47244"/>
                </a:lnTo>
                <a:lnTo>
                  <a:pt x="711708" y="0"/>
                </a:lnTo>
                <a:lnTo>
                  <a:pt x="931164" y="47244"/>
                </a:lnTo>
                <a:close/>
              </a:path>
              <a:path w="1424940" h="243839">
                <a:moveTo>
                  <a:pt x="394716" y="243840"/>
                </a:moveTo>
                <a:lnTo>
                  <a:pt x="316992" y="182880"/>
                </a:lnTo>
                <a:lnTo>
                  <a:pt x="0" y="156972"/>
                </a:lnTo>
                <a:lnTo>
                  <a:pt x="219456" y="108204"/>
                </a:lnTo>
                <a:lnTo>
                  <a:pt x="140208" y="47244"/>
                </a:lnTo>
                <a:lnTo>
                  <a:pt x="1283208" y="47244"/>
                </a:lnTo>
                <a:lnTo>
                  <a:pt x="1205484" y="108204"/>
                </a:lnTo>
                <a:lnTo>
                  <a:pt x="1424940" y="156972"/>
                </a:lnTo>
                <a:lnTo>
                  <a:pt x="1107948" y="182880"/>
                </a:lnTo>
                <a:lnTo>
                  <a:pt x="1064361" y="216408"/>
                </a:lnTo>
                <a:lnTo>
                  <a:pt x="711708" y="216408"/>
                </a:lnTo>
                <a:lnTo>
                  <a:pt x="394716" y="243840"/>
                </a:lnTo>
                <a:close/>
              </a:path>
              <a:path w="1424940" h="243839">
                <a:moveTo>
                  <a:pt x="1028700" y="243840"/>
                </a:moveTo>
                <a:lnTo>
                  <a:pt x="711708" y="216408"/>
                </a:lnTo>
                <a:lnTo>
                  <a:pt x="1064361" y="216408"/>
                </a:lnTo>
                <a:lnTo>
                  <a:pt x="1028700" y="243840"/>
                </a:lnTo>
                <a:close/>
              </a:path>
            </a:pathLst>
          </a:custGeom>
          <a:solidFill>
            <a:srgbClr val="006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7159216" y="4420596"/>
            <a:ext cx="464820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문제발생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699247" y="4916423"/>
            <a:ext cx="664845" cy="78105"/>
          </a:xfrm>
          <a:custGeom>
            <a:avLst/>
            <a:gdLst/>
            <a:ahLst/>
            <a:cxnLst/>
            <a:rect l="l" t="t" r="r" b="b"/>
            <a:pathLst>
              <a:path w="664845" h="78104">
                <a:moveTo>
                  <a:pt x="586740" y="77724"/>
                </a:moveTo>
                <a:lnTo>
                  <a:pt x="586740" y="0"/>
                </a:lnTo>
                <a:lnTo>
                  <a:pt x="655495" y="35052"/>
                </a:lnTo>
                <a:lnTo>
                  <a:pt x="598932" y="35052"/>
                </a:lnTo>
                <a:lnTo>
                  <a:pt x="598932" y="42672"/>
                </a:lnTo>
                <a:lnTo>
                  <a:pt x="658246" y="42672"/>
                </a:lnTo>
                <a:lnTo>
                  <a:pt x="586740" y="77724"/>
                </a:lnTo>
                <a:close/>
              </a:path>
              <a:path w="664845" h="78104">
                <a:moveTo>
                  <a:pt x="586740" y="42672"/>
                </a:moveTo>
                <a:lnTo>
                  <a:pt x="0" y="42672"/>
                </a:lnTo>
                <a:lnTo>
                  <a:pt x="0" y="35052"/>
                </a:lnTo>
                <a:lnTo>
                  <a:pt x="586740" y="35052"/>
                </a:lnTo>
                <a:lnTo>
                  <a:pt x="586740" y="42672"/>
                </a:lnTo>
                <a:close/>
              </a:path>
              <a:path w="664845" h="78104">
                <a:moveTo>
                  <a:pt x="658246" y="42672"/>
                </a:moveTo>
                <a:lnTo>
                  <a:pt x="598932" y="42672"/>
                </a:lnTo>
                <a:lnTo>
                  <a:pt x="598932" y="35052"/>
                </a:lnTo>
                <a:lnTo>
                  <a:pt x="655495" y="35052"/>
                </a:lnTo>
                <a:lnTo>
                  <a:pt x="664464" y="39624"/>
                </a:lnTo>
                <a:lnTo>
                  <a:pt x="658246" y="4267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25640" y="4809744"/>
            <a:ext cx="731520" cy="291465"/>
          </a:xfrm>
          <a:custGeom>
            <a:avLst/>
            <a:gdLst/>
            <a:ahLst/>
            <a:cxnLst/>
            <a:rect l="l" t="t" r="r" b="b"/>
            <a:pathLst>
              <a:path w="731520" h="291464">
                <a:moveTo>
                  <a:pt x="365760" y="291084"/>
                </a:moveTo>
                <a:lnTo>
                  <a:pt x="0" y="146304"/>
                </a:lnTo>
                <a:lnTo>
                  <a:pt x="365760" y="0"/>
                </a:lnTo>
                <a:lnTo>
                  <a:pt x="731520" y="146304"/>
                </a:lnTo>
                <a:lnTo>
                  <a:pt x="365760" y="291084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13447" y="4803647"/>
            <a:ext cx="757555" cy="303530"/>
          </a:xfrm>
          <a:custGeom>
            <a:avLst/>
            <a:gdLst/>
            <a:ahLst/>
            <a:cxnLst/>
            <a:rect l="l" t="t" r="r" b="b"/>
            <a:pathLst>
              <a:path w="757554" h="303529">
                <a:moveTo>
                  <a:pt x="377952" y="303276"/>
                </a:moveTo>
                <a:lnTo>
                  <a:pt x="0" y="152400"/>
                </a:lnTo>
                <a:lnTo>
                  <a:pt x="377952" y="0"/>
                </a:lnTo>
                <a:lnTo>
                  <a:pt x="404515" y="10668"/>
                </a:lnTo>
                <a:lnTo>
                  <a:pt x="376428" y="10668"/>
                </a:lnTo>
                <a:lnTo>
                  <a:pt x="377955" y="11272"/>
                </a:lnTo>
                <a:lnTo>
                  <a:pt x="34410" y="147828"/>
                </a:lnTo>
                <a:lnTo>
                  <a:pt x="15240" y="147828"/>
                </a:lnTo>
                <a:lnTo>
                  <a:pt x="15240" y="155448"/>
                </a:lnTo>
                <a:lnTo>
                  <a:pt x="34210" y="155448"/>
                </a:lnTo>
                <a:lnTo>
                  <a:pt x="377955" y="293521"/>
                </a:lnTo>
                <a:lnTo>
                  <a:pt x="376428" y="294132"/>
                </a:lnTo>
                <a:lnTo>
                  <a:pt x="400950" y="294132"/>
                </a:lnTo>
                <a:lnTo>
                  <a:pt x="377952" y="303276"/>
                </a:lnTo>
                <a:close/>
              </a:path>
              <a:path w="757554" h="303529">
                <a:moveTo>
                  <a:pt x="377955" y="11272"/>
                </a:moveTo>
                <a:lnTo>
                  <a:pt x="376428" y="10668"/>
                </a:lnTo>
                <a:lnTo>
                  <a:pt x="379476" y="10668"/>
                </a:lnTo>
                <a:lnTo>
                  <a:pt x="377955" y="11272"/>
                </a:lnTo>
                <a:close/>
              </a:path>
              <a:path w="757554" h="303529">
                <a:moveTo>
                  <a:pt x="732613" y="151657"/>
                </a:moveTo>
                <a:lnTo>
                  <a:pt x="377955" y="11272"/>
                </a:lnTo>
                <a:lnTo>
                  <a:pt x="379476" y="10668"/>
                </a:lnTo>
                <a:lnTo>
                  <a:pt x="404515" y="10668"/>
                </a:lnTo>
                <a:lnTo>
                  <a:pt x="746043" y="147828"/>
                </a:lnTo>
                <a:lnTo>
                  <a:pt x="742188" y="147828"/>
                </a:lnTo>
                <a:lnTo>
                  <a:pt x="732613" y="151657"/>
                </a:lnTo>
                <a:close/>
              </a:path>
              <a:path w="757554" h="303529">
                <a:moveTo>
                  <a:pt x="15240" y="155448"/>
                </a:moveTo>
                <a:lnTo>
                  <a:pt x="15240" y="147828"/>
                </a:lnTo>
                <a:lnTo>
                  <a:pt x="24774" y="151657"/>
                </a:lnTo>
                <a:lnTo>
                  <a:pt x="15240" y="155448"/>
                </a:lnTo>
                <a:close/>
              </a:path>
              <a:path w="757554" h="303529">
                <a:moveTo>
                  <a:pt x="24774" y="151657"/>
                </a:moveTo>
                <a:lnTo>
                  <a:pt x="15240" y="147828"/>
                </a:lnTo>
                <a:lnTo>
                  <a:pt x="34410" y="147828"/>
                </a:lnTo>
                <a:lnTo>
                  <a:pt x="24774" y="151657"/>
                </a:lnTo>
                <a:close/>
              </a:path>
              <a:path w="757554" h="303529">
                <a:moveTo>
                  <a:pt x="742188" y="155448"/>
                </a:moveTo>
                <a:lnTo>
                  <a:pt x="732613" y="151657"/>
                </a:lnTo>
                <a:lnTo>
                  <a:pt x="742188" y="147828"/>
                </a:lnTo>
                <a:lnTo>
                  <a:pt x="742188" y="155448"/>
                </a:lnTo>
                <a:close/>
              </a:path>
              <a:path w="757554" h="303529">
                <a:moveTo>
                  <a:pt x="749761" y="155448"/>
                </a:moveTo>
                <a:lnTo>
                  <a:pt x="742188" y="155448"/>
                </a:lnTo>
                <a:lnTo>
                  <a:pt x="742188" y="147828"/>
                </a:lnTo>
                <a:lnTo>
                  <a:pt x="746043" y="147828"/>
                </a:lnTo>
                <a:lnTo>
                  <a:pt x="757428" y="152400"/>
                </a:lnTo>
                <a:lnTo>
                  <a:pt x="749761" y="155448"/>
                </a:lnTo>
                <a:close/>
              </a:path>
              <a:path w="757554" h="303529">
                <a:moveTo>
                  <a:pt x="34210" y="155448"/>
                </a:moveTo>
                <a:lnTo>
                  <a:pt x="15240" y="155448"/>
                </a:lnTo>
                <a:lnTo>
                  <a:pt x="24774" y="151657"/>
                </a:lnTo>
                <a:lnTo>
                  <a:pt x="34210" y="155448"/>
                </a:lnTo>
                <a:close/>
              </a:path>
              <a:path w="757554" h="303529">
                <a:moveTo>
                  <a:pt x="400950" y="294132"/>
                </a:moveTo>
                <a:lnTo>
                  <a:pt x="379476" y="294132"/>
                </a:lnTo>
                <a:lnTo>
                  <a:pt x="377955" y="293521"/>
                </a:lnTo>
                <a:lnTo>
                  <a:pt x="732613" y="151657"/>
                </a:lnTo>
                <a:lnTo>
                  <a:pt x="742188" y="155448"/>
                </a:lnTo>
                <a:lnTo>
                  <a:pt x="749761" y="155448"/>
                </a:lnTo>
                <a:lnTo>
                  <a:pt x="400950" y="294132"/>
                </a:lnTo>
                <a:close/>
              </a:path>
              <a:path w="757554" h="303529">
                <a:moveTo>
                  <a:pt x="379476" y="294132"/>
                </a:moveTo>
                <a:lnTo>
                  <a:pt x="376428" y="294132"/>
                </a:lnTo>
                <a:lnTo>
                  <a:pt x="377955" y="293521"/>
                </a:lnTo>
                <a:lnTo>
                  <a:pt x="379476" y="294132"/>
                </a:lnTo>
                <a:close/>
              </a:path>
            </a:pathLst>
          </a:custGeom>
          <a:solidFill>
            <a:srgbClr val="BDBD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/>
          <p:nvPr/>
        </p:nvSpPr>
        <p:spPr>
          <a:xfrm>
            <a:off x="7159216" y="4873228"/>
            <a:ext cx="464820" cy="157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50" spc="80" dirty="0">
                <a:latin typeface="Noto Sans CJK JP Regular"/>
                <a:cs typeface="Noto Sans CJK JP Regular"/>
              </a:rPr>
              <a:t>자체처리</a:t>
            </a:r>
            <a:endParaRPr sz="850">
              <a:latin typeface="Noto Sans CJK JP Regular"/>
              <a:cs typeface="Noto Sans CJK JP Regular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23</a:t>
            </a:fld>
            <a:endParaRPr spc="55" dirty="0"/>
          </a:p>
        </p:txBody>
      </p:sp>
      <p:sp>
        <p:nvSpPr>
          <p:cNvPr id="98" name="object 9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2636" y="1348240"/>
            <a:ext cx="958659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시스템 </a:t>
            </a:r>
            <a:r>
              <a:rPr sz="1400" spc="130" dirty="0">
                <a:latin typeface="Noto Sans CJK JP Regular"/>
                <a:cs typeface="Noto Sans CJK JP Regular"/>
              </a:rPr>
              <a:t>운영 </a:t>
            </a:r>
            <a:r>
              <a:rPr sz="1400" spc="125" dirty="0">
                <a:latin typeface="Noto Sans CJK JP Regular"/>
                <a:cs typeface="Noto Sans CJK JP Regular"/>
              </a:rPr>
              <a:t>및 관리를 위한 </a:t>
            </a:r>
            <a:r>
              <a:rPr sz="1400" spc="130" dirty="0">
                <a:latin typeface="Noto Sans CJK JP Regular"/>
                <a:cs typeface="Noto Sans CJK JP Regular"/>
              </a:rPr>
              <a:t>교육 </a:t>
            </a:r>
            <a:r>
              <a:rPr sz="1400" spc="125" dirty="0">
                <a:latin typeface="Noto Sans CJK JP Regular"/>
                <a:cs typeface="Noto Sans CJK JP Regular"/>
              </a:rPr>
              <a:t>및 </a:t>
            </a:r>
            <a:r>
              <a:rPr sz="1400" spc="130" dirty="0">
                <a:latin typeface="Noto Sans CJK JP Regular"/>
                <a:cs typeface="Noto Sans CJK JP Regular"/>
              </a:rPr>
              <a:t>기술지원은 </a:t>
            </a:r>
            <a:r>
              <a:rPr sz="1400" spc="125" dirty="0">
                <a:latin typeface="Noto Sans CJK JP Regular"/>
                <a:cs typeface="Noto Sans CJK JP Regular"/>
              </a:rPr>
              <a:t>업무 </a:t>
            </a:r>
            <a:r>
              <a:rPr sz="1400" spc="130" dirty="0">
                <a:latin typeface="Noto Sans CJK JP Regular"/>
                <a:cs typeface="Noto Sans CJK JP Regular"/>
              </a:rPr>
              <a:t>운영 </a:t>
            </a:r>
            <a:r>
              <a:rPr sz="1400" spc="100" dirty="0">
                <a:latin typeface="Noto Sans CJK JP Regular"/>
                <a:cs typeface="Noto Sans CJK JP Regular"/>
              </a:rPr>
              <a:t>교육</a:t>
            </a:r>
            <a:r>
              <a:rPr sz="1400" spc="100" dirty="0">
                <a:latin typeface="Times New Roman"/>
                <a:cs typeface="Times New Roman"/>
              </a:rPr>
              <a:t>, </a:t>
            </a:r>
            <a:r>
              <a:rPr sz="1400" spc="130" dirty="0">
                <a:latin typeface="Noto Sans CJK JP Regular"/>
                <a:cs typeface="Noto Sans CJK JP Regular"/>
              </a:rPr>
              <a:t>시스템의 </a:t>
            </a:r>
            <a:r>
              <a:rPr sz="1400" spc="125" dirty="0">
                <a:latin typeface="Noto Sans CJK JP Regular"/>
                <a:cs typeface="Noto Sans CJK JP Regular"/>
              </a:rPr>
              <a:t>원활한 </a:t>
            </a:r>
            <a:r>
              <a:rPr sz="1400" spc="130" dirty="0">
                <a:latin typeface="Noto Sans CJK JP Regular"/>
                <a:cs typeface="Noto Sans CJK JP Regular"/>
              </a:rPr>
              <a:t>개발과 운영을 </a:t>
            </a:r>
            <a:r>
              <a:rPr sz="1400" spc="125" dirty="0">
                <a:latin typeface="Noto Sans CJK JP Regular"/>
                <a:cs typeface="Noto Sans CJK JP Regular"/>
              </a:rPr>
              <a:t>위한 기술교육 및 </a:t>
            </a:r>
            <a:r>
              <a:rPr sz="1400" spc="130" dirty="0">
                <a:latin typeface="Noto Sans CJK JP Regular"/>
                <a:cs typeface="Noto Sans CJK JP Regular"/>
              </a:rPr>
              <a:t>운영  </a:t>
            </a:r>
            <a:r>
              <a:rPr sz="1400" spc="125" dirty="0">
                <a:latin typeface="Noto Sans CJK JP Regular"/>
                <a:cs typeface="Noto Sans CJK JP Regular"/>
              </a:rPr>
              <a:t>환경교육 및 시스템의 원활한 활용을 위한 사용자 교육과정으로</a:t>
            </a:r>
            <a:r>
              <a:rPr sz="1400" spc="-130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진행합니다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559752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3. </a:t>
            </a:r>
            <a:r>
              <a:rPr spc="204" dirty="0"/>
              <a:t>프로젝트 수행 및 관리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교육 및</a:t>
            </a:r>
            <a:r>
              <a:rPr spc="-290" dirty="0"/>
              <a:t> </a:t>
            </a:r>
            <a:r>
              <a:rPr spc="204" dirty="0"/>
              <a:t>기술이전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860292" y="2206752"/>
            <a:ext cx="5958840" cy="342900"/>
          </a:xfrm>
          <a:prstGeom prst="rect">
            <a:avLst/>
          </a:prstGeom>
          <a:solidFill>
            <a:srgbClr val="003B75"/>
          </a:solidFill>
        </p:spPr>
        <p:txBody>
          <a:bodyPr vert="horz" wrap="square" lIns="0" tIns="60960" rIns="0" bIns="0" rtlCol="0">
            <a:spAutoFit/>
          </a:bodyPr>
          <a:lstStyle/>
          <a:p>
            <a:pPr marL="1736725">
              <a:lnSpc>
                <a:spcPct val="100000"/>
              </a:lnSpc>
              <a:spcBef>
                <a:spcPts val="480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교육 및 기술이전 내용 및</a:t>
            </a:r>
            <a:r>
              <a:rPr sz="1400" spc="4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방법</a:t>
            </a:r>
            <a:endParaRPr sz="1400">
              <a:latin typeface="Noto Sans CJK JP Regular"/>
              <a:cs typeface="Noto Sans CJK JP Regular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860292" y="2627376"/>
          <a:ext cx="5958840" cy="4112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13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38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L="109220">
                        <a:lnSpc>
                          <a:spcPct val="100000"/>
                        </a:lnSpc>
                      </a:pPr>
                      <a:r>
                        <a:rPr sz="1200" spc="120" dirty="0">
                          <a:latin typeface="Noto Sans CJK JP Regular"/>
                          <a:cs typeface="Noto Sans CJK JP Regular"/>
                        </a:rPr>
                        <a:t>교육</a:t>
                      </a:r>
                      <a:r>
                        <a:rPr sz="1200" spc="3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200" spc="120" dirty="0">
                          <a:latin typeface="Noto Sans CJK JP Regular"/>
                          <a:cs typeface="Noto Sans CJK JP Regular"/>
                        </a:rPr>
                        <a:t>대상</a:t>
                      </a:r>
                      <a:endParaRPr sz="12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254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79705" marR="173990" indent="77470">
                        <a:lnSpc>
                          <a:spcPct val="121600"/>
                        </a:lnSpc>
                      </a:pPr>
                      <a:r>
                        <a:rPr sz="1200" spc="120" dirty="0">
                          <a:latin typeface="Noto Sans CJK JP Regular"/>
                          <a:cs typeface="Noto Sans CJK JP Regular"/>
                        </a:rPr>
                        <a:t>교육  </a:t>
                      </a:r>
                      <a:r>
                        <a:rPr sz="1200" dirty="0">
                          <a:latin typeface="Noto Sans CJK JP Regular"/>
                          <a:cs typeface="Noto Sans CJK JP Regular"/>
                        </a:rPr>
                        <a:t>과정명</a:t>
                      </a:r>
                      <a:endParaRPr sz="12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08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621665" marR="183515" indent="-431800">
                        <a:lnSpc>
                          <a:spcPct val="101600"/>
                        </a:lnSpc>
                      </a:pPr>
                      <a:r>
                        <a:rPr sz="1200" spc="120" dirty="0">
                          <a:latin typeface="Noto Sans CJK JP Regular"/>
                          <a:cs typeface="Noto Sans CJK JP Regular"/>
                        </a:rPr>
                        <a:t>교육 및</a:t>
                      </a:r>
                      <a:r>
                        <a:rPr sz="1200" spc="-9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200" spc="120" dirty="0">
                          <a:latin typeface="Noto Sans CJK JP Regular"/>
                          <a:cs typeface="Noto Sans CJK JP Regular"/>
                        </a:rPr>
                        <a:t>기술이전  내용</a:t>
                      </a:r>
                      <a:endParaRPr sz="12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27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99695" marR="92075">
                        <a:lnSpc>
                          <a:spcPct val="101600"/>
                        </a:lnSpc>
                      </a:pPr>
                      <a:r>
                        <a:rPr sz="1200" dirty="0">
                          <a:latin typeface="Noto Sans CJK JP Regular"/>
                          <a:cs typeface="Noto Sans CJK JP Regular"/>
                        </a:rPr>
                        <a:t>교육  장소</a:t>
                      </a:r>
                      <a:endParaRPr sz="12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27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83515" marR="179070">
                        <a:lnSpc>
                          <a:spcPct val="101600"/>
                        </a:lnSpc>
                      </a:pPr>
                      <a:r>
                        <a:rPr sz="1200" dirty="0">
                          <a:latin typeface="Noto Sans CJK JP Regular"/>
                          <a:cs typeface="Noto Sans CJK JP Regular"/>
                        </a:rPr>
                        <a:t>교육  방법</a:t>
                      </a:r>
                      <a:endParaRPr sz="12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27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31445" marR="124460" indent="-1270" algn="ctr">
                        <a:lnSpc>
                          <a:spcPct val="101200"/>
                        </a:lnSpc>
                        <a:spcBef>
                          <a:spcPts val="1470"/>
                        </a:spcBef>
                      </a:pPr>
                      <a:r>
                        <a:rPr sz="1200" spc="120" dirty="0">
                          <a:latin typeface="Noto Sans CJK JP Regular"/>
                          <a:cs typeface="Noto Sans CJK JP Regular"/>
                        </a:rPr>
                        <a:t>교육 및  </a:t>
                      </a:r>
                      <a:r>
                        <a:rPr sz="1200" dirty="0">
                          <a:latin typeface="Noto Sans CJK JP Regular"/>
                          <a:cs typeface="Noto Sans CJK JP Regular"/>
                        </a:rPr>
                        <a:t>기술이전  </a:t>
                      </a:r>
                      <a:r>
                        <a:rPr sz="1200" spc="120" dirty="0">
                          <a:latin typeface="Noto Sans CJK JP Regular"/>
                          <a:cs typeface="Noto Sans CJK JP Regular"/>
                        </a:rPr>
                        <a:t>시기</a:t>
                      </a:r>
                      <a:endParaRPr sz="12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8669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66675" algn="ctr">
                        <a:lnSpc>
                          <a:spcPct val="101200"/>
                        </a:lnSpc>
                        <a:spcBef>
                          <a:spcPts val="1470"/>
                        </a:spcBef>
                      </a:pPr>
                      <a:r>
                        <a:rPr sz="1200" spc="120" dirty="0">
                          <a:latin typeface="Noto Sans CJK JP Regular"/>
                          <a:cs typeface="Noto Sans CJK JP Regular"/>
                        </a:rPr>
                        <a:t>예상  </a:t>
                      </a:r>
                      <a:r>
                        <a:rPr sz="1200" dirty="0">
                          <a:latin typeface="Noto Sans CJK JP Regular"/>
                          <a:cs typeface="Noto Sans CJK JP Regular"/>
                        </a:rPr>
                        <a:t>교육시  </a:t>
                      </a:r>
                      <a:r>
                        <a:rPr sz="1200" spc="120" dirty="0">
                          <a:latin typeface="Noto Sans CJK JP Regular"/>
                          <a:cs typeface="Noto Sans CJK JP Regular"/>
                        </a:rPr>
                        <a:t>간</a:t>
                      </a:r>
                      <a:endParaRPr sz="12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8669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25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3664" marR="109220" indent="114300">
                        <a:lnSpc>
                          <a:spcPct val="116799"/>
                        </a:lnSpc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운영자  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100" dirty="0">
                          <a:latin typeface="Noto Sans CJK JP Regular"/>
                          <a:cs typeface="Noto Sans CJK JP Regular"/>
                        </a:rPr>
                        <a:t>업무운</a:t>
                      </a:r>
                      <a:r>
                        <a:rPr sz="1100" spc="-5" dirty="0">
                          <a:latin typeface="Noto Sans CJK JP Regular"/>
                          <a:cs typeface="Noto Sans CJK JP Regular"/>
                        </a:rPr>
                        <a:t>영</a:t>
                      </a:r>
                      <a:r>
                        <a:rPr sz="1100" dirty="0">
                          <a:latin typeface="Times New Roman"/>
                          <a:cs typeface="Times New Roman"/>
                        </a:rPr>
                        <a:t>/ 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r>
                        <a:rPr sz="1100" spc="-2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100" spc="65" dirty="0">
                          <a:latin typeface="Noto Sans CJK JP Regular"/>
                          <a:cs typeface="Noto Sans CJK JP Regular"/>
                        </a:rPr>
                        <a:t>인력</a:t>
                      </a:r>
                      <a:r>
                        <a:rPr sz="1100" spc="65" dirty="0">
                          <a:latin typeface="Times New Roman"/>
                          <a:cs typeface="Times New Roman"/>
                        </a:rPr>
                        <a:t>)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77495" marR="48260" indent="-221615">
                        <a:lnSpc>
                          <a:spcPct val="101000"/>
                        </a:lnSpc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r>
                        <a:rPr sz="1050" spc="-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시스템  소개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35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29539" indent="-9271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30175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시스템 운영</a:t>
                      </a:r>
                      <a:r>
                        <a:rPr sz="1050" spc="-1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환경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  <a:p>
                      <a:pPr marL="129539" marR="41910" indent="-92710">
                        <a:lnSpc>
                          <a:spcPts val="1280"/>
                        </a:lnSpc>
                        <a:spcBef>
                          <a:spcPts val="3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30175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시스템 구축 내용</a:t>
                      </a:r>
                      <a:r>
                        <a:rPr sz="1050" spc="-1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7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050" spc="70" dirty="0">
                          <a:latin typeface="Noto Sans CJK JP Regular"/>
                          <a:cs typeface="Noto Sans CJK JP Regular"/>
                        </a:rPr>
                        <a:t>세부 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시스템 구성</a:t>
                      </a:r>
                      <a:r>
                        <a:rPr sz="1050" spc="-2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65" dirty="0">
                          <a:latin typeface="Noto Sans CJK JP Regular"/>
                          <a:cs typeface="Noto Sans CJK JP Regular"/>
                        </a:rPr>
                        <a:t>포람</a:t>
                      </a:r>
                      <a:r>
                        <a:rPr sz="1050" spc="65" dirty="0">
                          <a:latin typeface="Times New Roman"/>
                          <a:cs typeface="Times New Roman"/>
                        </a:rPr>
                        <a:t>)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고객사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48895">
                        <a:lnSpc>
                          <a:spcPct val="100000"/>
                        </a:lnSpc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집합</a:t>
                      </a:r>
                      <a:r>
                        <a:rPr sz="1050" spc="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교육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66040" marR="60325" indent="86360">
                        <a:lnSpc>
                          <a:spcPct val="101000"/>
                        </a:lnSpc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각 단계별  운영 이관</a:t>
                      </a:r>
                      <a:r>
                        <a:rPr sz="1050" spc="-9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27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050" spc="85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050" spc="85" dirty="0">
                          <a:latin typeface="Noto Sans CJK JP Regular"/>
                          <a:cs typeface="Noto Sans CJK JP Regular"/>
                        </a:rPr>
                        <a:t>시간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74930" marR="66040" algn="ctr">
                        <a:lnSpc>
                          <a:spcPct val="101400"/>
                        </a:lnSpc>
                      </a:pP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운영매뉴얼 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설명 및  </a:t>
                      </a:r>
                      <a:r>
                        <a:rPr sz="1050" spc="25" dirty="0">
                          <a:latin typeface="Times New Roman"/>
                          <a:cs typeface="Times New Roman"/>
                        </a:rPr>
                        <a:t>Walk-thru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29539" marR="125095" indent="-92710" algn="just">
                        <a:lnSpc>
                          <a:spcPct val="101400"/>
                        </a:lnSpc>
                        <a:spcBef>
                          <a:spcPts val="134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30175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시스템 운영관리</a:t>
                      </a:r>
                      <a:r>
                        <a:rPr sz="1050" spc="-9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지침  및 장애 </a:t>
                      </a:r>
                      <a:r>
                        <a:rPr sz="1050" spc="55" dirty="0">
                          <a:latin typeface="Times New Roman"/>
                          <a:cs typeface="Times New Roman"/>
                        </a:rPr>
                        <a:t>CASE</a:t>
                      </a:r>
                      <a:r>
                        <a:rPr sz="1050" spc="55" dirty="0">
                          <a:latin typeface="Noto Sans CJK JP Regular"/>
                          <a:cs typeface="Noto Sans CJK JP Regular"/>
                        </a:rPr>
                        <a:t>별</a:t>
                      </a:r>
                      <a:r>
                        <a:rPr sz="1050" spc="-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처리  방법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7081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68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081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83820" marR="78740" indent="222250">
                        <a:lnSpc>
                          <a:spcPct val="100899"/>
                        </a:lnSpc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최종  인수인계</a:t>
                      </a:r>
                      <a:r>
                        <a:rPr sz="1050" spc="-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R="126364" algn="r">
                        <a:lnSpc>
                          <a:spcPct val="100000"/>
                        </a:lnSpc>
                      </a:pPr>
                      <a:r>
                        <a:rPr sz="1050" spc="-10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시간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81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4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860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사용자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77495" marR="48260" indent="-221615">
                        <a:lnSpc>
                          <a:spcPct val="101000"/>
                        </a:lnSpc>
                        <a:spcBef>
                          <a:spcPts val="103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r>
                        <a:rPr sz="1050" spc="-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시스템  소개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9539" indent="-9271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30175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시스템 구축 내용</a:t>
                      </a:r>
                      <a:r>
                        <a:rPr sz="1050" spc="-9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개요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고객사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48895" marR="45085" indent="67945">
                        <a:lnSpc>
                          <a:spcPct val="100899"/>
                        </a:lnSpc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집합 및  실습</a:t>
                      </a:r>
                      <a:r>
                        <a:rPr sz="1050" spc="-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교육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각</a:t>
                      </a:r>
                      <a:r>
                        <a:rPr sz="1050" spc="3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단계별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spc="-15" dirty="0">
                          <a:latin typeface="Times New Roman"/>
                          <a:cs typeface="Times New Roman"/>
                        </a:rPr>
                        <a:t>UAT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착수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전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3335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R="126364" algn="r">
                        <a:lnSpc>
                          <a:spcPct val="100000"/>
                        </a:lnSpc>
                      </a:pPr>
                      <a:r>
                        <a:rPr sz="1050" spc="-1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시간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0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화면</a:t>
                      </a:r>
                      <a:r>
                        <a:rPr sz="1050" spc="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및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50" spc="40" dirty="0">
                          <a:latin typeface="Times New Roman"/>
                          <a:cs typeface="Times New Roman"/>
                        </a:rPr>
                        <a:t>report</a:t>
                      </a:r>
                      <a:r>
                        <a:rPr sz="1050" spc="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설명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08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 marR="86995" indent="-92710">
                        <a:lnSpc>
                          <a:spcPct val="100899"/>
                        </a:lnSpc>
                        <a:spcBef>
                          <a:spcPts val="1350"/>
                        </a:spcBef>
                        <a:buClr>
                          <a:srgbClr val="7E7E7E"/>
                        </a:buClr>
                        <a:buSzPct val="109523"/>
                        <a:buFont typeface="Times New Roman"/>
                        <a:buChar char="•"/>
                        <a:tabLst>
                          <a:tab pos="130175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업무별 화면 조작</a:t>
                      </a:r>
                      <a:r>
                        <a:rPr sz="1050" spc="-13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방법  및</a:t>
                      </a:r>
                      <a:r>
                        <a:rPr sz="105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출력내용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  <a:p>
                      <a:pPr marL="129539" indent="-92710">
                        <a:lnSpc>
                          <a:spcPct val="100000"/>
                        </a:lnSpc>
                        <a:spcBef>
                          <a:spcPts val="25"/>
                        </a:spcBef>
                        <a:buClr>
                          <a:srgbClr val="7E7E7E"/>
                        </a:buClr>
                        <a:buSzPct val="109523"/>
                        <a:buChar char="•"/>
                        <a:tabLst>
                          <a:tab pos="130175" algn="l"/>
                        </a:tabLst>
                      </a:pPr>
                      <a:r>
                        <a:rPr sz="1050" spc="50" dirty="0">
                          <a:latin typeface="Times New Roman"/>
                          <a:cs typeface="Times New Roman"/>
                        </a:rPr>
                        <a:t>Report</a:t>
                      </a:r>
                      <a:r>
                        <a:rPr sz="1050" spc="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내용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7145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83820" marR="78740" indent="222250">
                        <a:lnSpc>
                          <a:spcPct val="101000"/>
                        </a:lnSpc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최종  인수인계</a:t>
                      </a:r>
                      <a:r>
                        <a:rPr sz="1050" spc="-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81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R="126364" algn="r">
                        <a:lnSpc>
                          <a:spcPct val="100000"/>
                        </a:lnSpc>
                      </a:pPr>
                      <a:r>
                        <a:rPr sz="1050" spc="-10" dirty="0"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시간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715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631948" y="3165348"/>
            <a:ext cx="1169035" cy="2621280"/>
          </a:xfrm>
          <a:custGeom>
            <a:avLst/>
            <a:gdLst/>
            <a:ahLst/>
            <a:cxnLst/>
            <a:rect l="l" t="t" r="r" b="b"/>
            <a:pathLst>
              <a:path w="1169035" h="2621279">
                <a:moveTo>
                  <a:pt x="585216" y="2621280"/>
                </a:moveTo>
                <a:lnTo>
                  <a:pt x="585216" y="2151888"/>
                </a:lnTo>
                <a:lnTo>
                  <a:pt x="0" y="2151888"/>
                </a:lnTo>
                <a:lnTo>
                  <a:pt x="0" y="469392"/>
                </a:lnTo>
                <a:lnTo>
                  <a:pt x="585216" y="469392"/>
                </a:lnTo>
                <a:lnTo>
                  <a:pt x="585216" y="0"/>
                </a:lnTo>
                <a:lnTo>
                  <a:pt x="1168908" y="1310640"/>
                </a:lnTo>
                <a:lnTo>
                  <a:pt x="585216" y="262128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7744" y="2218944"/>
            <a:ext cx="3167380" cy="4514215"/>
          </a:xfrm>
          <a:custGeom>
            <a:avLst/>
            <a:gdLst/>
            <a:ahLst/>
            <a:cxnLst/>
            <a:rect l="l" t="t" r="r" b="b"/>
            <a:pathLst>
              <a:path w="3167379" h="4514215">
                <a:moveTo>
                  <a:pt x="0" y="0"/>
                </a:moveTo>
                <a:lnTo>
                  <a:pt x="3166872" y="0"/>
                </a:lnTo>
                <a:lnTo>
                  <a:pt x="3166872" y="4514088"/>
                </a:lnTo>
                <a:lnTo>
                  <a:pt x="0" y="451408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664" y="2322576"/>
            <a:ext cx="2887980" cy="4307205"/>
          </a:xfrm>
          <a:custGeom>
            <a:avLst/>
            <a:gdLst/>
            <a:ahLst/>
            <a:cxnLst/>
            <a:rect l="l" t="t" r="r" b="b"/>
            <a:pathLst>
              <a:path w="2887980" h="4307205">
                <a:moveTo>
                  <a:pt x="0" y="0"/>
                </a:moveTo>
                <a:lnTo>
                  <a:pt x="2887980" y="0"/>
                </a:lnTo>
                <a:lnTo>
                  <a:pt x="2887980" y="4306824"/>
                </a:lnTo>
                <a:lnTo>
                  <a:pt x="0" y="43068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6615" y="2319527"/>
            <a:ext cx="2894330" cy="4312920"/>
          </a:xfrm>
          <a:custGeom>
            <a:avLst/>
            <a:gdLst/>
            <a:ahLst/>
            <a:cxnLst/>
            <a:rect l="l" t="t" r="r" b="b"/>
            <a:pathLst>
              <a:path w="2894330" h="4312920">
                <a:moveTo>
                  <a:pt x="2892552" y="4312920"/>
                </a:moveTo>
                <a:lnTo>
                  <a:pt x="1524" y="4312920"/>
                </a:lnTo>
                <a:lnTo>
                  <a:pt x="0" y="4311396"/>
                </a:lnTo>
                <a:lnTo>
                  <a:pt x="0" y="1524"/>
                </a:lnTo>
                <a:lnTo>
                  <a:pt x="1524" y="0"/>
                </a:lnTo>
                <a:lnTo>
                  <a:pt x="2892552" y="0"/>
                </a:lnTo>
                <a:lnTo>
                  <a:pt x="2894076" y="1524"/>
                </a:lnTo>
                <a:lnTo>
                  <a:pt x="2894076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4306824"/>
                </a:lnTo>
                <a:lnTo>
                  <a:pt x="3048" y="4306824"/>
                </a:lnTo>
                <a:lnTo>
                  <a:pt x="6096" y="4309872"/>
                </a:lnTo>
                <a:lnTo>
                  <a:pt x="2894076" y="4309872"/>
                </a:lnTo>
                <a:lnTo>
                  <a:pt x="2894076" y="4311396"/>
                </a:lnTo>
                <a:lnTo>
                  <a:pt x="2892552" y="4312920"/>
                </a:lnTo>
                <a:close/>
              </a:path>
              <a:path w="2894330" h="431292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2894330" h="4312920">
                <a:moveTo>
                  <a:pt x="2887980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2887980" y="3048"/>
                </a:lnTo>
                <a:lnTo>
                  <a:pt x="2887980" y="6096"/>
                </a:lnTo>
                <a:close/>
              </a:path>
              <a:path w="2894330" h="4312920">
                <a:moveTo>
                  <a:pt x="2887980" y="4309872"/>
                </a:moveTo>
                <a:lnTo>
                  <a:pt x="2887980" y="3048"/>
                </a:lnTo>
                <a:lnTo>
                  <a:pt x="2891028" y="6096"/>
                </a:lnTo>
                <a:lnTo>
                  <a:pt x="2894076" y="6096"/>
                </a:lnTo>
                <a:lnTo>
                  <a:pt x="2894076" y="4306824"/>
                </a:lnTo>
                <a:lnTo>
                  <a:pt x="2891028" y="4306824"/>
                </a:lnTo>
                <a:lnTo>
                  <a:pt x="2887980" y="4309872"/>
                </a:lnTo>
                <a:close/>
              </a:path>
              <a:path w="2894330" h="4312920">
                <a:moveTo>
                  <a:pt x="2894076" y="6096"/>
                </a:moveTo>
                <a:lnTo>
                  <a:pt x="2891028" y="6096"/>
                </a:lnTo>
                <a:lnTo>
                  <a:pt x="2887980" y="3048"/>
                </a:lnTo>
                <a:lnTo>
                  <a:pt x="2894076" y="3048"/>
                </a:lnTo>
                <a:lnTo>
                  <a:pt x="2894076" y="6096"/>
                </a:lnTo>
                <a:close/>
              </a:path>
              <a:path w="2894330" h="4312920">
                <a:moveTo>
                  <a:pt x="6096" y="4309872"/>
                </a:moveTo>
                <a:lnTo>
                  <a:pt x="3048" y="4306824"/>
                </a:lnTo>
                <a:lnTo>
                  <a:pt x="6096" y="4306824"/>
                </a:lnTo>
                <a:lnTo>
                  <a:pt x="6096" y="4309872"/>
                </a:lnTo>
                <a:close/>
              </a:path>
              <a:path w="2894330" h="4312920">
                <a:moveTo>
                  <a:pt x="2887980" y="4309872"/>
                </a:moveTo>
                <a:lnTo>
                  <a:pt x="6096" y="4309872"/>
                </a:lnTo>
                <a:lnTo>
                  <a:pt x="6096" y="4306824"/>
                </a:lnTo>
                <a:lnTo>
                  <a:pt x="2887980" y="4306824"/>
                </a:lnTo>
                <a:lnTo>
                  <a:pt x="2887980" y="4309872"/>
                </a:lnTo>
                <a:close/>
              </a:path>
              <a:path w="2894330" h="4312920">
                <a:moveTo>
                  <a:pt x="2894076" y="4309872"/>
                </a:moveTo>
                <a:lnTo>
                  <a:pt x="2887980" y="4309872"/>
                </a:lnTo>
                <a:lnTo>
                  <a:pt x="2891028" y="4306824"/>
                </a:lnTo>
                <a:lnTo>
                  <a:pt x="2894076" y="4306824"/>
                </a:lnTo>
                <a:lnTo>
                  <a:pt x="2894076" y="4309872"/>
                </a:lnTo>
                <a:close/>
              </a:path>
            </a:pathLst>
          </a:custGeom>
          <a:solidFill>
            <a:srgbClr val="C6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6156" y="2604516"/>
            <a:ext cx="2670175" cy="257810"/>
          </a:xfrm>
          <a:prstGeom prst="rect">
            <a:avLst/>
          </a:prstGeom>
          <a:solidFill>
            <a:srgbClr val="5683A0"/>
          </a:solidFill>
        </p:spPr>
        <p:txBody>
          <a:bodyPr vert="horz" wrap="square" lIns="0" tIns="0" rIns="0" bIns="0" rtlCol="0">
            <a:spAutoFit/>
          </a:bodyPr>
          <a:lstStyle/>
          <a:p>
            <a:pPr marL="211454">
              <a:lnSpc>
                <a:spcPts val="1155"/>
              </a:lnSpc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교육</a:t>
            </a:r>
            <a:r>
              <a:rPr sz="1400" spc="1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목표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8793" y="2901180"/>
            <a:ext cx="2142490" cy="518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1605" marR="5080" indent="-128905">
              <a:lnSpc>
                <a:spcPct val="102000"/>
              </a:lnSpc>
              <a:spcBef>
                <a:spcPts val="95"/>
              </a:spcBef>
              <a:buClr>
                <a:srgbClr val="7E7E7E"/>
              </a:buClr>
              <a:buSzPct val="110000"/>
              <a:buChar char="•"/>
              <a:tabLst>
                <a:tab pos="14224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체계적인 교육을 통한 업무</a:t>
            </a:r>
            <a:r>
              <a:rPr sz="1000" spc="5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서비스  효과</a:t>
            </a:r>
            <a:r>
              <a:rPr sz="1000" spc="114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증대</a:t>
            </a:r>
            <a:endParaRPr sz="1000">
              <a:latin typeface="Noto Sans CJK JP Regular"/>
              <a:cs typeface="Noto Sans CJK JP Regular"/>
            </a:endParaRPr>
          </a:p>
          <a:p>
            <a:pPr marL="141605" indent="-128905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14224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시스템의 안정적</a:t>
            </a:r>
            <a:r>
              <a:rPr sz="1000" spc="10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운영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6156" y="3811523"/>
            <a:ext cx="2670175" cy="257810"/>
          </a:xfrm>
          <a:custGeom>
            <a:avLst/>
            <a:gdLst/>
            <a:ahLst/>
            <a:cxnLst/>
            <a:rect l="l" t="t" r="r" b="b"/>
            <a:pathLst>
              <a:path w="2670175" h="257810">
                <a:moveTo>
                  <a:pt x="0" y="257556"/>
                </a:moveTo>
                <a:lnTo>
                  <a:pt x="2670048" y="257556"/>
                </a:lnTo>
                <a:lnTo>
                  <a:pt x="2670048" y="0"/>
                </a:lnTo>
                <a:lnTo>
                  <a:pt x="0" y="0"/>
                </a:lnTo>
                <a:lnTo>
                  <a:pt x="0" y="257556"/>
                </a:lnTo>
                <a:close/>
              </a:path>
            </a:pathLst>
          </a:custGeom>
          <a:solidFill>
            <a:srgbClr val="568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6156" y="3728724"/>
            <a:ext cx="2670175" cy="7410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교육</a:t>
            </a:r>
            <a:r>
              <a:rPr sz="1400" spc="1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대상</a:t>
            </a:r>
            <a:endParaRPr sz="1400">
              <a:latin typeface="Noto Sans CJK JP Regular"/>
              <a:cs typeface="Noto Sans CJK JP Regular"/>
            </a:endParaRPr>
          </a:p>
          <a:p>
            <a:pPr marL="363220" indent="-278130">
              <a:lnSpc>
                <a:spcPct val="100000"/>
              </a:lnSpc>
              <a:spcBef>
                <a:spcPts val="1300"/>
              </a:spcBef>
              <a:buClr>
                <a:srgbClr val="7E7E7E"/>
              </a:buClr>
              <a:buSzPct val="110000"/>
              <a:buChar char="•"/>
              <a:tabLst>
                <a:tab pos="363220" algn="l"/>
                <a:tab pos="36385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업무 운영 개발</a:t>
            </a:r>
            <a:r>
              <a:rPr sz="1000" spc="20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인력</a:t>
            </a:r>
            <a:endParaRPr sz="1000">
              <a:latin typeface="Noto Sans CJK JP Regular"/>
              <a:cs typeface="Noto Sans CJK JP Regular"/>
            </a:endParaRPr>
          </a:p>
          <a:p>
            <a:pPr marL="525145" indent="-440055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525145" algn="l"/>
                <a:tab pos="52578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본부부서</a:t>
            </a:r>
            <a:r>
              <a:rPr sz="1000" spc="10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담당자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4158" y="7155689"/>
            <a:ext cx="2900045" cy="20827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900" spc="30" dirty="0">
                <a:latin typeface="Times New Roman"/>
                <a:cs typeface="Times New Roman"/>
              </a:rPr>
              <a:t>SCBK </a:t>
            </a:r>
            <a:r>
              <a:rPr sz="900" spc="-45" dirty="0">
                <a:latin typeface="Times New Roman"/>
                <a:cs typeface="Times New Roman"/>
              </a:rPr>
              <a:t>AML </a:t>
            </a:r>
            <a:r>
              <a:rPr sz="900" spc="80" dirty="0">
                <a:latin typeface="Noto Sans CJK JP Regular"/>
                <a:cs typeface="Noto Sans CJK JP Regular"/>
              </a:rPr>
              <a:t>관련 개선 개발 프로젝트를 위한 </a:t>
            </a:r>
            <a:r>
              <a:rPr sz="900" spc="-30" dirty="0">
                <a:latin typeface="Times New Roman"/>
                <a:cs typeface="Times New Roman"/>
              </a:rPr>
              <a:t>IBM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제안서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24</a:t>
            </a:fld>
            <a:endParaRPr spc="5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86156" y="4706111"/>
          <a:ext cx="2670175" cy="429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08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>
                        <a:alpha val="19921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marL="211454">
                        <a:lnSpc>
                          <a:spcPts val="1155"/>
                        </a:lnSpc>
                      </a:pPr>
                      <a:r>
                        <a:rPr sz="1400" spc="125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교육</a:t>
                      </a:r>
                      <a:endParaRPr sz="14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solidFill>
                      <a:srgbClr val="5683A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및</a:t>
                      </a:r>
                      <a:endParaRPr sz="14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solidFill>
                      <a:srgbClr val="5683A0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1155"/>
                        </a:lnSpc>
                      </a:pPr>
                      <a:r>
                        <a:rPr sz="1400" spc="125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기술</a:t>
                      </a:r>
                      <a:endParaRPr sz="14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solidFill>
                      <a:srgbClr val="5683A0"/>
                    </a:solidFill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ts val="1155"/>
                        </a:lnSpc>
                      </a:pPr>
                      <a:r>
                        <a:rPr sz="1400" spc="125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이전</a:t>
                      </a:r>
                      <a:endParaRPr sz="14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solidFill>
                      <a:srgbClr val="5683A0"/>
                    </a:solidFill>
                  </a:tcPr>
                </a:tc>
                <a:tc>
                  <a:txBody>
                    <a:bodyPr/>
                    <a:lstStyle/>
                    <a:p>
                      <a:pPr marL="31115">
                        <a:lnSpc>
                          <a:spcPts val="1155"/>
                        </a:lnSpc>
                      </a:pPr>
                      <a:r>
                        <a:rPr sz="1400" spc="125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범위</a:t>
                      </a:r>
                      <a:endParaRPr sz="14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solidFill>
                      <a:srgbClr val="568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558793" y="5163827"/>
            <a:ext cx="2345690" cy="13779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41605" indent="-128905">
              <a:lnSpc>
                <a:spcPct val="100000"/>
              </a:lnSpc>
              <a:spcBef>
                <a:spcPts val="204"/>
              </a:spcBef>
              <a:buClr>
                <a:srgbClr val="7E7E7E"/>
              </a:buClr>
              <a:buSzPct val="110000"/>
              <a:buChar char="•"/>
              <a:tabLst>
                <a:tab pos="14224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시스템 개발 및 테스트</a:t>
            </a:r>
            <a:r>
              <a:rPr sz="1000" spc="1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환경</a:t>
            </a:r>
            <a:endParaRPr sz="1000">
              <a:latin typeface="Noto Sans CJK JP Regular"/>
              <a:cs typeface="Noto Sans CJK JP Regular"/>
            </a:endParaRPr>
          </a:p>
          <a:p>
            <a:pPr marL="141605" indent="-128905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14224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시스템 운영</a:t>
            </a:r>
            <a:r>
              <a:rPr sz="1000" spc="1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환경</a:t>
            </a:r>
            <a:endParaRPr sz="1000">
              <a:latin typeface="Noto Sans CJK JP Regular"/>
              <a:cs typeface="Noto Sans CJK JP Regular"/>
            </a:endParaRPr>
          </a:p>
          <a:p>
            <a:pPr marL="141605" marR="61594" indent="-128905">
              <a:lnSpc>
                <a:spcPct val="101000"/>
              </a:lnSpc>
              <a:spcBef>
                <a:spcPts val="219"/>
              </a:spcBef>
              <a:buClr>
                <a:srgbClr val="7E7E7E"/>
              </a:buClr>
              <a:buSzPct val="110000"/>
              <a:buChar char="•"/>
              <a:tabLst>
                <a:tab pos="14224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시스템 구축 내용 프로그램 화면 및  보고서 배치작업</a:t>
            </a:r>
            <a:r>
              <a:rPr sz="1000" spc="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등</a:t>
            </a:r>
            <a:endParaRPr sz="1000">
              <a:latin typeface="Noto Sans CJK JP Regular"/>
              <a:cs typeface="Noto Sans CJK JP Regular"/>
            </a:endParaRPr>
          </a:p>
          <a:p>
            <a:pPr marL="142240" marR="5080" indent="-142240">
              <a:lnSpc>
                <a:spcPct val="101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14224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운영자 매뉴얼 운영관리 지침 및 장애  별 처리</a:t>
            </a:r>
            <a:r>
              <a:rPr sz="1000" spc="1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방법</a:t>
            </a:r>
            <a:endParaRPr sz="1000">
              <a:latin typeface="Noto Sans CJK JP Regular"/>
              <a:cs typeface="Noto Sans CJK JP Regular"/>
            </a:endParaRPr>
          </a:p>
          <a:p>
            <a:pPr marL="141605" marR="90170" indent="-128905">
              <a:lnSpc>
                <a:spcPct val="101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142240" algn="l"/>
                <a:tab pos="117030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사용자 매뉴얼 각 화면 조작 방법 및  출력내용	내용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1153" y="6799568"/>
            <a:ext cx="127508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200" dirty="0">
                <a:latin typeface="Noto Sans CJK JP Regular"/>
                <a:cs typeface="Noto Sans CJK JP Regular"/>
              </a:rPr>
              <a:t>※ </a:t>
            </a:r>
            <a:r>
              <a:rPr sz="1050" spc="100" dirty="0">
                <a:latin typeface="Noto Sans CJK JP Regular"/>
                <a:cs typeface="Noto Sans CJK JP Regular"/>
              </a:rPr>
              <a:t>집합 및 실습</a:t>
            </a:r>
            <a:r>
              <a:rPr sz="1050" spc="125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교육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23889" y="6799568"/>
            <a:ext cx="166179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100" dirty="0">
                <a:latin typeface="Noto Sans CJK JP Regular"/>
                <a:cs typeface="Noto Sans CJK JP Regular"/>
              </a:rPr>
              <a:t>와 협의하여 진행할</a:t>
            </a:r>
            <a:r>
              <a:rPr sz="1050" spc="14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예정임</a:t>
            </a:r>
            <a:endParaRPr sz="105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363" y="5788152"/>
            <a:ext cx="9569196" cy="1321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3172" y="5870447"/>
            <a:ext cx="4133087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93691" y="5870447"/>
            <a:ext cx="4137660" cy="539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58783" y="5870447"/>
            <a:ext cx="1271016" cy="539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222" y="699002"/>
            <a:ext cx="551815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4. </a:t>
            </a:r>
            <a:r>
              <a:rPr spc="204" dirty="0"/>
              <a:t>프로젝트 인력 구성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프로젝트 수행</a:t>
            </a:r>
            <a:r>
              <a:rPr spc="-220" dirty="0"/>
              <a:t> </a:t>
            </a:r>
            <a:r>
              <a:rPr spc="204" dirty="0"/>
              <a:t>조직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32636" y="1348240"/>
            <a:ext cx="958659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130" dirty="0">
                <a:latin typeface="Noto Sans CJK JP Regular"/>
                <a:cs typeface="Noto Sans CJK JP Regular"/>
              </a:rPr>
              <a:t>프로세스 </a:t>
            </a:r>
            <a:r>
              <a:rPr sz="1400" spc="100" dirty="0">
                <a:latin typeface="Noto Sans CJK JP Regular"/>
                <a:cs typeface="Noto Sans CJK JP Regular"/>
              </a:rPr>
              <a:t>개선</a:t>
            </a:r>
            <a:r>
              <a:rPr sz="1400" spc="100" dirty="0">
                <a:latin typeface="Times New Roman"/>
                <a:cs typeface="Times New Roman"/>
              </a:rPr>
              <a:t>, </a:t>
            </a:r>
            <a:r>
              <a:rPr sz="1400" spc="110" dirty="0">
                <a:latin typeface="Noto Sans CJK JP Regular"/>
                <a:cs typeface="Noto Sans CJK JP Regular"/>
              </a:rPr>
              <a:t>기능개선</a:t>
            </a:r>
            <a:r>
              <a:rPr sz="1400" spc="110" dirty="0">
                <a:latin typeface="Times New Roman"/>
                <a:cs typeface="Times New Roman"/>
              </a:rPr>
              <a:t>, </a:t>
            </a:r>
            <a:r>
              <a:rPr sz="1400" spc="80" dirty="0">
                <a:latin typeface="Times New Roman"/>
                <a:cs typeface="Times New Roman"/>
              </a:rPr>
              <a:t>DS/</a:t>
            </a:r>
            <a:r>
              <a:rPr sz="1400" spc="80" dirty="0">
                <a:latin typeface="Noto Sans CJK JP Regular"/>
                <a:cs typeface="Noto Sans CJK JP Regular"/>
              </a:rPr>
              <a:t>배치</a:t>
            </a:r>
            <a:r>
              <a:rPr sz="1400" spc="80" dirty="0">
                <a:latin typeface="Times New Roman"/>
                <a:cs typeface="Times New Roman"/>
              </a:rPr>
              <a:t>, </a:t>
            </a:r>
            <a:r>
              <a:rPr sz="1400" spc="-25" dirty="0">
                <a:latin typeface="Times New Roman"/>
                <a:cs typeface="Times New Roman"/>
              </a:rPr>
              <a:t>UI/UX </a:t>
            </a:r>
            <a:r>
              <a:rPr sz="1400" spc="125" dirty="0">
                <a:latin typeface="Noto Sans CJK JP Regular"/>
                <a:cs typeface="Noto Sans CJK JP Regular"/>
              </a:rPr>
              <a:t>및 </a:t>
            </a:r>
            <a:r>
              <a:rPr sz="1400" spc="105" dirty="0">
                <a:latin typeface="Noto Sans CJK JP Regular"/>
                <a:cs typeface="Noto Sans CJK JP Regular"/>
              </a:rPr>
              <a:t>공통</a:t>
            </a:r>
            <a:r>
              <a:rPr sz="1400" spc="105" dirty="0">
                <a:latin typeface="Times New Roman"/>
                <a:cs typeface="Times New Roman"/>
              </a:rPr>
              <a:t>/</a:t>
            </a:r>
            <a:r>
              <a:rPr sz="1400" spc="105" dirty="0">
                <a:latin typeface="Noto Sans CJK JP Regular"/>
                <a:cs typeface="Noto Sans CJK JP Regular"/>
              </a:rPr>
              <a:t>인프라 </a:t>
            </a:r>
            <a:r>
              <a:rPr sz="1400" spc="130" dirty="0">
                <a:latin typeface="Noto Sans CJK JP Regular"/>
                <a:cs typeface="Noto Sans CJK JP Regular"/>
              </a:rPr>
              <a:t>팀의 실행그룹과 </a:t>
            </a:r>
            <a:r>
              <a:rPr sz="1400" spc="65" dirty="0">
                <a:latin typeface="Times New Roman"/>
                <a:cs typeface="Times New Roman"/>
              </a:rPr>
              <a:t>SCBK</a:t>
            </a:r>
            <a:r>
              <a:rPr sz="1400" spc="65" dirty="0">
                <a:latin typeface="Noto Sans CJK JP Regular"/>
                <a:cs typeface="Noto Sans CJK JP Regular"/>
              </a:rPr>
              <a:t>의 </a:t>
            </a:r>
            <a:r>
              <a:rPr sz="1400" spc="130" dirty="0">
                <a:latin typeface="Noto Sans CJK JP Regular"/>
                <a:cs typeface="Noto Sans CJK JP Regular"/>
              </a:rPr>
              <a:t>요건정의 </a:t>
            </a:r>
            <a:r>
              <a:rPr sz="1400" spc="125" dirty="0">
                <a:latin typeface="Noto Sans CJK JP Regular"/>
                <a:cs typeface="Noto Sans CJK JP Regular"/>
              </a:rPr>
              <a:t>및 </a:t>
            </a:r>
            <a:r>
              <a:rPr sz="1400" spc="130" dirty="0">
                <a:latin typeface="Noto Sans CJK JP Regular"/>
                <a:cs typeface="Noto Sans CJK JP Regular"/>
              </a:rPr>
              <a:t>단계별 완료확인 </a:t>
            </a:r>
            <a:r>
              <a:rPr sz="1400" spc="125" dirty="0">
                <a:latin typeface="Noto Sans CJK JP Regular"/>
                <a:cs typeface="Noto Sans CJK JP Regular"/>
              </a:rPr>
              <a:t>등  전반적인 관리를 담당하는 프로젝트 관리 그룹으로</a:t>
            </a:r>
            <a:r>
              <a:rPr sz="1400" spc="-60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구성합니다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153" y="6887983"/>
            <a:ext cx="672338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-110" dirty="0">
                <a:latin typeface="Times New Roman"/>
                <a:cs typeface="Times New Roman"/>
              </a:rPr>
              <a:t>*</a:t>
            </a:r>
            <a:r>
              <a:rPr sz="1050" spc="25" dirty="0">
                <a:latin typeface="Times New Roman"/>
                <a:cs typeface="Times New Roman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프로젝트</a:t>
            </a:r>
            <a:r>
              <a:rPr sz="1050" spc="5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진행</a:t>
            </a:r>
            <a:r>
              <a:rPr sz="1050" spc="5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상황에</a:t>
            </a:r>
            <a:r>
              <a:rPr sz="1050" spc="4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따라</a:t>
            </a:r>
            <a:r>
              <a:rPr sz="1050" spc="50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조직</a:t>
            </a:r>
            <a:r>
              <a:rPr sz="1050" spc="75" dirty="0">
                <a:latin typeface="Times New Roman"/>
                <a:cs typeface="Times New Roman"/>
              </a:rPr>
              <a:t>,</a:t>
            </a:r>
            <a:r>
              <a:rPr sz="1050" spc="25" dirty="0">
                <a:latin typeface="Times New Roman"/>
                <a:cs typeface="Times New Roman"/>
              </a:rPr>
              <a:t> </a:t>
            </a:r>
            <a:r>
              <a:rPr sz="1050" spc="85" dirty="0">
                <a:latin typeface="Noto Sans CJK JP Regular"/>
                <a:cs typeface="Noto Sans CJK JP Regular"/>
              </a:rPr>
              <a:t>업무분장</a:t>
            </a:r>
            <a:r>
              <a:rPr sz="1050" spc="85" dirty="0">
                <a:latin typeface="Times New Roman"/>
                <a:cs typeface="Times New Roman"/>
              </a:rPr>
              <a:t>,</a:t>
            </a:r>
            <a:r>
              <a:rPr sz="1050" spc="15" dirty="0">
                <a:latin typeface="Times New Roman"/>
                <a:cs typeface="Times New Roman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해당</a:t>
            </a:r>
            <a:r>
              <a:rPr sz="1050" spc="5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인력의</a:t>
            </a:r>
            <a:r>
              <a:rPr sz="1050" spc="4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변경이</a:t>
            </a:r>
            <a:r>
              <a:rPr sz="1050" spc="5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있을</a:t>
            </a:r>
            <a:r>
              <a:rPr sz="1050" spc="5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수</a:t>
            </a:r>
            <a:r>
              <a:rPr sz="1050" spc="55" dirty="0">
                <a:latin typeface="Noto Sans CJK JP Regular"/>
                <a:cs typeface="Noto Sans CJK JP Regular"/>
              </a:rPr>
              <a:t> </a:t>
            </a:r>
            <a:r>
              <a:rPr sz="1050" spc="35" dirty="0">
                <a:latin typeface="Noto Sans CJK JP Regular"/>
                <a:cs typeface="Noto Sans CJK JP Regular"/>
              </a:rPr>
              <a:t>있음</a:t>
            </a:r>
            <a:r>
              <a:rPr sz="1050" spc="35" dirty="0">
                <a:latin typeface="Times New Roman"/>
                <a:cs typeface="Times New Roman"/>
              </a:rPr>
              <a:t>(ITO</a:t>
            </a:r>
            <a:r>
              <a:rPr sz="1050" spc="15" dirty="0">
                <a:latin typeface="Times New Roman"/>
                <a:cs typeface="Times New Roman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지원</a:t>
            </a:r>
            <a:r>
              <a:rPr sz="1050" spc="5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인력</a:t>
            </a:r>
            <a:r>
              <a:rPr sz="1050" spc="40" dirty="0">
                <a:latin typeface="Noto Sans CJK JP Regular"/>
                <a:cs typeface="Noto Sans CJK JP Regular"/>
              </a:rPr>
              <a:t> </a:t>
            </a:r>
            <a:r>
              <a:rPr sz="1050" spc="80" dirty="0">
                <a:latin typeface="Times New Roman"/>
                <a:cs typeface="Times New Roman"/>
              </a:rPr>
              <a:t>1</a:t>
            </a:r>
            <a:r>
              <a:rPr sz="1050" spc="80" dirty="0">
                <a:latin typeface="Noto Sans CJK JP Regular"/>
                <a:cs typeface="Noto Sans CJK JP Regular"/>
              </a:rPr>
              <a:t>명</a:t>
            </a:r>
            <a:r>
              <a:rPr sz="1050" spc="60" dirty="0">
                <a:latin typeface="Noto Sans CJK JP Regular"/>
                <a:cs typeface="Noto Sans CJK JP Regular"/>
              </a:rPr>
              <a:t> </a:t>
            </a:r>
            <a:r>
              <a:rPr sz="1050" spc="100" dirty="0">
                <a:latin typeface="Noto Sans CJK JP Regular"/>
                <a:cs typeface="Noto Sans CJK JP Regular"/>
              </a:rPr>
              <a:t>조직도</a:t>
            </a:r>
            <a:r>
              <a:rPr sz="1050" spc="50" dirty="0">
                <a:latin typeface="Noto Sans CJK JP Regular"/>
                <a:cs typeface="Noto Sans CJK JP Regular"/>
              </a:rPr>
              <a:t> </a:t>
            </a:r>
            <a:r>
              <a:rPr sz="1050" spc="75" dirty="0">
                <a:latin typeface="Noto Sans CJK JP Regular"/>
                <a:cs typeface="Noto Sans CJK JP Regular"/>
              </a:rPr>
              <a:t>미포함</a:t>
            </a:r>
            <a:r>
              <a:rPr sz="1050" spc="75" dirty="0">
                <a:latin typeface="Times New Roman"/>
                <a:cs typeface="Times New Roman"/>
              </a:rPr>
              <a:t>)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5199" y="2060448"/>
            <a:ext cx="8907331" cy="13729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6152" y="3989832"/>
            <a:ext cx="1821180" cy="1318260"/>
          </a:xfrm>
          <a:custGeom>
            <a:avLst/>
            <a:gdLst/>
            <a:ahLst/>
            <a:cxnLst/>
            <a:rect l="l" t="t" r="r" b="b"/>
            <a:pathLst>
              <a:path w="1821179" h="1318260">
                <a:moveTo>
                  <a:pt x="1813560" y="1056132"/>
                </a:moveTo>
                <a:lnTo>
                  <a:pt x="1524" y="1056132"/>
                </a:lnTo>
                <a:lnTo>
                  <a:pt x="0" y="1054608"/>
                </a:lnTo>
                <a:lnTo>
                  <a:pt x="0" y="1524"/>
                </a:lnTo>
                <a:lnTo>
                  <a:pt x="1524" y="0"/>
                </a:lnTo>
                <a:lnTo>
                  <a:pt x="4572" y="0"/>
                </a:lnTo>
                <a:lnTo>
                  <a:pt x="6096" y="1524"/>
                </a:lnTo>
                <a:lnTo>
                  <a:pt x="6096" y="1050036"/>
                </a:lnTo>
                <a:lnTo>
                  <a:pt x="3048" y="1050036"/>
                </a:lnTo>
                <a:lnTo>
                  <a:pt x="6096" y="1053084"/>
                </a:lnTo>
                <a:lnTo>
                  <a:pt x="1813560" y="1053084"/>
                </a:lnTo>
                <a:lnTo>
                  <a:pt x="1813560" y="1056132"/>
                </a:lnTo>
                <a:close/>
              </a:path>
              <a:path w="1821179" h="1318260">
                <a:moveTo>
                  <a:pt x="6096" y="1053084"/>
                </a:moveTo>
                <a:lnTo>
                  <a:pt x="3048" y="1050036"/>
                </a:lnTo>
                <a:lnTo>
                  <a:pt x="6096" y="1050036"/>
                </a:lnTo>
                <a:lnTo>
                  <a:pt x="6096" y="1053084"/>
                </a:lnTo>
                <a:close/>
              </a:path>
              <a:path w="1821179" h="1318260">
                <a:moveTo>
                  <a:pt x="1821180" y="1056132"/>
                </a:moveTo>
                <a:lnTo>
                  <a:pt x="1818132" y="1056132"/>
                </a:lnTo>
                <a:lnTo>
                  <a:pt x="1813560" y="1053084"/>
                </a:lnTo>
                <a:lnTo>
                  <a:pt x="6096" y="1053084"/>
                </a:lnTo>
                <a:lnTo>
                  <a:pt x="6096" y="1050036"/>
                </a:lnTo>
                <a:lnTo>
                  <a:pt x="1819656" y="1050036"/>
                </a:lnTo>
                <a:lnTo>
                  <a:pt x="1821180" y="1051560"/>
                </a:lnTo>
                <a:lnTo>
                  <a:pt x="1821180" y="1056132"/>
                </a:lnTo>
                <a:close/>
              </a:path>
              <a:path w="1821179" h="1318260">
                <a:moveTo>
                  <a:pt x="1819656" y="1318260"/>
                </a:moveTo>
                <a:lnTo>
                  <a:pt x="1815084" y="1318260"/>
                </a:lnTo>
                <a:lnTo>
                  <a:pt x="1813560" y="1316736"/>
                </a:lnTo>
                <a:lnTo>
                  <a:pt x="1813560" y="1053084"/>
                </a:lnTo>
                <a:lnTo>
                  <a:pt x="1818132" y="1056132"/>
                </a:lnTo>
                <a:lnTo>
                  <a:pt x="1821180" y="1056132"/>
                </a:lnTo>
                <a:lnTo>
                  <a:pt x="1821180" y="1316736"/>
                </a:lnTo>
                <a:lnTo>
                  <a:pt x="1819656" y="13182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24628" y="3989832"/>
            <a:ext cx="7620" cy="1318260"/>
          </a:xfrm>
          <a:custGeom>
            <a:avLst/>
            <a:gdLst/>
            <a:ahLst/>
            <a:cxnLst/>
            <a:rect l="l" t="t" r="r" b="b"/>
            <a:pathLst>
              <a:path w="7620" h="1318260">
                <a:moveTo>
                  <a:pt x="1524" y="659892"/>
                </a:moveTo>
                <a:lnTo>
                  <a:pt x="1524" y="1524"/>
                </a:lnTo>
                <a:lnTo>
                  <a:pt x="3048" y="0"/>
                </a:lnTo>
                <a:lnTo>
                  <a:pt x="6096" y="0"/>
                </a:lnTo>
                <a:lnTo>
                  <a:pt x="7620" y="1524"/>
                </a:lnTo>
                <a:lnTo>
                  <a:pt x="7620" y="656844"/>
                </a:lnTo>
                <a:lnTo>
                  <a:pt x="4572" y="656844"/>
                </a:lnTo>
                <a:lnTo>
                  <a:pt x="1524" y="659892"/>
                </a:lnTo>
                <a:close/>
              </a:path>
              <a:path w="7620" h="1318260">
                <a:moveTo>
                  <a:pt x="4572" y="1318260"/>
                </a:moveTo>
                <a:lnTo>
                  <a:pt x="1524" y="1318260"/>
                </a:lnTo>
                <a:lnTo>
                  <a:pt x="0" y="1316736"/>
                </a:lnTo>
                <a:lnTo>
                  <a:pt x="0" y="658368"/>
                </a:lnTo>
                <a:lnTo>
                  <a:pt x="1524" y="656844"/>
                </a:lnTo>
                <a:lnTo>
                  <a:pt x="1524" y="659892"/>
                </a:lnTo>
                <a:lnTo>
                  <a:pt x="6096" y="659892"/>
                </a:lnTo>
                <a:lnTo>
                  <a:pt x="3048" y="662940"/>
                </a:lnTo>
                <a:lnTo>
                  <a:pt x="6096" y="662940"/>
                </a:lnTo>
                <a:lnTo>
                  <a:pt x="6096" y="1316736"/>
                </a:lnTo>
                <a:lnTo>
                  <a:pt x="4572" y="1318260"/>
                </a:lnTo>
                <a:close/>
              </a:path>
              <a:path w="7620" h="1318260">
                <a:moveTo>
                  <a:pt x="6096" y="662940"/>
                </a:moveTo>
                <a:lnTo>
                  <a:pt x="6096" y="659892"/>
                </a:lnTo>
                <a:lnTo>
                  <a:pt x="1524" y="659892"/>
                </a:lnTo>
                <a:lnTo>
                  <a:pt x="4572" y="656844"/>
                </a:lnTo>
                <a:lnTo>
                  <a:pt x="7620" y="656844"/>
                </a:lnTo>
                <a:lnTo>
                  <a:pt x="7620" y="661416"/>
                </a:lnTo>
                <a:lnTo>
                  <a:pt x="6096" y="662940"/>
                </a:lnTo>
                <a:close/>
              </a:path>
              <a:path w="7620" h="1318260">
                <a:moveTo>
                  <a:pt x="6096" y="662940"/>
                </a:moveTo>
                <a:lnTo>
                  <a:pt x="3048" y="662940"/>
                </a:lnTo>
                <a:lnTo>
                  <a:pt x="6096" y="659892"/>
                </a:lnTo>
                <a:lnTo>
                  <a:pt x="6096" y="66294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08019" y="3989832"/>
            <a:ext cx="1824355" cy="1318260"/>
          </a:xfrm>
          <a:custGeom>
            <a:avLst/>
            <a:gdLst/>
            <a:ahLst/>
            <a:cxnLst/>
            <a:rect l="l" t="t" r="r" b="b"/>
            <a:pathLst>
              <a:path w="1824354" h="1318260">
                <a:moveTo>
                  <a:pt x="1818132" y="1048512"/>
                </a:moveTo>
                <a:lnTo>
                  <a:pt x="1818132" y="1524"/>
                </a:lnTo>
                <a:lnTo>
                  <a:pt x="1819656" y="0"/>
                </a:lnTo>
                <a:lnTo>
                  <a:pt x="1822704" y="0"/>
                </a:lnTo>
                <a:lnTo>
                  <a:pt x="1824228" y="1524"/>
                </a:lnTo>
                <a:lnTo>
                  <a:pt x="1824228" y="1045464"/>
                </a:lnTo>
                <a:lnTo>
                  <a:pt x="1821180" y="1045464"/>
                </a:lnTo>
                <a:lnTo>
                  <a:pt x="1818132" y="1048512"/>
                </a:lnTo>
                <a:close/>
              </a:path>
              <a:path w="1824354" h="1318260">
                <a:moveTo>
                  <a:pt x="6096" y="1318260"/>
                </a:moveTo>
                <a:lnTo>
                  <a:pt x="1524" y="1318260"/>
                </a:lnTo>
                <a:lnTo>
                  <a:pt x="0" y="1316736"/>
                </a:lnTo>
                <a:lnTo>
                  <a:pt x="0" y="1046988"/>
                </a:lnTo>
                <a:lnTo>
                  <a:pt x="1524" y="1045464"/>
                </a:lnTo>
                <a:lnTo>
                  <a:pt x="1818132" y="1045464"/>
                </a:lnTo>
                <a:lnTo>
                  <a:pt x="1818132" y="1048512"/>
                </a:lnTo>
                <a:lnTo>
                  <a:pt x="7620" y="1048512"/>
                </a:lnTo>
                <a:lnTo>
                  <a:pt x="4572" y="1051560"/>
                </a:lnTo>
                <a:lnTo>
                  <a:pt x="7620" y="1051560"/>
                </a:lnTo>
                <a:lnTo>
                  <a:pt x="7620" y="1316736"/>
                </a:lnTo>
                <a:lnTo>
                  <a:pt x="6096" y="1318260"/>
                </a:lnTo>
                <a:close/>
              </a:path>
              <a:path w="1824354" h="1318260">
                <a:moveTo>
                  <a:pt x="1822704" y="1051560"/>
                </a:moveTo>
                <a:lnTo>
                  <a:pt x="7620" y="1051560"/>
                </a:lnTo>
                <a:lnTo>
                  <a:pt x="7620" y="1048512"/>
                </a:lnTo>
                <a:lnTo>
                  <a:pt x="1818132" y="1048512"/>
                </a:lnTo>
                <a:lnTo>
                  <a:pt x="1821180" y="1045464"/>
                </a:lnTo>
                <a:lnTo>
                  <a:pt x="1824228" y="1045464"/>
                </a:lnTo>
                <a:lnTo>
                  <a:pt x="1824228" y="1050036"/>
                </a:lnTo>
                <a:lnTo>
                  <a:pt x="1822704" y="1051560"/>
                </a:lnTo>
                <a:close/>
              </a:path>
              <a:path w="1824354" h="1318260">
                <a:moveTo>
                  <a:pt x="7620" y="1051560"/>
                </a:moveTo>
                <a:lnTo>
                  <a:pt x="4572" y="1051560"/>
                </a:lnTo>
                <a:lnTo>
                  <a:pt x="7620" y="1048512"/>
                </a:lnTo>
                <a:lnTo>
                  <a:pt x="7620" y="10515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2935" y="3989832"/>
            <a:ext cx="3639820" cy="1318260"/>
          </a:xfrm>
          <a:custGeom>
            <a:avLst/>
            <a:gdLst/>
            <a:ahLst/>
            <a:cxnLst/>
            <a:rect l="l" t="t" r="r" b="b"/>
            <a:pathLst>
              <a:path w="3639820" h="1318260">
                <a:moveTo>
                  <a:pt x="3633216" y="1051560"/>
                </a:moveTo>
                <a:lnTo>
                  <a:pt x="3633216" y="1524"/>
                </a:lnTo>
                <a:lnTo>
                  <a:pt x="3634740" y="0"/>
                </a:lnTo>
                <a:lnTo>
                  <a:pt x="3637788" y="0"/>
                </a:lnTo>
                <a:lnTo>
                  <a:pt x="3639312" y="1524"/>
                </a:lnTo>
                <a:lnTo>
                  <a:pt x="3639312" y="1048512"/>
                </a:lnTo>
                <a:lnTo>
                  <a:pt x="3636264" y="1048512"/>
                </a:lnTo>
                <a:lnTo>
                  <a:pt x="3633216" y="1051560"/>
                </a:lnTo>
                <a:close/>
              </a:path>
              <a:path w="3639820" h="1318260">
                <a:moveTo>
                  <a:pt x="4572" y="1318260"/>
                </a:moveTo>
                <a:lnTo>
                  <a:pt x="1524" y="1318260"/>
                </a:lnTo>
                <a:lnTo>
                  <a:pt x="0" y="1316736"/>
                </a:lnTo>
                <a:lnTo>
                  <a:pt x="0" y="1050036"/>
                </a:lnTo>
                <a:lnTo>
                  <a:pt x="1524" y="1048512"/>
                </a:lnTo>
                <a:lnTo>
                  <a:pt x="3633216" y="1048512"/>
                </a:lnTo>
                <a:lnTo>
                  <a:pt x="3633216" y="1051560"/>
                </a:lnTo>
                <a:lnTo>
                  <a:pt x="6096" y="1051560"/>
                </a:lnTo>
                <a:lnTo>
                  <a:pt x="3048" y="1054608"/>
                </a:lnTo>
                <a:lnTo>
                  <a:pt x="6096" y="1054608"/>
                </a:lnTo>
                <a:lnTo>
                  <a:pt x="6096" y="1316736"/>
                </a:lnTo>
                <a:lnTo>
                  <a:pt x="4572" y="1318260"/>
                </a:lnTo>
                <a:close/>
              </a:path>
              <a:path w="3639820" h="1318260">
                <a:moveTo>
                  <a:pt x="3637788" y="1054608"/>
                </a:moveTo>
                <a:lnTo>
                  <a:pt x="6096" y="1054608"/>
                </a:lnTo>
                <a:lnTo>
                  <a:pt x="6096" y="1051560"/>
                </a:lnTo>
                <a:lnTo>
                  <a:pt x="3633216" y="1051560"/>
                </a:lnTo>
                <a:lnTo>
                  <a:pt x="3636264" y="1048512"/>
                </a:lnTo>
                <a:lnTo>
                  <a:pt x="3639312" y="1048512"/>
                </a:lnTo>
                <a:lnTo>
                  <a:pt x="3639312" y="1053084"/>
                </a:lnTo>
                <a:lnTo>
                  <a:pt x="3637788" y="1054608"/>
                </a:lnTo>
                <a:close/>
              </a:path>
              <a:path w="3639820" h="1318260">
                <a:moveTo>
                  <a:pt x="6096" y="1054608"/>
                </a:moveTo>
                <a:lnTo>
                  <a:pt x="3048" y="1054608"/>
                </a:lnTo>
                <a:lnTo>
                  <a:pt x="6096" y="1051560"/>
                </a:lnTo>
                <a:lnTo>
                  <a:pt x="6096" y="10546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260" y="5612892"/>
            <a:ext cx="1679575" cy="1126490"/>
          </a:xfrm>
          <a:custGeom>
            <a:avLst/>
            <a:gdLst/>
            <a:ahLst/>
            <a:cxnLst/>
            <a:rect l="l" t="t" r="r" b="b"/>
            <a:pathLst>
              <a:path w="1679575" h="1126490">
                <a:moveTo>
                  <a:pt x="0" y="0"/>
                </a:moveTo>
                <a:lnTo>
                  <a:pt x="1679448" y="0"/>
                </a:lnTo>
                <a:lnTo>
                  <a:pt x="1679448" y="1126236"/>
                </a:lnTo>
                <a:lnTo>
                  <a:pt x="0" y="11262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1687" y="5608320"/>
            <a:ext cx="1689100" cy="1135380"/>
          </a:xfrm>
          <a:custGeom>
            <a:avLst/>
            <a:gdLst/>
            <a:ahLst/>
            <a:cxnLst/>
            <a:rect l="l" t="t" r="r" b="b"/>
            <a:pathLst>
              <a:path w="1689100" h="1135379">
                <a:moveTo>
                  <a:pt x="1687068" y="1135380"/>
                </a:moveTo>
                <a:lnTo>
                  <a:pt x="1524" y="1135380"/>
                </a:lnTo>
                <a:lnTo>
                  <a:pt x="0" y="1133856"/>
                </a:lnTo>
                <a:lnTo>
                  <a:pt x="0" y="1524"/>
                </a:lnTo>
                <a:lnTo>
                  <a:pt x="1524" y="0"/>
                </a:lnTo>
                <a:lnTo>
                  <a:pt x="1687068" y="0"/>
                </a:lnTo>
                <a:lnTo>
                  <a:pt x="1688592" y="1524"/>
                </a:lnTo>
                <a:lnTo>
                  <a:pt x="168859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126236"/>
                </a:lnTo>
                <a:lnTo>
                  <a:pt x="4572" y="1126236"/>
                </a:lnTo>
                <a:lnTo>
                  <a:pt x="9144" y="1130808"/>
                </a:lnTo>
                <a:lnTo>
                  <a:pt x="1688592" y="1130808"/>
                </a:lnTo>
                <a:lnTo>
                  <a:pt x="1688592" y="1133856"/>
                </a:lnTo>
                <a:lnTo>
                  <a:pt x="1687068" y="1135380"/>
                </a:lnTo>
                <a:close/>
              </a:path>
              <a:path w="1689100" h="1135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689100" h="1135379">
                <a:moveTo>
                  <a:pt x="167944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679448" y="4572"/>
                </a:lnTo>
                <a:lnTo>
                  <a:pt x="1679448" y="9144"/>
                </a:lnTo>
                <a:close/>
              </a:path>
              <a:path w="1689100" h="1135379">
                <a:moveTo>
                  <a:pt x="1679448" y="1130808"/>
                </a:moveTo>
                <a:lnTo>
                  <a:pt x="1679448" y="4572"/>
                </a:lnTo>
                <a:lnTo>
                  <a:pt x="1684020" y="9144"/>
                </a:lnTo>
                <a:lnTo>
                  <a:pt x="1688592" y="9144"/>
                </a:lnTo>
                <a:lnTo>
                  <a:pt x="1688592" y="1126236"/>
                </a:lnTo>
                <a:lnTo>
                  <a:pt x="1684020" y="1126236"/>
                </a:lnTo>
                <a:lnTo>
                  <a:pt x="1679448" y="1130808"/>
                </a:lnTo>
                <a:close/>
              </a:path>
              <a:path w="1689100" h="1135379">
                <a:moveTo>
                  <a:pt x="1688592" y="9144"/>
                </a:moveTo>
                <a:lnTo>
                  <a:pt x="1684020" y="9144"/>
                </a:lnTo>
                <a:lnTo>
                  <a:pt x="1679448" y="4572"/>
                </a:lnTo>
                <a:lnTo>
                  <a:pt x="1688592" y="4572"/>
                </a:lnTo>
                <a:lnTo>
                  <a:pt x="1688592" y="9144"/>
                </a:lnTo>
                <a:close/>
              </a:path>
              <a:path w="1689100" h="1135379">
                <a:moveTo>
                  <a:pt x="9144" y="1130808"/>
                </a:moveTo>
                <a:lnTo>
                  <a:pt x="4572" y="1126236"/>
                </a:lnTo>
                <a:lnTo>
                  <a:pt x="9144" y="1126236"/>
                </a:lnTo>
                <a:lnTo>
                  <a:pt x="9144" y="1130808"/>
                </a:lnTo>
                <a:close/>
              </a:path>
              <a:path w="1689100" h="1135379">
                <a:moveTo>
                  <a:pt x="1679448" y="1130808"/>
                </a:moveTo>
                <a:lnTo>
                  <a:pt x="9144" y="1130808"/>
                </a:lnTo>
                <a:lnTo>
                  <a:pt x="9144" y="1126236"/>
                </a:lnTo>
                <a:lnTo>
                  <a:pt x="1679448" y="1126236"/>
                </a:lnTo>
                <a:lnTo>
                  <a:pt x="1679448" y="1130808"/>
                </a:lnTo>
                <a:close/>
              </a:path>
              <a:path w="1689100" h="1135379">
                <a:moveTo>
                  <a:pt x="1688592" y="1130808"/>
                </a:moveTo>
                <a:lnTo>
                  <a:pt x="1679448" y="1130808"/>
                </a:lnTo>
                <a:lnTo>
                  <a:pt x="1684020" y="1126236"/>
                </a:lnTo>
                <a:lnTo>
                  <a:pt x="1688592" y="1126236"/>
                </a:lnTo>
                <a:lnTo>
                  <a:pt x="1688592" y="113080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6496" y="5642883"/>
            <a:ext cx="1438275" cy="709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43510" indent="-130810">
              <a:lnSpc>
                <a:spcPct val="100000"/>
              </a:lnSpc>
              <a:spcBef>
                <a:spcPts val="114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441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리더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백웅인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30" dirty="0">
                <a:latin typeface="Noto Sans CJK JP Regular"/>
                <a:cs typeface="Noto Sans CJK JP Regular"/>
              </a:rPr>
              <a:t>실장</a:t>
            </a:r>
            <a:r>
              <a:rPr sz="1100" spc="30" dirty="0">
                <a:latin typeface="Times New Roman"/>
                <a:cs typeface="Times New Roman"/>
              </a:rPr>
              <a:t>(I)</a:t>
            </a:r>
            <a:endParaRPr sz="1100">
              <a:latin typeface="Times New Roman"/>
              <a:cs typeface="Times New Roman"/>
            </a:endParaRPr>
          </a:p>
          <a:p>
            <a:pPr marL="143510" indent="-130810">
              <a:lnSpc>
                <a:spcPct val="100000"/>
              </a:lnSpc>
              <a:spcBef>
                <a:spcPts val="10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441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설계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피승현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부장</a:t>
            </a:r>
            <a:endParaRPr sz="1100">
              <a:latin typeface="Noto Sans CJK JP Regular"/>
              <a:cs typeface="Noto Sans CJK JP Regular"/>
            </a:endParaRPr>
          </a:p>
          <a:p>
            <a:pPr marL="143510" indent="-1308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441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개발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장필재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차장</a:t>
            </a:r>
            <a:endParaRPr sz="1100">
              <a:latin typeface="Noto Sans CJK JP Regular"/>
              <a:cs typeface="Noto Sans CJK JP Regular"/>
            </a:endParaRPr>
          </a:p>
          <a:p>
            <a:pPr marL="143510" indent="-1308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441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개발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최훈규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차장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6259" y="5305044"/>
            <a:ext cx="1679575" cy="307975"/>
          </a:xfrm>
          <a:custGeom>
            <a:avLst/>
            <a:gdLst/>
            <a:ahLst/>
            <a:cxnLst/>
            <a:rect l="l" t="t" r="r" b="b"/>
            <a:pathLst>
              <a:path w="1679575" h="307975">
                <a:moveTo>
                  <a:pt x="1679448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24" y="31503"/>
                </a:lnTo>
                <a:lnTo>
                  <a:pt x="15049" y="15049"/>
                </a:lnTo>
                <a:lnTo>
                  <a:pt x="31503" y="4024"/>
                </a:lnTo>
                <a:lnTo>
                  <a:pt x="51816" y="0"/>
                </a:lnTo>
                <a:lnTo>
                  <a:pt x="1627632" y="0"/>
                </a:lnTo>
                <a:lnTo>
                  <a:pt x="1647944" y="4024"/>
                </a:lnTo>
                <a:lnTo>
                  <a:pt x="1664398" y="15049"/>
                </a:lnTo>
                <a:lnTo>
                  <a:pt x="1675423" y="31503"/>
                </a:lnTo>
                <a:lnTo>
                  <a:pt x="1679448" y="51816"/>
                </a:lnTo>
                <a:lnTo>
                  <a:pt x="1679448" y="30784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1687" y="5300471"/>
            <a:ext cx="1689100" cy="317500"/>
          </a:xfrm>
          <a:custGeom>
            <a:avLst/>
            <a:gdLst/>
            <a:ahLst/>
            <a:cxnLst/>
            <a:rect l="l" t="t" r="r" b="b"/>
            <a:pathLst>
              <a:path w="1689100" h="317500">
                <a:moveTo>
                  <a:pt x="1642872" y="1524"/>
                </a:moveTo>
                <a:lnTo>
                  <a:pt x="45720" y="1524"/>
                </a:lnTo>
                <a:lnTo>
                  <a:pt x="56388" y="0"/>
                </a:lnTo>
                <a:lnTo>
                  <a:pt x="1632204" y="0"/>
                </a:lnTo>
                <a:lnTo>
                  <a:pt x="1642872" y="1524"/>
                </a:lnTo>
                <a:close/>
              </a:path>
              <a:path w="1689100" h="317500">
                <a:moveTo>
                  <a:pt x="1653540" y="4572"/>
                </a:moveTo>
                <a:lnTo>
                  <a:pt x="35052" y="4572"/>
                </a:lnTo>
                <a:lnTo>
                  <a:pt x="44196" y="1524"/>
                </a:lnTo>
                <a:lnTo>
                  <a:pt x="1644396" y="1524"/>
                </a:lnTo>
                <a:lnTo>
                  <a:pt x="1653540" y="4572"/>
                </a:lnTo>
                <a:close/>
              </a:path>
              <a:path w="1689100" h="317500">
                <a:moveTo>
                  <a:pt x="1659636" y="18288"/>
                </a:moveTo>
                <a:lnTo>
                  <a:pt x="1650492" y="13716"/>
                </a:lnTo>
                <a:lnTo>
                  <a:pt x="1641348" y="10668"/>
                </a:lnTo>
                <a:lnTo>
                  <a:pt x="1642872" y="10668"/>
                </a:lnTo>
                <a:lnTo>
                  <a:pt x="1632204" y="9144"/>
                </a:lnTo>
                <a:lnTo>
                  <a:pt x="25908" y="9144"/>
                </a:lnTo>
                <a:lnTo>
                  <a:pt x="33528" y="4572"/>
                </a:lnTo>
                <a:lnTo>
                  <a:pt x="1655064" y="4572"/>
                </a:lnTo>
                <a:lnTo>
                  <a:pt x="1664208" y="9144"/>
                </a:lnTo>
                <a:lnTo>
                  <a:pt x="1664208" y="10668"/>
                </a:lnTo>
                <a:lnTo>
                  <a:pt x="1671828" y="16764"/>
                </a:lnTo>
                <a:lnTo>
                  <a:pt x="1658112" y="16764"/>
                </a:lnTo>
                <a:lnTo>
                  <a:pt x="1659636" y="18288"/>
                </a:lnTo>
                <a:close/>
              </a:path>
              <a:path w="1689100" h="317500">
                <a:moveTo>
                  <a:pt x="1687068" y="316992"/>
                </a:moveTo>
                <a:lnTo>
                  <a:pt x="1524" y="316992"/>
                </a:lnTo>
                <a:lnTo>
                  <a:pt x="0" y="315468"/>
                </a:lnTo>
                <a:lnTo>
                  <a:pt x="0" y="56388"/>
                </a:lnTo>
                <a:lnTo>
                  <a:pt x="1524" y="45720"/>
                </a:lnTo>
                <a:lnTo>
                  <a:pt x="1524" y="44196"/>
                </a:lnTo>
                <a:lnTo>
                  <a:pt x="4572" y="35052"/>
                </a:lnTo>
                <a:lnTo>
                  <a:pt x="4572" y="33528"/>
                </a:lnTo>
                <a:lnTo>
                  <a:pt x="9144" y="25908"/>
                </a:lnTo>
                <a:lnTo>
                  <a:pt x="9144" y="24384"/>
                </a:lnTo>
                <a:lnTo>
                  <a:pt x="10668" y="24384"/>
                </a:lnTo>
                <a:lnTo>
                  <a:pt x="16764" y="16764"/>
                </a:lnTo>
                <a:lnTo>
                  <a:pt x="24384" y="10668"/>
                </a:lnTo>
                <a:lnTo>
                  <a:pt x="24384" y="9144"/>
                </a:lnTo>
                <a:lnTo>
                  <a:pt x="56388" y="9144"/>
                </a:lnTo>
                <a:lnTo>
                  <a:pt x="45720" y="10668"/>
                </a:lnTo>
                <a:lnTo>
                  <a:pt x="47244" y="10668"/>
                </a:lnTo>
                <a:lnTo>
                  <a:pt x="38100" y="13716"/>
                </a:lnTo>
                <a:lnTo>
                  <a:pt x="33020" y="16764"/>
                </a:lnTo>
                <a:lnTo>
                  <a:pt x="30480" y="16764"/>
                </a:lnTo>
                <a:lnTo>
                  <a:pt x="16764" y="30480"/>
                </a:lnTo>
                <a:lnTo>
                  <a:pt x="18288" y="30480"/>
                </a:lnTo>
                <a:lnTo>
                  <a:pt x="13716" y="38100"/>
                </a:lnTo>
                <a:lnTo>
                  <a:pt x="11176" y="45720"/>
                </a:lnTo>
                <a:lnTo>
                  <a:pt x="10668" y="45720"/>
                </a:lnTo>
                <a:lnTo>
                  <a:pt x="9144" y="56388"/>
                </a:lnTo>
                <a:lnTo>
                  <a:pt x="9144" y="307848"/>
                </a:lnTo>
                <a:lnTo>
                  <a:pt x="4572" y="307848"/>
                </a:lnTo>
                <a:lnTo>
                  <a:pt x="9144" y="312420"/>
                </a:lnTo>
                <a:lnTo>
                  <a:pt x="1688592" y="312420"/>
                </a:lnTo>
                <a:lnTo>
                  <a:pt x="1688592" y="315468"/>
                </a:lnTo>
                <a:lnTo>
                  <a:pt x="1687068" y="316992"/>
                </a:lnTo>
                <a:close/>
              </a:path>
              <a:path w="1689100" h="317500">
                <a:moveTo>
                  <a:pt x="30480" y="18288"/>
                </a:moveTo>
                <a:lnTo>
                  <a:pt x="30480" y="16764"/>
                </a:lnTo>
                <a:lnTo>
                  <a:pt x="33020" y="16764"/>
                </a:lnTo>
                <a:lnTo>
                  <a:pt x="30480" y="18288"/>
                </a:lnTo>
                <a:close/>
              </a:path>
              <a:path w="1689100" h="317500">
                <a:moveTo>
                  <a:pt x="1665732" y="24384"/>
                </a:moveTo>
                <a:lnTo>
                  <a:pt x="1658112" y="16764"/>
                </a:lnTo>
                <a:lnTo>
                  <a:pt x="1671828" y="16764"/>
                </a:lnTo>
                <a:lnTo>
                  <a:pt x="1677924" y="22860"/>
                </a:lnTo>
                <a:lnTo>
                  <a:pt x="1665732" y="22860"/>
                </a:lnTo>
                <a:lnTo>
                  <a:pt x="1665732" y="24384"/>
                </a:lnTo>
                <a:close/>
              </a:path>
              <a:path w="1689100" h="317500">
                <a:moveTo>
                  <a:pt x="1677924" y="47244"/>
                </a:moveTo>
                <a:lnTo>
                  <a:pt x="1674876" y="38100"/>
                </a:lnTo>
                <a:lnTo>
                  <a:pt x="1670304" y="30480"/>
                </a:lnTo>
                <a:lnTo>
                  <a:pt x="1671828" y="30480"/>
                </a:lnTo>
                <a:lnTo>
                  <a:pt x="1665732" y="22860"/>
                </a:lnTo>
                <a:lnTo>
                  <a:pt x="1677924" y="22860"/>
                </a:lnTo>
                <a:lnTo>
                  <a:pt x="1679448" y="24384"/>
                </a:lnTo>
                <a:lnTo>
                  <a:pt x="1679448" y="25908"/>
                </a:lnTo>
                <a:lnTo>
                  <a:pt x="1684020" y="33528"/>
                </a:lnTo>
                <a:lnTo>
                  <a:pt x="1684020" y="35052"/>
                </a:lnTo>
                <a:lnTo>
                  <a:pt x="1687068" y="44196"/>
                </a:lnTo>
                <a:lnTo>
                  <a:pt x="1687068" y="45720"/>
                </a:lnTo>
                <a:lnTo>
                  <a:pt x="1677924" y="45720"/>
                </a:lnTo>
                <a:lnTo>
                  <a:pt x="1677924" y="47244"/>
                </a:lnTo>
                <a:close/>
              </a:path>
              <a:path w="1689100" h="317500">
                <a:moveTo>
                  <a:pt x="10668" y="47244"/>
                </a:moveTo>
                <a:lnTo>
                  <a:pt x="10668" y="45720"/>
                </a:lnTo>
                <a:lnTo>
                  <a:pt x="11176" y="45720"/>
                </a:lnTo>
                <a:lnTo>
                  <a:pt x="10668" y="47244"/>
                </a:lnTo>
                <a:close/>
              </a:path>
              <a:path w="1689100" h="317500">
                <a:moveTo>
                  <a:pt x="1679448" y="312420"/>
                </a:moveTo>
                <a:lnTo>
                  <a:pt x="1679448" y="56388"/>
                </a:lnTo>
                <a:lnTo>
                  <a:pt x="1677924" y="45720"/>
                </a:lnTo>
                <a:lnTo>
                  <a:pt x="1687068" y="45720"/>
                </a:lnTo>
                <a:lnTo>
                  <a:pt x="1688592" y="56388"/>
                </a:lnTo>
                <a:lnTo>
                  <a:pt x="1688592" y="307848"/>
                </a:lnTo>
                <a:lnTo>
                  <a:pt x="1684020" y="307848"/>
                </a:lnTo>
                <a:lnTo>
                  <a:pt x="1679448" y="312420"/>
                </a:lnTo>
                <a:close/>
              </a:path>
              <a:path w="1689100" h="317500">
                <a:moveTo>
                  <a:pt x="9144" y="312420"/>
                </a:moveTo>
                <a:lnTo>
                  <a:pt x="4572" y="307848"/>
                </a:lnTo>
                <a:lnTo>
                  <a:pt x="9144" y="307848"/>
                </a:lnTo>
                <a:lnTo>
                  <a:pt x="9144" y="312420"/>
                </a:lnTo>
                <a:close/>
              </a:path>
              <a:path w="1689100" h="317500">
                <a:moveTo>
                  <a:pt x="1679448" y="312420"/>
                </a:moveTo>
                <a:lnTo>
                  <a:pt x="9144" y="312420"/>
                </a:lnTo>
                <a:lnTo>
                  <a:pt x="9144" y="307848"/>
                </a:lnTo>
                <a:lnTo>
                  <a:pt x="1679448" y="307848"/>
                </a:lnTo>
                <a:lnTo>
                  <a:pt x="1679448" y="312420"/>
                </a:lnTo>
                <a:close/>
              </a:path>
              <a:path w="1689100" h="317500">
                <a:moveTo>
                  <a:pt x="1688592" y="312420"/>
                </a:moveTo>
                <a:lnTo>
                  <a:pt x="1679448" y="312420"/>
                </a:lnTo>
                <a:lnTo>
                  <a:pt x="1684020" y="307848"/>
                </a:lnTo>
                <a:lnTo>
                  <a:pt x="1688592" y="307848"/>
                </a:lnTo>
                <a:lnTo>
                  <a:pt x="1688592" y="312420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94111" y="5356342"/>
            <a:ext cx="99885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프로세스</a:t>
            </a:r>
            <a:r>
              <a:rPr sz="1200" spc="-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개선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72868" y="5612892"/>
            <a:ext cx="1678305" cy="1126490"/>
          </a:xfrm>
          <a:custGeom>
            <a:avLst/>
            <a:gdLst/>
            <a:ahLst/>
            <a:cxnLst/>
            <a:rect l="l" t="t" r="r" b="b"/>
            <a:pathLst>
              <a:path w="1678304" h="1126490">
                <a:moveTo>
                  <a:pt x="0" y="0"/>
                </a:moveTo>
                <a:lnTo>
                  <a:pt x="1677924" y="0"/>
                </a:lnTo>
                <a:lnTo>
                  <a:pt x="1677924" y="1126236"/>
                </a:lnTo>
                <a:lnTo>
                  <a:pt x="0" y="11262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8295" y="5608320"/>
            <a:ext cx="1689100" cy="1135380"/>
          </a:xfrm>
          <a:custGeom>
            <a:avLst/>
            <a:gdLst/>
            <a:ahLst/>
            <a:cxnLst/>
            <a:rect l="l" t="t" r="r" b="b"/>
            <a:pathLst>
              <a:path w="1689100" h="1135379">
                <a:moveTo>
                  <a:pt x="1685544" y="1135380"/>
                </a:moveTo>
                <a:lnTo>
                  <a:pt x="1524" y="1135380"/>
                </a:lnTo>
                <a:lnTo>
                  <a:pt x="0" y="1133856"/>
                </a:lnTo>
                <a:lnTo>
                  <a:pt x="0" y="1524"/>
                </a:lnTo>
                <a:lnTo>
                  <a:pt x="1524" y="0"/>
                </a:lnTo>
                <a:lnTo>
                  <a:pt x="1685544" y="0"/>
                </a:lnTo>
                <a:lnTo>
                  <a:pt x="1688592" y="1524"/>
                </a:lnTo>
                <a:lnTo>
                  <a:pt x="168859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126236"/>
                </a:lnTo>
                <a:lnTo>
                  <a:pt x="4572" y="1126236"/>
                </a:lnTo>
                <a:lnTo>
                  <a:pt x="9144" y="1130808"/>
                </a:lnTo>
                <a:lnTo>
                  <a:pt x="1688592" y="1130808"/>
                </a:lnTo>
                <a:lnTo>
                  <a:pt x="1688592" y="1133856"/>
                </a:lnTo>
                <a:lnTo>
                  <a:pt x="1685544" y="1135380"/>
                </a:lnTo>
                <a:close/>
              </a:path>
              <a:path w="1689100" h="1135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689100" h="1135379">
                <a:moveTo>
                  <a:pt x="167792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677924" y="4572"/>
                </a:lnTo>
                <a:lnTo>
                  <a:pt x="1677924" y="9144"/>
                </a:lnTo>
                <a:close/>
              </a:path>
              <a:path w="1689100" h="1135379">
                <a:moveTo>
                  <a:pt x="1677924" y="1130808"/>
                </a:moveTo>
                <a:lnTo>
                  <a:pt x="1677924" y="4572"/>
                </a:lnTo>
                <a:lnTo>
                  <a:pt x="1682496" y="9144"/>
                </a:lnTo>
                <a:lnTo>
                  <a:pt x="1688592" y="9144"/>
                </a:lnTo>
                <a:lnTo>
                  <a:pt x="1688592" y="1126236"/>
                </a:lnTo>
                <a:lnTo>
                  <a:pt x="1682496" y="1126236"/>
                </a:lnTo>
                <a:lnTo>
                  <a:pt x="1677924" y="1130808"/>
                </a:lnTo>
                <a:close/>
              </a:path>
              <a:path w="1689100" h="1135379">
                <a:moveTo>
                  <a:pt x="1688592" y="9144"/>
                </a:moveTo>
                <a:lnTo>
                  <a:pt x="1682496" y="9144"/>
                </a:lnTo>
                <a:lnTo>
                  <a:pt x="1677924" y="4572"/>
                </a:lnTo>
                <a:lnTo>
                  <a:pt x="1688592" y="4572"/>
                </a:lnTo>
                <a:lnTo>
                  <a:pt x="1688592" y="9144"/>
                </a:lnTo>
                <a:close/>
              </a:path>
              <a:path w="1689100" h="1135379">
                <a:moveTo>
                  <a:pt x="9144" y="1130808"/>
                </a:moveTo>
                <a:lnTo>
                  <a:pt x="4572" y="1126236"/>
                </a:lnTo>
                <a:lnTo>
                  <a:pt x="9144" y="1126236"/>
                </a:lnTo>
                <a:lnTo>
                  <a:pt x="9144" y="1130808"/>
                </a:lnTo>
                <a:close/>
              </a:path>
              <a:path w="1689100" h="1135379">
                <a:moveTo>
                  <a:pt x="1677924" y="1130808"/>
                </a:moveTo>
                <a:lnTo>
                  <a:pt x="9144" y="1130808"/>
                </a:lnTo>
                <a:lnTo>
                  <a:pt x="9144" y="1126236"/>
                </a:lnTo>
                <a:lnTo>
                  <a:pt x="1677924" y="1126236"/>
                </a:lnTo>
                <a:lnTo>
                  <a:pt x="1677924" y="1130808"/>
                </a:lnTo>
                <a:close/>
              </a:path>
              <a:path w="1689100" h="1135379">
                <a:moveTo>
                  <a:pt x="1688592" y="1130808"/>
                </a:moveTo>
                <a:lnTo>
                  <a:pt x="1677924" y="1130808"/>
                </a:lnTo>
                <a:lnTo>
                  <a:pt x="1682496" y="1126236"/>
                </a:lnTo>
                <a:lnTo>
                  <a:pt x="1688592" y="1126236"/>
                </a:lnTo>
                <a:lnTo>
                  <a:pt x="1688592" y="113080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51636" y="5642883"/>
            <a:ext cx="1399540" cy="8782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14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리더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박정현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30" dirty="0">
                <a:latin typeface="Noto Sans CJK JP Regular"/>
                <a:cs typeface="Noto Sans CJK JP Regular"/>
              </a:rPr>
              <a:t>과장</a:t>
            </a:r>
            <a:r>
              <a:rPr sz="1100" spc="30" dirty="0">
                <a:latin typeface="Times New Roman"/>
                <a:cs typeface="Times New Roman"/>
              </a:rPr>
              <a:t>(I)</a:t>
            </a:r>
            <a:endParaRPr sz="1100">
              <a:latin typeface="Times New Roman"/>
              <a:cs typeface="Times New Roman"/>
            </a:endParaRPr>
          </a:p>
          <a:p>
            <a:pPr marL="105410" indent="-92710">
              <a:lnSpc>
                <a:spcPct val="100000"/>
              </a:lnSpc>
              <a:spcBef>
                <a:spcPts val="10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설계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이찬재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과장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설계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황성수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부장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개발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권혁주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차장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10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개발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장정우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30" dirty="0">
                <a:latin typeface="Noto Sans CJK JP Regular"/>
                <a:cs typeface="Noto Sans CJK JP Regular"/>
              </a:rPr>
              <a:t>과장</a:t>
            </a:r>
            <a:r>
              <a:rPr sz="1100" spc="30" dirty="0">
                <a:latin typeface="Times New Roman"/>
                <a:cs typeface="Times New Roman"/>
              </a:rPr>
              <a:t>(I)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72867" y="5305044"/>
            <a:ext cx="1678305" cy="307975"/>
          </a:xfrm>
          <a:custGeom>
            <a:avLst/>
            <a:gdLst/>
            <a:ahLst/>
            <a:cxnLst/>
            <a:rect l="l" t="t" r="r" b="b"/>
            <a:pathLst>
              <a:path w="1678304" h="307975">
                <a:moveTo>
                  <a:pt x="1677924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00" y="31503"/>
                </a:lnTo>
                <a:lnTo>
                  <a:pt x="14859" y="15049"/>
                </a:lnTo>
                <a:lnTo>
                  <a:pt x="30861" y="4024"/>
                </a:lnTo>
                <a:lnTo>
                  <a:pt x="50292" y="0"/>
                </a:lnTo>
                <a:lnTo>
                  <a:pt x="1627632" y="0"/>
                </a:lnTo>
                <a:lnTo>
                  <a:pt x="1647063" y="4024"/>
                </a:lnTo>
                <a:lnTo>
                  <a:pt x="1663065" y="15049"/>
                </a:lnTo>
                <a:lnTo>
                  <a:pt x="1673923" y="31503"/>
                </a:lnTo>
                <a:lnTo>
                  <a:pt x="1677924" y="51816"/>
                </a:lnTo>
                <a:lnTo>
                  <a:pt x="1677924" y="30784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68295" y="5300471"/>
            <a:ext cx="1689100" cy="317500"/>
          </a:xfrm>
          <a:custGeom>
            <a:avLst/>
            <a:gdLst/>
            <a:ahLst/>
            <a:cxnLst/>
            <a:rect l="l" t="t" r="r" b="b"/>
            <a:pathLst>
              <a:path w="1689100" h="317500">
                <a:moveTo>
                  <a:pt x="28956" y="18288"/>
                </a:moveTo>
                <a:lnTo>
                  <a:pt x="30480" y="16764"/>
                </a:lnTo>
                <a:lnTo>
                  <a:pt x="16764" y="16764"/>
                </a:lnTo>
                <a:lnTo>
                  <a:pt x="24384" y="9144"/>
                </a:lnTo>
                <a:lnTo>
                  <a:pt x="33528" y="4572"/>
                </a:lnTo>
                <a:lnTo>
                  <a:pt x="44196" y="1524"/>
                </a:lnTo>
                <a:lnTo>
                  <a:pt x="54864" y="0"/>
                </a:lnTo>
                <a:lnTo>
                  <a:pt x="1632204" y="0"/>
                </a:lnTo>
                <a:lnTo>
                  <a:pt x="1642872" y="1524"/>
                </a:lnTo>
                <a:lnTo>
                  <a:pt x="1653540" y="4572"/>
                </a:lnTo>
                <a:lnTo>
                  <a:pt x="1662684" y="9144"/>
                </a:lnTo>
                <a:lnTo>
                  <a:pt x="56388" y="9144"/>
                </a:lnTo>
                <a:lnTo>
                  <a:pt x="45720" y="10668"/>
                </a:lnTo>
                <a:lnTo>
                  <a:pt x="47244" y="10668"/>
                </a:lnTo>
                <a:lnTo>
                  <a:pt x="36576" y="13716"/>
                </a:lnTo>
                <a:lnTo>
                  <a:pt x="38100" y="13716"/>
                </a:lnTo>
                <a:lnTo>
                  <a:pt x="28956" y="18288"/>
                </a:lnTo>
                <a:close/>
              </a:path>
              <a:path w="1689100" h="317500">
                <a:moveTo>
                  <a:pt x="1658112" y="18288"/>
                </a:moveTo>
                <a:lnTo>
                  <a:pt x="1648968" y="13716"/>
                </a:lnTo>
                <a:lnTo>
                  <a:pt x="1650492" y="13716"/>
                </a:lnTo>
                <a:lnTo>
                  <a:pt x="1641348" y="10668"/>
                </a:lnTo>
                <a:lnTo>
                  <a:pt x="1632204" y="9144"/>
                </a:lnTo>
                <a:lnTo>
                  <a:pt x="1662684" y="9144"/>
                </a:lnTo>
                <a:lnTo>
                  <a:pt x="1664208" y="10668"/>
                </a:lnTo>
                <a:lnTo>
                  <a:pt x="1671828" y="16764"/>
                </a:lnTo>
                <a:lnTo>
                  <a:pt x="1658112" y="16764"/>
                </a:lnTo>
                <a:lnTo>
                  <a:pt x="1658112" y="18288"/>
                </a:lnTo>
                <a:close/>
              </a:path>
              <a:path w="1689100" h="317500">
                <a:moveTo>
                  <a:pt x="1685544" y="316992"/>
                </a:moveTo>
                <a:lnTo>
                  <a:pt x="1524" y="316992"/>
                </a:lnTo>
                <a:lnTo>
                  <a:pt x="0" y="315468"/>
                </a:lnTo>
                <a:lnTo>
                  <a:pt x="0" y="44196"/>
                </a:lnTo>
                <a:lnTo>
                  <a:pt x="3048" y="35052"/>
                </a:lnTo>
                <a:lnTo>
                  <a:pt x="3048" y="33528"/>
                </a:lnTo>
                <a:lnTo>
                  <a:pt x="4572" y="33528"/>
                </a:lnTo>
                <a:lnTo>
                  <a:pt x="9144" y="25908"/>
                </a:lnTo>
                <a:lnTo>
                  <a:pt x="9144" y="24384"/>
                </a:lnTo>
                <a:lnTo>
                  <a:pt x="15240" y="16764"/>
                </a:lnTo>
                <a:lnTo>
                  <a:pt x="30480" y="16764"/>
                </a:lnTo>
                <a:lnTo>
                  <a:pt x="24384" y="22860"/>
                </a:lnTo>
                <a:lnTo>
                  <a:pt x="22860" y="22860"/>
                </a:lnTo>
                <a:lnTo>
                  <a:pt x="16764" y="30480"/>
                </a:lnTo>
                <a:lnTo>
                  <a:pt x="12192" y="38100"/>
                </a:lnTo>
                <a:lnTo>
                  <a:pt x="9144" y="47244"/>
                </a:lnTo>
                <a:lnTo>
                  <a:pt x="10450" y="47244"/>
                </a:lnTo>
                <a:lnTo>
                  <a:pt x="9144" y="56388"/>
                </a:lnTo>
                <a:lnTo>
                  <a:pt x="9144" y="307848"/>
                </a:lnTo>
                <a:lnTo>
                  <a:pt x="4572" y="307848"/>
                </a:lnTo>
                <a:lnTo>
                  <a:pt x="9144" y="312420"/>
                </a:lnTo>
                <a:lnTo>
                  <a:pt x="1688592" y="312420"/>
                </a:lnTo>
                <a:lnTo>
                  <a:pt x="1688592" y="315468"/>
                </a:lnTo>
                <a:lnTo>
                  <a:pt x="1685544" y="316992"/>
                </a:lnTo>
                <a:close/>
              </a:path>
              <a:path w="1689100" h="317500">
                <a:moveTo>
                  <a:pt x="1664208" y="24384"/>
                </a:moveTo>
                <a:lnTo>
                  <a:pt x="1658112" y="16764"/>
                </a:lnTo>
                <a:lnTo>
                  <a:pt x="1671828" y="16764"/>
                </a:lnTo>
                <a:lnTo>
                  <a:pt x="1676704" y="22860"/>
                </a:lnTo>
                <a:lnTo>
                  <a:pt x="1664208" y="22860"/>
                </a:lnTo>
                <a:lnTo>
                  <a:pt x="1664208" y="24384"/>
                </a:lnTo>
                <a:close/>
              </a:path>
              <a:path w="1689100" h="317500">
                <a:moveTo>
                  <a:pt x="22860" y="24384"/>
                </a:moveTo>
                <a:lnTo>
                  <a:pt x="22860" y="22860"/>
                </a:lnTo>
                <a:lnTo>
                  <a:pt x="24384" y="22860"/>
                </a:lnTo>
                <a:lnTo>
                  <a:pt x="22860" y="24384"/>
                </a:lnTo>
                <a:close/>
              </a:path>
              <a:path w="1689100" h="317500">
                <a:moveTo>
                  <a:pt x="1677924" y="47244"/>
                </a:moveTo>
                <a:lnTo>
                  <a:pt x="1674876" y="38100"/>
                </a:lnTo>
                <a:lnTo>
                  <a:pt x="1670304" y="30480"/>
                </a:lnTo>
                <a:lnTo>
                  <a:pt x="1664208" y="22860"/>
                </a:lnTo>
                <a:lnTo>
                  <a:pt x="1676704" y="22860"/>
                </a:lnTo>
                <a:lnTo>
                  <a:pt x="1677924" y="24384"/>
                </a:lnTo>
                <a:lnTo>
                  <a:pt x="1677924" y="25908"/>
                </a:lnTo>
                <a:lnTo>
                  <a:pt x="1684020" y="33528"/>
                </a:lnTo>
                <a:lnTo>
                  <a:pt x="1684020" y="35052"/>
                </a:lnTo>
                <a:lnTo>
                  <a:pt x="1687068" y="44196"/>
                </a:lnTo>
                <a:lnTo>
                  <a:pt x="1687068" y="45720"/>
                </a:lnTo>
                <a:lnTo>
                  <a:pt x="1677924" y="45720"/>
                </a:lnTo>
                <a:lnTo>
                  <a:pt x="1677924" y="47244"/>
                </a:lnTo>
                <a:close/>
              </a:path>
              <a:path w="1689100" h="317500">
                <a:moveTo>
                  <a:pt x="10450" y="47244"/>
                </a:moveTo>
                <a:lnTo>
                  <a:pt x="9144" y="47244"/>
                </a:lnTo>
                <a:lnTo>
                  <a:pt x="10668" y="45720"/>
                </a:lnTo>
                <a:lnTo>
                  <a:pt x="10450" y="47244"/>
                </a:lnTo>
                <a:close/>
              </a:path>
              <a:path w="1689100" h="317500">
                <a:moveTo>
                  <a:pt x="1677924" y="312420"/>
                </a:moveTo>
                <a:lnTo>
                  <a:pt x="1677924" y="45720"/>
                </a:lnTo>
                <a:lnTo>
                  <a:pt x="1687068" y="45720"/>
                </a:lnTo>
                <a:lnTo>
                  <a:pt x="1688592" y="56388"/>
                </a:lnTo>
                <a:lnTo>
                  <a:pt x="1688592" y="307848"/>
                </a:lnTo>
                <a:lnTo>
                  <a:pt x="1682496" y="307848"/>
                </a:lnTo>
                <a:lnTo>
                  <a:pt x="1677924" y="312420"/>
                </a:lnTo>
                <a:close/>
              </a:path>
              <a:path w="1689100" h="317500">
                <a:moveTo>
                  <a:pt x="9144" y="312420"/>
                </a:moveTo>
                <a:lnTo>
                  <a:pt x="4572" y="307848"/>
                </a:lnTo>
                <a:lnTo>
                  <a:pt x="9144" y="307848"/>
                </a:lnTo>
                <a:lnTo>
                  <a:pt x="9144" y="312420"/>
                </a:lnTo>
                <a:close/>
              </a:path>
              <a:path w="1689100" h="317500">
                <a:moveTo>
                  <a:pt x="1677924" y="312420"/>
                </a:moveTo>
                <a:lnTo>
                  <a:pt x="9144" y="312420"/>
                </a:lnTo>
                <a:lnTo>
                  <a:pt x="9144" y="307848"/>
                </a:lnTo>
                <a:lnTo>
                  <a:pt x="1677924" y="307848"/>
                </a:lnTo>
                <a:lnTo>
                  <a:pt x="1677924" y="312420"/>
                </a:lnTo>
                <a:close/>
              </a:path>
              <a:path w="1689100" h="317500">
                <a:moveTo>
                  <a:pt x="1688592" y="312420"/>
                </a:moveTo>
                <a:lnTo>
                  <a:pt x="1677924" y="312420"/>
                </a:lnTo>
                <a:lnTo>
                  <a:pt x="1682496" y="307848"/>
                </a:lnTo>
                <a:lnTo>
                  <a:pt x="1688592" y="307848"/>
                </a:lnTo>
                <a:lnTo>
                  <a:pt x="1688592" y="312420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64624" y="5356342"/>
            <a:ext cx="68961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기능</a:t>
            </a:r>
            <a:r>
              <a:rPr sz="1200" spc="-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개선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87952" y="5612892"/>
            <a:ext cx="1679575" cy="1126490"/>
          </a:xfrm>
          <a:custGeom>
            <a:avLst/>
            <a:gdLst/>
            <a:ahLst/>
            <a:cxnLst/>
            <a:rect l="l" t="t" r="r" b="b"/>
            <a:pathLst>
              <a:path w="1679575" h="1126490">
                <a:moveTo>
                  <a:pt x="0" y="0"/>
                </a:moveTo>
                <a:lnTo>
                  <a:pt x="1679448" y="0"/>
                </a:lnTo>
                <a:lnTo>
                  <a:pt x="1679448" y="1126236"/>
                </a:lnTo>
                <a:lnTo>
                  <a:pt x="0" y="11262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83379" y="5608320"/>
            <a:ext cx="1689100" cy="1135380"/>
          </a:xfrm>
          <a:custGeom>
            <a:avLst/>
            <a:gdLst/>
            <a:ahLst/>
            <a:cxnLst/>
            <a:rect l="l" t="t" r="r" b="b"/>
            <a:pathLst>
              <a:path w="1689100" h="1135379">
                <a:moveTo>
                  <a:pt x="1687068" y="1135380"/>
                </a:moveTo>
                <a:lnTo>
                  <a:pt x="1524" y="1135380"/>
                </a:lnTo>
                <a:lnTo>
                  <a:pt x="0" y="1133856"/>
                </a:lnTo>
                <a:lnTo>
                  <a:pt x="0" y="1524"/>
                </a:lnTo>
                <a:lnTo>
                  <a:pt x="1524" y="0"/>
                </a:lnTo>
                <a:lnTo>
                  <a:pt x="1687068" y="0"/>
                </a:lnTo>
                <a:lnTo>
                  <a:pt x="1688592" y="1524"/>
                </a:lnTo>
                <a:lnTo>
                  <a:pt x="168859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126236"/>
                </a:lnTo>
                <a:lnTo>
                  <a:pt x="4572" y="1126236"/>
                </a:lnTo>
                <a:lnTo>
                  <a:pt x="9144" y="1130808"/>
                </a:lnTo>
                <a:lnTo>
                  <a:pt x="1688592" y="1130808"/>
                </a:lnTo>
                <a:lnTo>
                  <a:pt x="1688592" y="1133856"/>
                </a:lnTo>
                <a:lnTo>
                  <a:pt x="1687068" y="1135380"/>
                </a:lnTo>
                <a:close/>
              </a:path>
              <a:path w="1689100" h="1135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689100" h="1135379">
                <a:moveTo>
                  <a:pt x="167944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679448" y="4572"/>
                </a:lnTo>
                <a:lnTo>
                  <a:pt x="1679448" y="9144"/>
                </a:lnTo>
                <a:close/>
              </a:path>
              <a:path w="1689100" h="1135379">
                <a:moveTo>
                  <a:pt x="1679448" y="1130808"/>
                </a:moveTo>
                <a:lnTo>
                  <a:pt x="1679448" y="4572"/>
                </a:lnTo>
                <a:lnTo>
                  <a:pt x="1684020" y="9144"/>
                </a:lnTo>
                <a:lnTo>
                  <a:pt x="1688592" y="9144"/>
                </a:lnTo>
                <a:lnTo>
                  <a:pt x="1688592" y="1126236"/>
                </a:lnTo>
                <a:lnTo>
                  <a:pt x="1684020" y="1126236"/>
                </a:lnTo>
                <a:lnTo>
                  <a:pt x="1679448" y="1130808"/>
                </a:lnTo>
                <a:close/>
              </a:path>
              <a:path w="1689100" h="1135379">
                <a:moveTo>
                  <a:pt x="1688592" y="9144"/>
                </a:moveTo>
                <a:lnTo>
                  <a:pt x="1684020" y="9144"/>
                </a:lnTo>
                <a:lnTo>
                  <a:pt x="1679448" y="4572"/>
                </a:lnTo>
                <a:lnTo>
                  <a:pt x="1688592" y="4572"/>
                </a:lnTo>
                <a:lnTo>
                  <a:pt x="1688592" y="9144"/>
                </a:lnTo>
                <a:close/>
              </a:path>
              <a:path w="1689100" h="1135379">
                <a:moveTo>
                  <a:pt x="9144" y="1130808"/>
                </a:moveTo>
                <a:lnTo>
                  <a:pt x="4572" y="1126236"/>
                </a:lnTo>
                <a:lnTo>
                  <a:pt x="9144" y="1126236"/>
                </a:lnTo>
                <a:lnTo>
                  <a:pt x="9144" y="1130808"/>
                </a:lnTo>
                <a:close/>
              </a:path>
              <a:path w="1689100" h="1135379">
                <a:moveTo>
                  <a:pt x="1679448" y="1130808"/>
                </a:moveTo>
                <a:lnTo>
                  <a:pt x="9144" y="1130808"/>
                </a:lnTo>
                <a:lnTo>
                  <a:pt x="9144" y="1126236"/>
                </a:lnTo>
                <a:lnTo>
                  <a:pt x="1679448" y="1126236"/>
                </a:lnTo>
                <a:lnTo>
                  <a:pt x="1679448" y="1130808"/>
                </a:lnTo>
                <a:close/>
              </a:path>
              <a:path w="1689100" h="1135379">
                <a:moveTo>
                  <a:pt x="1688592" y="1130808"/>
                </a:moveTo>
                <a:lnTo>
                  <a:pt x="1679448" y="1130808"/>
                </a:lnTo>
                <a:lnTo>
                  <a:pt x="1684020" y="1126236"/>
                </a:lnTo>
                <a:lnTo>
                  <a:pt x="1688592" y="1126236"/>
                </a:lnTo>
                <a:lnTo>
                  <a:pt x="1688592" y="113080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268218" y="5642883"/>
            <a:ext cx="1400175" cy="709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14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리더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김용암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부장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10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설계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민윤숙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차장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설계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박상보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부장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개발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박수연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30" dirty="0">
                <a:latin typeface="Noto Sans CJK JP Regular"/>
                <a:cs typeface="Noto Sans CJK JP Regular"/>
              </a:rPr>
              <a:t>사원</a:t>
            </a:r>
            <a:r>
              <a:rPr sz="1100" spc="30" dirty="0">
                <a:latin typeface="Times New Roman"/>
                <a:cs typeface="Times New Roman"/>
              </a:rPr>
              <a:t>(I)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87952" y="5305044"/>
            <a:ext cx="1679575" cy="307975"/>
          </a:xfrm>
          <a:custGeom>
            <a:avLst/>
            <a:gdLst/>
            <a:ahLst/>
            <a:cxnLst/>
            <a:rect l="l" t="t" r="r" b="b"/>
            <a:pathLst>
              <a:path w="1679575" h="307975">
                <a:moveTo>
                  <a:pt x="1679448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24" y="31503"/>
                </a:lnTo>
                <a:lnTo>
                  <a:pt x="15049" y="15049"/>
                </a:lnTo>
                <a:lnTo>
                  <a:pt x="31503" y="4024"/>
                </a:lnTo>
                <a:lnTo>
                  <a:pt x="51816" y="0"/>
                </a:lnTo>
                <a:lnTo>
                  <a:pt x="1627632" y="0"/>
                </a:lnTo>
                <a:lnTo>
                  <a:pt x="1647944" y="4024"/>
                </a:lnTo>
                <a:lnTo>
                  <a:pt x="1664398" y="15049"/>
                </a:lnTo>
                <a:lnTo>
                  <a:pt x="1675423" y="31503"/>
                </a:lnTo>
                <a:lnTo>
                  <a:pt x="1679448" y="51816"/>
                </a:lnTo>
                <a:lnTo>
                  <a:pt x="1679448" y="30784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83379" y="5300471"/>
            <a:ext cx="1689100" cy="317500"/>
          </a:xfrm>
          <a:custGeom>
            <a:avLst/>
            <a:gdLst/>
            <a:ahLst/>
            <a:cxnLst/>
            <a:rect l="l" t="t" r="r" b="b"/>
            <a:pathLst>
              <a:path w="1689100" h="317500">
                <a:moveTo>
                  <a:pt x="1642872" y="1524"/>
                </a:moveTo>
                <a:lnTo>
                  <a:pt x="45720" y="1524"/>
                </a:lnTo>
                <a:lnTo>
                  <a:pt x="56388" y="0"/>
                </a:lnTo>
                <a:lnTo>
                  <a:pt x="1632204" y="0"/>
                </a:lnTo>
                <a:lnTo>
                  <a:pt x="1642872" y="1524"/>
                </a:lnTo>
                <a:close/>
              </a:path>
              <a:path w="1689100" h="317500">
                <a:moveTo>
                  <a:pt x="1653540" y="4572"/>
                </a:moveTo>
                <a:lnTo>
                  <a:pt x="35052" y="4572"/>
                </a:lnTo>
                <a:lnTo>
                  <a:pt x="44196" y="1524"/>
                </a:lnTo>
                <a:lnTo>
                  <a:pt x="1644396" y="1524"/>
                </a:lnTo>
                <a:lnTo>
                  <a:pt x="1653540" y="4572"/>
                </a:lnTo>
                <a:close/>
              </a:path>
              <a:path w="1689100" h="317500">
                <a:moveTo>
                  <a:pt x="1659636" y="18288"/>
                </a:moveTo>
                <a:lnTo>
                  <a:pt x="1650492" y="13716"/>
                </a:lnTo>
                <a:lnTo>
                  <a:pt x="1641348" y="10668"/>
                </a:lnTo>
                <a:lnTo>
                  <a:pt x="1642872" y="10668"/>
                </a:lnTo>
                <a:lnTo>
                  <a:pt x="1632204" y="9144"/>
                </a:lnTo>
                <a:lnTo>
                  <a:pt x="25908" y="9144"/>
                </a:lnTo>
                <a:lnTo>
                  <a:pt x="33528" y="4572"/>
                </a:lnTo>
                <a:lnTo>
                  <a:pt x="1655064" y="4572"/>
                </a:lnTo>
                <a:lnTo>
                  <a:pt x="1664208" y="9144"/>
                </a:lnTo>
                <a:lnTo>
                  <a:pt x="1664208" y="10668"/>
                </a:lnTo>
                <a:lnTo>
                  <a:pt x="1671828" y="16764"/>
                </a:lnTo>
                <a:lnTo>
                  <a:pt x="1658112" y="16764"/>
                </a:lnTo>
                <a:lnTo>
                  <a:pt x="1659636" y="18288"/>
                </a:lnTo>
                <a:close/>
              </a:path>
              <a:path w="1689100" h="317500">
                <a:moveTo>
                  <a:pt x="1687068" y="316992"/>
                </a:moveTo>
                <a:lnTo>
                  <a:pt x="1524" y="316992"/>
                </a:lnTo>
                <a:lnTo>
                  <a:pt x="0" y="315468"/>
                </a:lnTo>
                <a:lnTo>
                  <a:pt x="0" y="56388"/>
                </a:lnTo>
                <a:lnTo>
                  <a:pt x="1524" y="45720"/>
                </a:lnTo>
                <a:lnTo>
                  <a:pt x="1524" y="44196"/>
                </a:lnTo>
                <a:lnTo>
                  <a:pt x="4572" y="35052"/>
                </a:lnTo>
                <a:lnTo>
                  <a:pt x="4572" y="33528"/>
                </a:lnTo>
                <a:lnTo>
                  <a:pt x="9144" y="25908"/>
                </a:lnTo>
                <a:lnTo>
                  <a:pt x="9144" y="24384"/>
                </a:lnTo>
                <a:lnTo>
                  <a:pt x="10668" y="24384"/>
                </a:lnTo>
                <a:lnTo>
                  <a:pt x="16764" y="16764"/>
                </a:lnTo>
                <a:lnTo>
                  <a:pt x="24384" y="10668"/>
                </a:lnTo>
                <a:lnTo>
                  <a:pt x="24384" y="9144"/>
                </a:lnTo>
                <a:lnTo>
                  <a:pt x="56388" y="9144"/>
                </a:lnTo>
                <a:lnTo>
                  <a:pt x="45720" y="10668"/>
                </a:lnTo>
                <a:lnTo>
                  <a:pt x="47244" y="10668"/>
                </a:lnTo>
                <a:lnTo>
                  <a:pt x="38100" y="13716"/>
                </a:lnTo>
                <a:lnTo>
                  <a:pt x="33020" y="16764"/>
                </a:lnTo>
                <a:lnTo>
                  <a:pt x="30480" y="16764"/>
                </a:lnTo>
                <a:lnTo>
                  <a:pt x="16764" y="30480"/>
                </a:lnTo>
                <a:lnTo>
                  <a:pt x="18288" y="30480"/>
                </a:lnTo>
                <a:lnTo>
                  <a:pt x="13716" y="38100"/>
                </a:lnTo>
                <a:lnTo>
                  <a:pt x="11176" y="45720"/>
                </a:lnTo>
                <a:lnTo>
                  <a:pt x="10668" y="45720"/>
                </a:lnTo>
                <a:lnTo>
                  <a:pt x="9144" y="56388"/>
                </a:lnTo>
                <a:lnTo>
                  <a:pt x="9144" y="307848"/>
                </a:lnTo>
                <a:lnTo>
                  <a:pt x="4572" y="307848"/>
                </a:lnTo>
                <a:lnTo>
                  <a:pt x="9144" y="312420"/>
                </a:lnTo>
                <a:lnTo>
                  <a:pt x="1688592" y="312420"/>
                </a:lnTo>
                <a:lnTo>
                  <a:pt x="1688592" y="315468"/>
                </a:lnTo>
                <a:lnTo>
                  <a:pt x="1687068" y="316992"/>
                </a:lnTo>
                <a:close/>
              </a:path>
              <a:path w="1689100" h="317500">
                <a:moveTo>
                  <a:pt x="30480" y="18288"/>
                </a:moveTo>
                <a:lnTo>
                  <a:pt x="30480" y="16764"/>
                </a:lnTo>
                <a:lnTo>
                  <a:pt x="33020" y="16764"/>
                </a:lnTo>
                <a:lnTo>
                  <a:pt x="30480" y="18288"/>
                </a:lnTo>
                <a:close/>
              </a:path>
              <a:path w="1689100" h="317500">
                <a:moveTo>
                  <a:pt x="1665732" y="24384"/>
                </a:moveTo>
                <a:lnTo>
                  <a:pt x="1658112" y="16764"/>
                </a:lnTo>
                <a:lnTo>
                  <a:pt x="1671828" y="16764"/>
                </a:lnTo>
                <a:lnTo>
                  <a:pt x="1677924" y="22860"/>
                </a:lnTo>
                <a:lnTo>
                  <a:pt x="1665732" y="22860"/>
                </a:lnTo>
                <a:lnTo>
                  <a:pt x="1665732" y="24384"/>
                </a:lnTo>
                <a:close/>
              </a:path>
              <a:path w="1689100" h="317500">
                <a:moveTo>
                  <a:pt x="1677924" y="47244"/>
                </a:moveTo>
                <a:lnTo>
                  <a:pt x="1674876" y="38100"/>
                </a:lnTo>
                <a:lnTo>
                  <a:pt x="1670304" y="30480"/>
                </a:lnTo>
                <a:lnTo>
                  <a:pt x="1671828" y="30480"/>
                </a:lnTo>
                <a:lnTo>
                  <a:pt x="1665732" y="22860"/>
                </a:lnTo>
                <a:lnTo>
                  <a:pt x="1677924" y="22860"/>
                </a:lnTo>
                <a:lnTo>
                  <a:pt x="1679448" y="24384"/>
                </a:lnTo>
                <a:lnTo>
                  <a:pt x="1679448" y="25908"/>
                </a:lnTo>
                <a:lnTo>
                  <a:pt x="1684020" y="33528"/>
                </a:lnTo>
                <a:lnTo>
                  <a:pt x="1684020" y="35052"/>
                </a:lnTo>
                <a:lnTo>
                  <a:pt x="1687068" y="44196"/>
                </a:lnTo>
                <a:lnTo>
                  <a:pt x="1687068" y="45720"/>
                </a:lnTo>
                <a:lnTo>
                  <a:pt x="1677924" y="45720"/>
                </a:lnTo>
                <a:lnTo>
                  <a:pt x="1677924" y="47244"/>
                </a:lnTo>
                <a:close/>
              </a:path>
              <a:path w="1689100" h="317500">
                <a:moveTo>
                  <a:pt x="10668" y="47244"/>
                </a:moveTo>
                <a:lnTo>
                  <a:pt x="10668" y="45720"/>
                </a:lnTo>
                <a:lnTo>
                  <a:pt x="11176" y="45720"/>
                </a:lnTo>
                <a:lnTo>
                  <a:pt x="10668" y="47244"/>
                </a:lnTo>
                <a:close/>
              </a:path>
              <a:path w="1689100" h="317500">
                <a:moveTo>
                  <a:pt x="1679448" y="312420"/>
                </a:moveTo>
                <a:lnTo>
                  <a:pt x="1679448" y="56388"/>
                </a:lnTo>
                <a:lnTo>
                  <a:pt x="1677924" y="45720"/>
                </a:lnTo>
                <a:lnTo>
                  <a:pt x="1687068" y="45720"/>
                </a:lnTo>
                <a:lnTo>
                  <a:pt x="1688592" y="56388"/>
                </a:lnTo>
                <a:lnTo>
                  <a:pt x="1688592" y="307848"/>
                </a:lnTo>
                <a:lnTo>
                  <a:pt x="1684020" y="307848"/>
                </a:lnTo>
                <a:lnTo>
                  <a:pt x="1679448" y="312420"/>
                </a:lnTo>
                <a:close/>
              </a:path>
              <a:path w="1689100" h="317500">
                <a:moveTo>
                  <a:pt x="9144" y="312420"/>
                </a:moveTo>
                <a:lnTo>
                  <a:pt x="4572" y="307848"/>
                </a:lnTo>
                <a:lnTo>
                  <a:pt x="9144" y="307848"/>
                </a:lnTo>
                <a:lnTo>
                  <a:pt x="9144" y="312420"/>
                </a:lnTo>
                <a:close/>
              </a:path>
              <a:path w="1689100" h="317500">
                <a:moveTo>
                  <a:pt x="1679448" y="312420"/>
                </a:moveTo>
                <a:lnTo>
                  <a:pt x="9144" y="312420"/>
                </a:lnTo>
                <a:lnTo>
                  <a:pt x="9144" y="307848"/>
                </a:lnTo>
                <a:lnTo>
                  <a:pt x="1679448" y="307848"/>
                </a:lnTo>
                <a:lnTo>
                  <a:pt x="1679448" y="312420"/>
                </a:lnTo>
                <a:close/>
              </a:path>
              <a:path w="1689100" h="317500">
                <a:moveTo>
                  <a:pt x="1688592" y="312420"/>
                </a:moveTo>
                <a:lnTo>
                  <a:pt x="1679448" y="312420"/>
                </a:lnTo>
                <a:lnTo>
                  <a:pt x="1684020" y="307848"/>
                </a:lnTo>
                <a:lnTo>
                  <a:pt x="1688592" y="307848"/>
                </a:lnTo>
                <a:lnTo>
                  <a:pt x="1688592" y="312420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728493" y="5356342"/>
            <a:ext cx="59563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2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1200" spc="135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배치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04560" y="5612892"/>
            <a:ext cx="1678305" cy="1126490"/>
          </a:xfrm>
          <a:custGeom>
            <a:avLst/>
            <a:gdLst/>
            <a:ahLst/>
            <a:cxnLst/>
            <a:rect l="l" t="t" r="r" b="b"/>
            <a:pathLst>
              <a:path w="1678304" h="1126490">
                <a:moveTo>
                  <a:pt x="0" y="0"/>
                </a:moveTo>
                <a:lnTo>
                  <a:pt x="1677924" y="0"/>
                </a:lnTo>
                <a:lnTo>
                  <a:pt x="1677924" y="1126236"/>
                </a:lnTo>
                <a:lnTo>
                  <a:pt x="0" y="11262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99988" y="5608320"/>
            <a:ext cx="1689100" cy="1135380"/>
          </a:xfrm>
          <a:custGeom>
            <a:avLst/>
            <a:gdLst/>
            <a:ahLst/>
            <a:cxnLst/>
            <a:rect l="l" t="t" r="r" b="b"/>
            <a:pathLst>
              <a:path w="1689100" h="1135379">
                <a:moveTo>
                  <a:pt x="1685544" y="1135380"/>
                </a:moveTo>
                <a:lnTo>
                  <a:pt x="1524" y="1135380"/>
                </a:lnTo>
                <a:lnTo>
                  <a:pt x="0" y="1133856"/>
                </a:lnTo>
                <a:lnTo>
                  <a:pt x="0" y="1524"/>
                </a:lnTo>
                <a:lnTo>
                  <a:pt x="1524" y="0"/>
                </a:lnTo>
                <a:lnTo>
                  <a:pt x="1685544" y="0"/>
                </a:lnTo>
                <a:lnTo>
                  <a:pt x="1688592" y="1524"/>
                </a:lnTo>
                <a:lnTo>
                  <a:pt x="168859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126236"/>
                </a:lnTo>
                <a:lnTo>
                  <a:pt x="4572" y="1126236"/>
                </a:lnTo>
                <a:lnTo>
                  <a:pt x="9144" y="1130808"/>
                </a:lnTo>
                <a:lnTo>
                  <a:pt x="1688592" y="1130808"/>
                </a:lnTo>
                <a:lnTo>
                  <a:pt x="1688592" y="1133856"/>
                </a:lnTo>
                <a:lnTo>
                  <a:pt x="1685544" y="1135380"/>
                </a:lnTo>
                <a:close/>
              </a:path>
              <a:path w="1689100" h="1135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689100" h="1135379">
                <a:moveTo>
                  <a:pt x="167792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677924" y="4572"/>
                </a:lnTo>
                <a:lnTo>
                  <a:pt x="1677924" y="9144"/>
                </a:lnTo>
                <a:close/>
              </a:path>
              <a:path w="1689100" h="1135379">
                <a:moveTo>
                  <a:pt x="1677924" y="1130808"/>
                </a:moveTo>
                <a:lnTo>
                  <a:pt x="1677924" y="4572"/>
                </a:lnTo>
                <a:lnTo>
                  <a:pt x="1682496" y="9144"/>
                </a:lnTo>
                <a:lnTo>
                  <a:pt x="1688592" y="9144"/>
                </a:lnTo>
                <a:lnTo>
                  <a:pt x="1688592" y="1126236"/>
                </a:lnTo>
                <a:lnTo>
                  <a:pt x="1682496" y="1126236"/>
                </a:lnTo>
                <a:lnTo>
                  <a:pt x="1677924" y="1130808"/>
                </a:lnTo>
                <a:close/>
              </a:path>
              <a:path w="1689100" h="1135379">
                <a:moveTo>
                  <a:pt x="1688592" y="9144"/>
                </a:moveTo>
                <a:lnTo>
                  <a:pt x="1682496" y="9144"/>
                </a:lnTo>
                <a:lnTo>
                  <a:pt x="1677924" y="4572"/>
                </a:lnTo>
                <a:lnTo>
                  <a:pt x="1688592" y="4572"/>
                </a:lnTo>
                <a:lnTo>
                  <a:pt x="1688592" y="9144"/>
                </a:lnTo>
                <a:close/>
              </a:path>
              <a:path w="1689100" h="1135379">
                <a:moveTo>
                  <a:pt x="9144" y="1130808"/>
                </a:moveTo>
                <a:lnTo>
                  <a:pt x="4572" y="1126236"/>
                </a:lnTo>
                <a:lnTo>
                  <a:pt x="9144" y="1126236"/>
                </a:lnTo>
                <a:lnTo>
                  <a:pt x="9144" y="1130808"/>
                </a:lnTo>
                <a:close/>
              </a:path>
              <a:path w="1689100" h="1135379">
                <a:moveTo>
                  <a:pt x="1677924" y="1130808"/>
                </a:moveTo>
                <a:lnTo>
                  <a:pt x="9144" y="1130808"/>
                </a:lnTo>
                <a:lnTo>
                  <a:pt x="9144" y="1126236"/>
                </a:lnTo>
                <a:lnTo>
                  <a:pt x="1677924" y="1126236"/>
                </a:lnTo>
                <a:lnTo>
                  <a:pt x="1677924" y="1130808"/>
                </a:lnTo>
                <a:close/>
              </a:path>
              <a:path w="1689100" h="1135379">
                <a:moveTo>
                  <a:pt x="1688592" y="1130808"/>
                </a:moveTo>
                <a:lnTo>
                  <a:pt x="1677924" y="1130808"/>
                </a:lnTo>
                <a:lnTo>
                  <a:pt x="1682496" y="1126236"/>
                </a:lnTo>
                <a:lnTo>
                  <a:pt x="1688592" y="1126236"/>
                </a:lnTo>
                <a:lnTo>
                  <a:pt x="1688592" y="113080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083339" y="5642883"/>
            <a:ext cx="1510030" cy="7092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14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  <a:tab pos="62166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리더	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최보윤</a:t>
            </a:r>
            <a:r>
              <a:rPr sz="1100" spc="3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차장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10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디자인  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박진영</a:t>
            </a:r>
            <a:r>
              <a:rPr sz="1100" spc="-12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차장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Char char="•"/>
              <a:tabLst>
                <a:tab pos="106045" algn="l"/>
              </a:tabLst>
            </a:pPr>
            <a:r>
              <a:rPr sz="1100" spc="-30" dirty="0">
                <a:latin typeface="Times New Roman"/>
                <a:cs typeface="Times New Roman"/>
              </a:rPr>
              <a:t>UI </a:t>
            </a:r>
            <a:r>
              <a:rPr sz="1100" spc="100" dirty="0">
                <a:latin typeface="Noto Sans CJK JP Regular"/>
                <a:cs typeface="Noto Sans CJK JP Regular"/>
              </a:rPr>
              <a:t>공통 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이용재</a:t>
            </a:r>
            <a:r>
              <a:rPr sz="1100" spc="-1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차장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80" dirty="0">
                <a:latin typeface="Noto Sans CJK JP Regular"/>
                <a:cs typeface="Noto Sans CJK JP Regular"/>
              </a:rPr>
              <a:t>퍼블리싱</a:t>
            </a:r>
            <a:r>
              <a:rPr sz="1100" spc="8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이하나</a:t>
            </a:r>
            <a:r>
              <a:rPr sz="1100" spc="-7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과장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04559" y="5305044"/>
            <a:ext cx="1678305" cy="307975"/>
          </a:xfrm>
          <a:custGeom>
            <a:avLst/>
            <a:gdLst/>
            <a:ahLst/>
            <a:cxnLst/>
            <a:rect l="l" t="t" r="r" b="b"/>
            <a:pathLst>
              <a:path w="1678304" h="307975">
                <a:moveTo>
                  <a:pt x="1677924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00" y="31503"/>
                </a:lnTo>
                <a:lnTo>
                  <a:pt x="14859" y="15049"/>
                </a:lnTo>
                <a:lnTo>
                  <a:pt x="30861" y="4024"/>
                </a:lnTo>
                <a:lnTo>
                  <a:pt x="50292" y="0"/>
                </a:lnTo>
                <a:lnTo>
                  <a:pt x="1627632" y="0"/>
                </a:lnTo>
                <a:lnTo>
                  <a:pt x="1647063" y="4024"/>
                </a:lnTo>
                <a:lnTo>
                  <a:pt x="1663065" y="15049"/>
                </a:lnTo>
                <a:lnTo>
                  <a:pt x="1673923" y="31503"/>
                </a:lnTo>
                <a:lnTo>
                  <a:pt x="1677924" y="51816"/>
                </a:lnTo>
                <a:lnTo>
                  <a:pt x="1677924" y="30784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99988" y="5300471"/>
            <a:ext cx="1689100" cy="317500"/>
          </a:xfrm>
          <a:custGeom>
            <a:avLst/>
            <a:gdLst/>
            <a:ahLst/>
            <a:cxnLst/>
            <a:rect l="l" t="t" r="r" b="b"/>
            <a:pathLst>
              <a:path w="1689100" h="317500">
                <a:moveTo>
                  <a:pt x="28956" y="18288"/>
                </a:moveTo>
                <a:lnTo>
                  <a:pt x="30480" y="16764"/>
                </a:lnTo>
                <a:lnTo>
                  <a:pt x="16764" y="16764"/>
                </a:lnTo>
                <a:lnTo>
                  <a:pt x="24384" y="10668"/>
                </a:lnTo>
                <a:lnTo>
                  <a:pt x="24384" y="9144"/>
                </a:lnTo>
                <a:lnTo>
                  <a:pt x="33528" y="4572"/>
                </a:lnTo>
                <a:lnTo>
                  <a:pt x="44196" y="1524"/>
                </a:lnTo>
                <a:lnTo>
                  <a:pt x="54864" y="0"/>
                </a:lnTo>
                <a:lnTo>
                  <a:pt x="1632204" y="0"/>
                </a:lnTo>
                <a:lnTo>
                  <a:pt x="1642872" y="1524"/>
                </a:lnTo>
                <a:lnTo>
                  <a:pt x="1653540" y="4572"/>
                </a:lnTo>
                <a:lnTo>
                  <a:pt x="1662684" y="9144"/>
                </a:lnTo>
                <a:lnTo>
                  <a:pt x="56388" y="9144"/>
                </a:lnTo>
                <a:lnTo>
                  <a:pt x="45720" y="10668"/>
                </a:lnTo>
                <a:lnTo>
                  <a:pt x="47244" y="10668"/>
                </a:lnTo>
                <a:lnTo>
                  <a:pt x="36576" y="13716"/>
                </a:lnTo>
                <a:lnTo>
                  <a:pt x="38100" y="13716"/>
                </a:lnTo>
                <a:lnTo>
                  <a:pt x="28956" y="18288"/>
                </a:lnTo>
                <a:close/>
              </a:path>
              <a:path w="1689100" h="317500">
                <a:moveTo>
                  <a:pt x="1658112" y="18288"/>
                </a:moveTo>
                <a:lnTo>
                  <a:pt x="1648968" y="13716"/>
                </a:lnTo>
                <a:lnTo>
                  <a:pt x="1650492" y="13716"/>
                </a:lnTo>
                <a:lnTo>
                  <a:pt x="1641348" y="10668"/>
                </a:lnTo>
                <a:lnTo>
                  <a:pt x="1632204" y="9144"/>
                </a:lnTo>
                <a:lnTo>
                  <a:pt x="1662684" y="9144"/>
                </a:lnTo>
                <a:lnTo>
                  <a:pt x="1664208" y="10668"/>
                </a:lnTo>
                <a:lnTo>
                  <a:pt x="1671828" y="16764"/>
                </a:lnTo>
                <a:lnTo>
                  <a:pt x="1658112" y="16764"/>
                </a:lnTo>
                <a:lnTo>
                  <a:pt x="1658112" y="18288"/>
                </a:lnTo>
                <a:close/>
              </a:path>
              <a:path w="1689100" h="317500">
                <a:moveTo>
                  <a:pt x="1685544" y="316992"/>
                </a:moveTo>
                <a:lnTo>
                  <a:pt x="1524" y="316992"/>
                </a:lnTo>
                <a:lnTo>
                  <a:pt x="0" y="315468"/>
                </a:lnTo>
                <a:lnTo>
                  <a:pt x="0" y="44196"/>
                </a:lnTo>
                <a:lnTo>
                  <a:pt x="3048" y="35052"/>
                </a:lnTo>
                <a:lnTo>
                  <a:pt x="3048" y="33528"/>
                </a:lnTo>
                <a:lnTo>
                  <a:pt x="4572" y="33528"/>
                </a:lnTo>
                <a:lnTo>
                  <a:pt x="9144" y="25908"/>
                </a:lnTo>
                <a:lnTo>
                  <a:pt x="9144" y="24384"/>
                </a:lnTo>
                <a:lnTo>
                  <a:pt x="15240" y="16764"/>
                </a:lnTo>
                <a:lnTo>
                  <a:pt x="30480" y="16764"/>
                </a:lnTo>
                <a:lnTo>
                  <a:pt x="24384" y="22860"/>
                </a:lnTo>
                <a:lnTo>
                  <a:pt x="22860" y="22860"/>
                </a:lnTo>
                <a:lnTo>
                  <a:pt x="16764" y="30480"/>
                </a:lnTo>
                <a:lnTo>
                  <a:pt x="12192" y="38100"/>
                </a:lnTo>
                <a:lnTo>
                  <a:pt x="9144" y="47244"/>
                </a:lnTo>
                <a:lnTo>
                  <a:pt x="10450" y="47244"/>
                </a:lnTo>
                <a:lnTo>
                  <a:pt x="9144" y="56388"/>
                </a:lnTo>
                <a:lnTo>
                  <a:pt x="9144" y="307848"/>
                </a:lnTo>
                <a:lnTo>
                  <a:pt x="4572" y="307848"/>
                </a:lnTo>
                <a:lnTo>
                  <a:pt x="9144" y="312420"/>
                </a:lnTo>
                <a:lnTo>
                  <a:pt x="1688592" y="312420"/>
                </a:lnTo>
                <a:lnTo>
                  <a:pt x="1688592" y="315468"/>
                </a:lnTo>
                <a:lnTo>
                  <a:pt x="1685544" y="316992"/>
                </a:lnTo>
                <a:close/>
              </a:path>
              <a:path w="1689100" h="317500">
                <a:moveTo>
                  <a:pt x="1677924" y="24384"/>
                </a:moveTo>
                <a:lnTo>
                  <a:pt x="1665732" y="24384"/>
                </a:lnTo>
                <a:lnTo>
                  <a:pt x="1658112" y="16764"/>
                </a:lnTo>
                <a:lnTo>
                  <a:pt x="1671828" y="16764"/>
                </a:lnTo>
                <a:lnTo>
                  <a:pt x="1677924" y="24384"/>
                </a:lnTo>
                <a:close/>
              </a:path>
              <a:path w="1689100" h="317500">
                <a:moveTo>
                  <a:pt x="22860" y="24384"/>
                </a:moveTo>
                <a:lnTo>
                  <a:pt x="22860" y="22860"/>
                </a:lnTo>
                <a:lnTo>
                  <a:pt x="24384" y="22860"/>
                </a:lnTo>
                <a:lnTo>
                  <a:pt x="22860" y="24384"/>
                </a:lnTo>
                <a:close/>
              </a:path>
              <a:path w="1689100" h="317500">
                <a:moveTo>
                  <a:pt x="1677924" y="47244"/>
                </a:moveTo>
                <a:lnTo>
                  <a:pt x="1674876" y="38100"/>
                </a:lnTo>
                <a:lnTo>
                  <a:pt x="1670304" y="30480"/>
                </a:lnTo>
                <a:lnTo>
                  <a:pt x="1664208" y="22860"/>
                </a:lnTo>
                <a:lnTo>
                  <a:pt x="1665732" y="24384"/>
                </a:lnTo>
                <a:lnTo>
                  <a:pt x="1677924" y="24384"/>
                </a:lnTo>
                <a:lnTo>
                  <a:pt x="1677924" y="25908"/>
                </a:lnTo>
                <a:lnTo>
                  <a:pt x="1684020" y="33528"/>
                </a:lnTo>
                <a:lnTo>
                  <a:pt x="1684020" y="35052"/>
                </a:lnTo>
                <a:lnTo>
                  <a:pt x="1687068" y="44196"/>
                </a:lnTo>
                <a:lnTo>
                  <a:pt x="1687068" y="45720"/>
                </a:lnTo>
                <a:lnTo>
                  <a:pt x="1677924" y="45720"/>
                </a:lnTo>
                <a:lnTo>
                  <a:pt x="1677924" y="47244"/>
                </a:lnTo>
                <a:close/>
              </a:path>
              <a:path w="1689100" h="317500">
                <a:moveTo>
                  <a:pt x="10450" y="47244"/>
                </a:moveTo>
                <a:lnTo>
                  <a:pt x="9144" y="47244"/>
                </a:lnTo>
                <a:lnTo>
                  <a:pt x="10668" y="45720"/>
                </a:lnTo>
                <a:lnTo>
                  <a:pt x="10450" y="47244"/>
                </a:lnTo>
                <a:close/>
              </a:path>
              <a:path w="1689100" h="317500">
                <a:moveTo>
                  <a:pt x="1677924" y="312420"/>
                </a:moveTo>
                <a:lnTo>
                  <a:pt x="1677924" y="45720"/>
                </a:lnTo>
                <a:lnTo>
                  <a:pt x="1687068" y="45720"/>
                </a:lnTo>
                <a:lnTo>
                  <a:pt x="1688592" y="56388"/>
                </a:lnTo>
                <a:lnTo>
                  <a:pt x="1688592" y="307848"/>
                </a:lnTo>
                <a:lnTo>
                  <a:pt x="1682496" y="307848"/>
                </a:lnTo>
                <a:lnTo>
                  <a:pt x="1677924" y="312420"/>
                </a:lnTo>
                <a:close/>
              </a:path>
              <a:path w="1689100" h="317500">
                <a:moveTo>
                  <a:pt x="9144" y="312420"/>
                </a:moveTo>
                <a:lnTo>
                  <a:pt x="4572" y="307848"/>
                </a:lnTo>
                <a:lnTo>
                  <a:pt x="9144" y="307848"/>
                </a:lnTo>
                <a:lnTo>
                  <a:pt x="9144" y="312420"/>
                </a:lnTo>
                <a:close/>
              </a:path>
              <a:path w="1689100" h="317500">
                <a:moveTo>
                  <a:pt x="1677924" y="312420"/>
                </a:moveTo>
                <a:lnTo>
                  <a:pt x="9144" y="312420"/>
                </a:lnTo>
                <a:lnTo>
                  <a:pt x="9144" y="307848"/>
                </a:lnTo>
                <a:lnTo>
                  <a:pt x="1677924" y="307848"/>
                </a:lnTo>
                <a:lnTo>
                  <a:pt x="1677924" y="312420"/>
                </a:lnTo>
                <a:close/>
              </a:path>
              <a:path w="1689100" h="317500">
                <a:moveTo>
                  <a:pt x="1688592" y="312420"/>
                </a:moveTo>
                <a:lnTo>
                  <a:pt x="1677924" y="312420"/>
                </a:lnTo>
                <a:lnTo>
                  <a:pt x="1682496" y="307848"/>
                </a:lnTo>
                <a:lnTo>
                  <a:pt x="1688592" y="307848"/>
                </a:lnTo>
                <a:lnTo>
                  <a:pt x="1688592" y="312420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21301" y="5356342"/>
            <a:ext cx="44005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2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200" spc="-7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1200" spc="2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200" spc="-55" dirty="0">
                <a:solidFill>
                  <a:srgbClr val="FFFFFF"/>
                </a:solidFill>
                <a:latin typeface="Times New Roman"/>
                <a:cs typeface="Times New Roman"/>
              </a:rPr>
              <a:t>X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020055" y="2971800"/>
            <a:ext cx="0" cy="325120"/>
          </a:xfrm>
          <a:custGeom>
            <a:avLst/>
            <a:gdLst/>
            <a:ahLst/>
            <a:cxnLst/>
            <a:rect l="l" t="t" r="r" b="b"/>
            <a:pathLst>
              <a:path h="325120">
                <a:moveTo>
                  <a:pt x="0" y="0"/>
                </a:moveTo>
                <a:lnTo>
                  <a:pt x="0" y="324611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32632" y="4241291"/>
            <a:ext cx="3179445" cy="0"/>
          </a:xfrm>
          <a:custGeom>
            <a:avLst/>
            <a:gdLst/>
            <a:ahLst/>
            <a:cxnLst/>
            <a:rect l="l" t="t" r="r" b="b"/>
            <a:pathLst>
              <a:path w="3179445">
                <a:moveTo>
                  <a:pt x="0" y="0"/>
                </a:moveTo>
                <a:lnTo>
                  <a:pt x="3179064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959352" y="2452116"/>
            <a:ext cx="2139950" cy="520065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717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565"/>
              </a:spcBef>
            </a:pPr>
            <a:r>
              <a:rPr sz="1200" spc="80" dirty="0">
                <a:latin typeface="Times New Roman"/>
                <a:cs typeface="Times New Roman"/>
              </a:rPr>
              <a:t>SCBK </a:t>
            </a:r>
            <a:r>
              <a:rPr sz="1200" spc="70" dirty="0">
                <a:latin typeface="Times New Roman"/>
                <a:cs typeface="Times New Roman"/>
              </a:rPr>
              <a:t>: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35" dirty="0">
                <a:latin typeface="Times New Roman"/>
                <a:cs typeface="Times New Roman"/>
              </a:rPr>
              <a:t>TBD</a:t>
            </a:r>
            <a:endParaRPr sz="12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  <a:spcBef>
                <a:spcPts val="20"/>
              </a:spcBef>
              <a:tabLst>
                <a:tab pos="508000" algn="l"/>
              </a:tabLst>
            </a:pPr>
            <a:r>
              <a:rPr sz="1200" spc="-10" dirty="0">
                <a:latin typeface="Times New Roman"/>
                <a:cs typeface="Times New Roman"/>
              </a:rPr>
              <a:t>IBM	</a:t>
            </a:r>
            <a:r>
              <a:rPr sz="1200" spc="70" dirty="0">
                <a:latin typeface="Times New Roman"/>
                <a:cs typeface="Times New Roman"/>
              </a:rPr>
              <a:t>: </a:t>
            </a:r>
            <a:r>
              <a:rPr sz="1200" spc="120" dirty="0">
                <a:latin typeface="Noto Sans CJK JP Regular"/>
                <a:cs typeface="Noto Sans CJK JP Regular"/>
              </a:rPr>
              <a:t>정성욱</a:t>
            </a:r>
            <a:r>
              <a:rPr sz="1200" spc="-5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전무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959352" y="2144267"/>
            <a:ext cx="2139950" cy="307975"/>
          </a:xfrm>
          <a:custGeom>
            <a:avLst/>
            <a:gdLst/>
            <a:ahLst/>
            <a:cxnLst/>
            <a:rect l="l" t="t" r="r" b="b"/>
            <a:pathLst>
              <a:path w="2139950" h="307975">
                <a:moveTo>
                  <a:pt x="2139696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24" y="31503"/>
                </a:lnTo>
                <a:lnTo>
                  <a:pt x="15049" y="15049"/>
                </a:lnTo>
                <a:lnTo>
                  <a:pt x="31503" y="4024"/>
                </a:lnTo>
                <a:lnTo>
                  <a:pt x="51816" y="0"/>
                </a:lnTo>
                <a:lnTo>
                  <a:pt x="2087880" y="0"/>
                </a:lnTo>
                <a:lnTo>
                  <a:pt x="2108192" y="4024"/>
                </a:lnTo>
                <a:lnTo>
                  <a:pt x="2124646" y="15049"/>
                </a:lnTo>
                <a:lnTo>
                  <a:pt x="2135671" y="31503"/>
                </a:lnTo>
                <a:lnTo>
                  <a:pt x="2139696" y="51816"/>
                </a:lnTo>
                <a:lnTo>
                  <a:pt x="2139696" y="307848"/>
                </a:lnTo>
                <a:close/>
              </a:path>
            </a:pathLst>
          </a:custGeom>
          <a:solidFill>
            <a:srgbClr val="0356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166097" y="2180312"/>
            <a:ext cx="172466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solidFill>
                  <a:srgbClr val="FFFFFF"/>
                </a:solidFill>
                <a:latin typeface="Times New Roman"/>
                <a:cs typeface="Times New Roman"/>
              </a:rPr>
              <a:t>Steering</a:t>
            </a:r>
            <a:r>
              <a:rPr sz="1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Committee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59352" y="3473196"/>
            <a:ext cx="2139950" cy="521334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7175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565"/>
              </a:spcBef>
            </a:pPr>
            <a:r>
              <a:rPr sz="1200" spc="80" dirty="0">
                <a:latin typeface="Times New Roman"/>
                <a:cs typeface="Times New Roman"/>
              </a:rPr>
              <a:t>SCBK </a:t>
            </a:r>
            <a:r>
              <a:rPr sz="1200" spc="70" dirty="0">
                <a:latin typeface="Times New Roman"/>
                <a:cs typeface="Times New Roman"/>
              </a:rPr>
              <a:t>: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35" dirty="0">
                <a:latin typeface="Times New Roman"/>
                <a:cs typeface="Times New Roman"/>
              </a:rPr>
              <a:t>TBD</a:t>
            </a:r>
            <a:endParaRPr sz="12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  <a:spcBef>
                <a:spcPts val="20"/>
              </a:spcBef>
              <a:tabLst>
                <a:tab pos="508000" algn="l"/>
              </a:tabLst>
            </a:pPr>
            <a:r>
              <a:rPr sz="1200" spc="-10" dirty="0">
                <a:latin typeface="Times New Roman"/>
                <a:cs typeface="Times New Roman"/>
              </a:rPr>
              <a:t>IBM	</a:t>
            </a:r>
            <a:r>
              <a:rPr sz="1200" spc="70" dirty="0">
                <a:latin typeface="Times New Roman"/>
                <a:cs typeface="Times New Roman"/>
              </a:rPr>
              <a:t>: </a:t>
            </a:r>
            <a:r>
              <a:rPr sz="1200" spc="120" dirty="0">
                <a:latin typeface="Noto Sans CJK JP Regular"/>
                <a:cs typeface="Noto Sans CJK JP Regular"/>
              </a:rPr>
              <a:t>김인기</a:t>
            </a:r>
            <a:r>
              <a:rPr sz="1200" spc="-5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실장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959352" y="3165348"/>
            <a:ext cx="2139950" cy="307975"/>
          </a:xfrm>
          <a:custGeom>
            <a:avLst/>
            <a:gdLst/>
            <a:ahLst/>
            <a:cxnLst/>
            <a:rect l="l" t="t" r="r" b="b"/>
            <a:pathLst>
              <a:path w="2139950" h="307975">
                <a:moveTo>
                  <a:pt x="2139696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24" y="31503"/>
                </a:lnTo>
                <a:lnTo>
                  <a:pt x="15049" y="15049"/>
                </a:lnTo>
                <a:lnTo>
                  <a:pt x="31503" y="4024"/>
                </a:lnTo>
                <a:lnTo>
                  <a:pt x="51816" y="0"/>
                </a:lnTo>
                <a:lnTo>
                  <a:pt x="2087880" y="0"/>
                </a:lnTo>
                <a:lnTo>
                  <a:pt x="2108192" y="4024"/>
                </a:lnTo>
                <a:lnTo>
                  <a:pt x="2124646" y="15049"/>
                </a:lnTo>
                <a:lnTo>
                  <a:pt x="2135671" y="31503"/>
                </a:lnTo>
                <a:lnTo>
                  <a:pt x="2139696" y="51816"/>
                </a:lnTo>
                <a:lnTo>
                  <a:pt x="2139696" y="307848"/>
                </a:lnTo>
                <a:close/>
              </a:path>
            </a:pathLst>
          </a:custGeom>
          <a:solidFill>
            <a:srgbClr val="0036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522979" y="3201435"/>
            <a:ext cx="217297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58825" algn="l"/>
              </a:tabLst>
            </a:pPr>
            <a:r>
              <a:rPr sz="1400" strike="sngStrike" dirty="0">
                <a:solidFill>
                  <a:srgbClr val="FFFFFF"/>
                </a:solidFill>
                <a:latin typeface="Times New Roman"/>
                <a:cs typeface="Times New Roman"/>
              </a:rPr>
              <a:t> 	</a:t>
            </a:r>
            <a:r>
              <a:rPr sz="1400" strike="sngStrike" spc="12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400" strike="noStrike" spc="120" dirty="0">
                <a:solidFill>
                  <a:srgbClr val="FFFFFF"/>
                </a:solidFill>
                <a:latin typeface="Times New Roman"/>
                <a:cs typeface="Times New Roman"/>
              </a:rPr>
              <a:t>roject</a:t>
            </a:r>
            <a:r>
              <a:rPr sz="1400" strike="noStrike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trike="noStrike" spc="120" dirty="0">
                <a:solidFill>
                  <a:srgbClr val="FFFFFF"/>
                </a:solidFill>
                <a:latin typeface="Times New Roman"/>
                <a:cs typeface="Times New Roman"/>
              </a:rPr>
              <a:t>Manager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95984" y="4381500"/>
            <a:ext cx="2139950" cy="585470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10477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825"/>
              </a:spcBef>
            </a:pPr>
            <a:r>
              <a:rPr sz="1200" spc="80" dirty="0">
                <a:latin typeface="Times New Roman"/>
                <a:cs typeface="Times New Roman"/>
              </a:rPr>
              <a:t>SCBK </a:t>
            </a:r>
            <a:r>
              <a:rPr sz="1200" spc="70" dirty="0">
                <a:latin typeface="Times New Roman"/>
                <a:cs typeface="Times New Roman"/>
              </a:rPr>
              <a:t>: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35" dirty="0">
                <a:latin typeface="Times New Roman"/>
                <a:cs typeface="Times New Roman"/>
              </a:rPr>
              <a:t>TBD</a:t>
            </a:r>
            <a:endParaRPr sz="120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  <a:spcBef>
                <a:spcPts val="25"/>
              </a:spcBef>
            </a:pPr>
            <a:r>
              <a:rPr sz="1200" spc="-10" dirty="0">
                <a:latin typeface="Times New Roman"/>
                <a:cs typeface="Times New Roman"/>
              </a:rPr>
              <a:t>IBM </a:t>
            </a:r>
            <a:r>
              <a:rPr sz="1200" spc="70" dirty="0">
                <a:latin typeface="Times New Roman"/>
                <a:cs typeface="Times New Roman"/>
              </a:rPr>
              <a:t>: </a:t>
            </a:r>
            <a:r>
              <a:rPr sz="1200" spc="120" dirty="0">
                <a:latin typeface="Noto Sans CJK JP Regular"/>
                <a:cs typeface="Noto Sans CJK JP Regular"/>
              </a:rPr>
              <a:t>오경석</a:t>
            </a:r>
            <a:r>
              <a:rPr sz="1200" spc="90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부장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395983" y="4073652"/>
            <a:ext cx="2139950" cy="307975"/>
          </a:xfrm>
          <a:custGeom>
            <a:avLst/>
            <a:gdLst/>
            <a:ahLst/>
            <a:cxnLst/>
            <a:rect l="l" t="t" r="r" b="b"/>
            <a:pathLst>
              <a:path w="2139950" h="307975">
                <a:moveTo>
                  <a:pt x="2139696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24" y="32146"/>
                </a:lnTo>
                <a:lnTo>
                  <a:pt x="15049" y="15621"/>
                </a:lnTo>
                <a:lnTo>
                  <a:pt x="31503" y="4238"/>
                </a:lnTo>
                <a:lnTo>
                  <a:pt x="51816" y="0"/>
                </a:lnTo>
                <a:lnTo>
                  <a:pt x="2087880" y="0"/>
                </a:lnTo>
                <a:lnTo>
                  <a:pt x="2108192" y="4238"/>
                </a:lnTo>
                <a:lnTo>
                  <a:pt x="2124646" y="15621"/>
                </a:lnTo>
                <a:lnTo>
                  <a:pt x="2135671" y="32146"/>
                </a:lnTo>
                <a:lnTo>
                  <a:pt x="2139696" y="51816"/>
                </a:lnTo>
                <a:lnTo>
                  <a:pt x="2139696" y="30784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247398" y="4109724"/>
            <a:ext cx="434975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6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400" spc="-7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539484" y="4381500"/>
            <a:ext cx="2138680" cy="585470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10477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25"/>
              </a:spcBef>
            </a:pPr>
            <a:r>
              <a:rPr sz="1200" spc="80" dirty="0">
                <a:latin typeface="Times New Roman"/>
                <a:cs typeface="Times New Roman"/>
              </a:rPr>
              <a:t>SCBK </a:t>
            </a:r>
            <a:r>
              <a:rPr sz="1200" spc="70" dirty="0">
                <a:latin typeface="Times New Roman"/>
                <a:cs typeface="Times New Roman"/>
              </a:rPr>
              <a:t>: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35" dirty="0">
                <a:latin typeface="Times New Roman"/>
                <a:cs typeface="Times New Roman"/>
              </a:rPr>
              <a:t>TBD</a:t>
            </a:r>
            <a:endParaRPr sz="12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  <a:spcBef>
                <a:spcPts val="25"/>
              </a:spcBef>
              <a:tabLst>
                <a:tab pos="506095" algn="l"/>
              </a:tabLst>
            </a:pPr>
            <a:r>
              <a:rPr sz="1200" spc="-10" dirty="0">
                <a:latin typeface="Times New Roman"/>
                <a:cs typeface="Times New Roman"/>
              </a:rPr>
              <a:t>IBM	</a:t>
            </a:r>
            <a:r>
              <a:rPr sz="1200" spc="70" dirty="0">
                <a:latin typeface="Times New Roman"/>
                <a:cs typeface="Times New Roman"/>
              </a:rPr>
              <a:t>: </a:t>
            </a:r>
            <a:r>
              <a:rPr sz="1200" spc="120" dirty="0">
                <a:latin typeface="Noto Sans CJK JP Regular"/>
                <a:cs typeface="Noto Sans CJK JP Regular"/>
              </a:rPr>
              <a:t>이강기</a:t>
            </a:r>
            <a:r>
              <a:rPr sz="1200" spc="10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차장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539483" y="4073652"/>
            <a:ext cx="2138680" cy="307975"/>
          </a:xfrm>
          <a:custGeom>
            <a:avLst/>
            <a:gdLst/>
            <a:ahLst/>
            <a:cxnLst/>
            <a:rect l="l" t="t" r="r" b="b"/>
            <a:pathLst>
              <a:path w="2138679" h="307975">
                <a:moveTo>
                  <a:pt x="2138172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00" y="32146"/>
                </a:lnTo>
                <a:lnTo>
                  <a:pt x="14859" y="15621"/>
                </a:lnTo>
                <a:lnTo>
                  <a:pt x="30861" y="4238"/>
                </a:lnTo>
                <a:lnTo>
                  <a:pt x="50292" y="0"/>
                </a:lnTo>
                <a:lnTo>
                  <a:pt x="2087880" y="0"/>
                </a:lnTo>
                <a:lnTo>
                  <a:pt x="2107311" y="4238"/>
                </a:lnTo>
                <a:lnTo>
                  <a:pt x="2123313" y="15621"/>
                </a:lnTo>
                <a:lnTo>
                  <a:pt x="2134171" y="32146"/>
                </a:lnTo>
                <a:lnTo>
                  <a:pt x="2138172" y="51816"/>
                </a:lnTo>
                <a:lnTo>
                  <a:pt x="2138172" y="30784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233845" y="4109724"/>
            <a:ext cx="744855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운영지원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95984" y="3473196"/>
            <a:ext cx="2139950" cy="260985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1200" spc="80" dirty="0">
                <a:latin typeface="Times New Roman"/>
                <a:cs typeface="Times New Roman"/>
              </a:rPr>
              <a:t>SCBK </a:t>
            </a:r>
            <a:r>
              <a:rPr sz="1200" spc="70" dirty="0">
                <a:latin typeface="Times New Roman"/>
                <a:cs typeface="Times New Roman"/>
              </a:rPr>
              <a:t>: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35" dirty="0">
                <a:latin typeface="Times New Roman"/>
                <a:cs typeface="Times New Roman"/>
              </a:rPr>
              <a:t>TBD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395983" y="3165348"/>
            <a:ext cx="2139950" cy="307975"/>
          </a:xfrm>
          <a:custGeom>
            <a:avLst/>
            <a:gdLst/>
            <a:ahLst/>
            <a:cxnLst/>
            <a:rect l="l" t="t" r="r" b="b"/>
            <a:pathLst>
              <a:path w="2139950" h="307975">
                <a:moveTo>
                  <a:pt x="2139696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24" y="31503"/>
                </a:lnTo>
                <a:lnTo>
                  <a:pt x="15049" y="15049"/>
                </a:lnTo>
                <a:lnTo>
                  <a:pt x="31503" y="4024"/>
                </a:lnTo>
                <a:lnTo>
                  <a:pt x="51816" y="0"/>
                </a:lnTo>
                <a:lnTo>
                  <a:pt x="2087880" y="0"/>
                </a:lnTo>
                <a:lnTo>
                  <a:pt x="2108192" y="4024"/>
                </a:lnTo>
                <a:lnTo>
                  <a:pt x="2124646" y="15049"/>
                </a:lnTo>
                <a:lnTo>
                  <a:pt x="2135671" y="31503"/>
                </a:lnTo>
                <a:lnTo>
                  <a:pt x="2139696" y="51816"/>
                </a:lnTo>
                <a:lnTo>
                  <a:pt x="2139696" y="30784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901433" y="3199854"/>
            <a:ext cx="112776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SCBK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현업팀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756148" y="3182112"/>
            <a:ext cx="318770" cy="299720"/>
          </a:xfrm>
          <a:custGeom>
            <a:avLst/>
            <a:gdLst/>
            <a:ahLst/>
            <a:cxnLst/>
            <a:rect l="l" t="t" r="r" b="b"/>
            <a:pathLst>
              <a:path w="318770" h="299720">
                <a:moveTo>
                  <a:pt x="216408" y="1270"/>
                </a:moveTo>
                <a:lnTo>
                  <a:pt x="202692" y="1270"/>
                </a:lnTo>
                <a:lnTo>
                  <a:pt x="205740" y="0"/>
                </a:lnTo>
                <a:lnTo>
                  <a:pt x="213360" y="0"/>
                </a:lnTo>
                <a:lnTo>
                  <a:pt x="216408" y="1270"/>
                </a:lnTo>
                <a:close/>
              </a:path>
              <a:path w="318770" h="299720">
                <a:moveTo>
                  <a:pt x="239268" y="102870"/>
                </a:moveTo>
                <a:lnTo>
                  <a:pt x="192024" y="102870"/>
                </a:lnTo>
                <a:lnTo>
                  <a:pt x="192024" y="95250"/>
                </a:lnTo>
                <a:lnTo>
                  <a:pt x="190500" y="93980"/>
                </a:lnTo>
                <a:lnTo>
                  <a:pt x="190500" y="90170"/>
                </a:lnTo>
                <a:lnTo>
                  <a:pt x="188976" y="88900"/>
                </a:lnTo>
                <a:lnTo>
                  <a:pt x="188976" y="87630"/>
                </a:lnTo>
                <a:lnTo>
                  <a:pt x="187452" y="85090"/>
                </a:lnTo>
                <a:lnTo>
                  <a:pt x="187452" y="81280"/>
                </a:lnTo>
                <a:lnTo>
                  <a:pt x="185928" y="80010"/>
                </a:lnTo>
                <a:lnTo>
                  <a:pt x="184404" y="77470"/>
                </a:lnTo>
                <a:lnTo>
                  <a:pt x="184404" y="73660"/>
                </a:lnTo>
                <a:lnTo>
                  <a:pt x="182880" y="71120"/>
                </a:lnTo>
                <a:lnTo>
                  <a:pt x="182880" y="67310"/>
                </a:lnTo>
                <a:lnTo>
                  <a:pt x="181356" y="63500"/>
                </a:lnTo>
                <a:lnTo>
                  <a:pt x="176784" y="54610"/>
                </a:lnTo>
                <a:lnTo>
                  <a:pt x="176784" y="50800"/>
                </a:lnTo>
                <a:lnTo>
                  <a:pt x="175260" y="49530"/>
                </a:lnTo>
                <a:lnTo>
                  <a:pt x="175260" y="44450"/>
                </a:lnTo>
                <a:lnTo>
                  <a:pt x="173736" y="41910"/>
                </a:lnTo>
                <a:lnTo>
                  <a:pt x="173736" y="25400"/>
                </a:lnTo>
                <a:lnTo>
                  <a:pt x="175260" y="22860"/>
                </a:lnTo>
                <a:lnTo>
                  <a:pt x="175260" y="19050"/>
                </a:lnTo>
                <a:lnTo>
                  <a:pt x="178308" y="12700"/>
                </a:lnTo>
                <a:lnTo>
                  <a:pt x="181356" y="11430"/>
                </a:lnTo>
                <a:lnTo>
                  <a:pt x="182880" y="8890"/>
                </a:lnTo>
                <a:lnTo>
                  <a:pt x="187452" y="5080"/>
                </a:lnTo>
                <a:lnTo>
                  <a:pt x="193548" y="2540"/>
                </a:lnTo>
                <a:lnTo>
                  <a:pt x="196596" y="2540"/>
                </a:lnTo>
                <a:lnTo>
                  <a:pt x="198120" y="1270"/>
                </a:lnTo>
                <a:lnTo>
                  <a:pt x="217932" y="1270"/>
                </a:lnTo>
                <a:lnTo>
                  <a:pt x="220980" y="3810"/>
                </a:lnTo>
                <a:lnTo>
                  <a:pt x="224028" y="3810"/>
                </a:lnTo>
                <a:lnTo>
                  <a:pt x="227076" y="5080"/>
                </a:lnTo>
                <a:lnTo>
                  <a:pt x="228600" y="6350"/>
                </a:lnTo>
                <a:lnTo>
                  <a:pt x="233172" y="6350"/>
                </a:lnTo>
                <a:lnTo>
                  <a:pt x="234696" y="8890"/>
                </a:lnTo>
                <a:lnTo>
                  <a:pt x="237744" y="10160"/>
                </a:lnTo>
                <a:lnTo>
                  <a:pt x="240792" y="12700"/>
                </a:lnTo>
                <a:lnTo>
                  <a:pt x="242316" y="16510"/>
                </a:lnTo>
                <a:lnTo>
                  <a:pt x="242316" y="19050"/>
                </a:lnTo>
                <a:lnTo>
                  <a:pt x="243840" y="22860"/>
                </a:lnTo>
                <a:lnTo>
                  <a:pt x="243840" y="41910"/>
                </a:lnTo>
                <a:lnTo>
                  <a:pt x="242316" y="44450"/>
                </a:lnTo>
                <a:lnTo>
                  <a:pt x="242316" y="58420"/>
                </a:lnTo>
                <a:lnTo>
                  <a:pt x="240792" y="60960"/>
                </a:lnTo>
                <a:lnTo>
                  <a:pt x="240792" y="62230"/>
                </a:lnTo>
                <a:lnTo>
                  <a:pt x="239268" y="62230"/>
                </a:lnTo>
                <a:lnTo>
                  <a:pt x="239268" y="71120"/>
                </a:lnTo>
                <a:lnTo>
                  <a:pt x="237744" y="72390"/>
                </a:lnTo>
                <a:lnTo>
                  <a:pt x="237744" y="73660"/>
                </a:lnTo>
                <a:lnTo>
                  <a:pt x="236220" y="76200"/>
                </a:lnTo>
                <a:lnTo>
                  <a:pt x="236220" y="78740"/>
                </a:lnTo>
                <a:lnTo>
                  <a:pt x="234696" y="80010"/>
                </a:lnTo>
                <a:lnTo>
                  <a:pt x="234696" y="81280"/>
                </a:lnTo>
                <a:lnTo>
                  <a:pt x="233172" y="82550"/>
                </a:lnTo>
                <a:lnTo>
                  <a:pt x="233172" y="92710"/>
                </a:lnTo>
                <a:lnTo>
                  <a:pt x="234696" y="95250"/>
                </a:lnTo>
                <a:lnTo>
                  <a:pt x="234696" y="100330"/>
                </a:lnTo>
                <a:lnTo>
                  <a:pt x="236220" y="101600"/>
                </a:lnTo>
                <a:lnTo>
                  <a:pt x="237744" y="101600"/>
                </a:lnTo>
                <a:lnTo>
                  <a:pt x="239268" y="102870"/>
                </a:lnTo>
                <a:close/>
              </a:path>
              <a:path w="318770" h="299720">
                <a:moveTo>
                  <a:pt x="43434" y="123190"/>
                </a:moveTo>
                <a:lnTo>
                  <a:pt x="30480" y="123190"/>
                </a:lnTo>
                <a:lnTo>
                  <a:pt x="30480" y="119380"/>
                </a:lnTo>
                <a:lnTo>
                  <a:pt x="25908" y="115570"/>
                </a:lnTo>
                <a:lnTo>
                  <a:pt x="24384" y="115570"/>
                </a:lnTo>
                <a:lnTo>
                  <a:pt x="24384" y="114300"/>
                </a:lnTo>
                <a:lnTo>
                  <a:pt x="21336" y="110490"/>
                </a:lnTo>
                <a:lnTo>
                  <a:pt x="21336" y="109220"/>
                </a:lnTo>
                <a:lnTo>
                  <a:pt x="19812" y="107950"/>
                </a:lnTo>
                <a:lnTo>
                  <a:pt x="19812" y="101600"/>
                </a:lnTo>
                <a:lnTo>
                  <a:pt x="21336" y="101600"/>
                </a:lnTo>
                <a:lnTo>
                  <a:pt x="22860" y="100330"/>
                </a:lnTo>
                <a:lnTo>
                  <a:pt x="24384" y="100330"/>
                </a:lnTo>
                <a:lnTo>
                  <a:pt x="25908" y="101600"/>
                </a:lnTo>
                <a:lnTo>
                  <a:pt x="25908" y="102870"/>
                </a:lnTo>
                <a:lnTo>
                  <a:pt x="30480" y="107950"/>
                </a:lnTo>
                <a:lnTo>
                  <a:pt x="33528" y="114300"/>
                </a:lnTo>
                <a:lnTo>
                  <a:pt x="35052" y="115570"/>
                </a:lnTo>
                <a:lnTo>
                  <a:pt x="38100" y="116840"/>
                </a:lnTo>
                <a:lnTo>
                  <a:pt x="39624" y="118110"/>
                </a:lnTo>
                <a:lnTo>
                  <a:pt x="41148" y="120650"/>
                </a:lnTo>
                <a:lnTo>
                  <a:pt x="43434" y="123190"/>
                </a:lnTo>
                <a:close/>
              </a:path>
              <a:path w="318770" h="299720">
                <a:moveTo>
                  <a:pt x="267462" y="292100"/>
                </a:moveTo>
                <a:lnTo>
                  <a:pt x="204216" y="292100"/>
                </a:lnTo>
                <a:lnTo>
                  <a:pt x="220980" y="273050"/>
                </a:lnTo>
                <a:lnTo>
                  <a:pt x="220980" y="242570"/>
                </a:lnTo>
                <a:lnTo>
                  <a:pt x="219456" y="238760"/>
                </a:lnTo>
                <a:lnTo>
                  <a:pt x="219456" y="181610"/>
                </a:lnTo>
                <a:lnTo>
                  <a:pt x="217932" y="177800"/>
                </a:lnTo>
                <a:lnTo>
                  <a:pt x="217932" y="152400"/>
                </a:lnTo>
                <a:lnTo>
                  <a:pt x="216408" y="149860"/>
                </a:lnTo>
                <a:lnTo>
                  <a:pt x="216408" y="147320"/>
                </a:lnTo>
                <a:lnTo>
                  <a:pt x="214884" y="143510"/>
                </a:lnTo>
                <a:lnTo>
                  <a:pt x="214884" y="140970"/>
                </a:lnTo>
                <a:lnTo>
                  <a:pt x="213360" y="138430"/>
                </a:lnTo>
                <a:lnTo>
                  <a:pt x="213360" y="132080"/>
                </a:lnTo>
                <a:lnTo>
                  <a:pt x="211836" y="130810"/>
                </a:lnTo>
                <a:lnTo>
                  <a:pt x="211836" y="127000"/>
                </a:lnTo>
                <a:lnTo>
                  <a:pt x="213360" y="125730"/>
                </a:lnTo>
                <a:lnTo>
                  <a:pt x="213360" y="123190"/>
                </a:lnTo>
                <a:lnTo>
                  <a:pt x="214884" y="120650"/>
                </a:lnTo>
                <a:lnTo>
                  <a:pt x="214884" y="118110"/>
                </a:lnTo>
                <a:lnTo>
                  <a:pt x="216408" y="118110"/>
                </a:lnTo>
                <a:lnTo>
                  <a:pt x="216408" y="115570"/>
                </a:lnTo>
                <a:lnTo>
                  <a:pt x="214884" y="115570"/>
                </a:lnTo>
                <a:lnTo>
                  <a:pt x="213360" y="114300"/>
                </a:lnTo>
                <a:lnTo>
                  <a:pt x="211836" y="114300"/>
                </a:lnTo>
                <a:lnTo>
                  <a:pt x="211836" y="111760"/>
                </a:lnTo>
                <a:lnTo>
                  <a:pt x="173736" y="111760"/>
                </a:lnTo>
                <a:lnTo>
                  <a:pt x="176784" y="110490"/>
                </a:lnTo>
                <a:lnTo>
                  <a:pt x="178308" y="109220"/>
                </a:lnTo>
                <a:lnTo>
                  <a:pt x="179832" y="109220"/>
                </a:lnTo>
                <a:lnTo>
                  <a:pt x="181356" y="107950"/>
                </a:lnTo>
                <a:lnTo>
                  <a:pt x="187452" y="107950"/>
                </a:lnTo>
                <a:lnTo>
                  <a:pt x="190500" y="104140"/>
                </a:lnTo>
                <a:lnTo>
                  <a:pt x="190500" y="102870"/>
                </a:lnTo>
                <a:lnTo>
                  <a:pt x="240792" y="102870"/>
                </a:lnTo>
                <a:lnTo>
                  <a:pt x="243840" y="105410"/>
                </a:lnTo>
                <a:lnTo>
                  <a:pt x="249936" y="109220"/>
                </a:lnTo>
                <a:lnTo>
                  <a:pt x="251460" y="110490"/>
                </a:lnTo>
                <a:lnTo>
                  <a:pt x="257556" y="114300"/>
                </a:lnTo>
                <a:lnTo>
                  <a:pt x="259080" y="115570"/>
                </a:lnTo>
                <a:lnTo>
                  <a:pt x="265176" y="118110"/>
                </a:lnTo>
                <a:lnTo>
                  <a:pt x="268224" y="120650"/>
                </a:lnTo>
                <a:lnTo>
                  <a:pt x="274320" y="124460"/>
                </a:lnTo>
                <a:lnTo>
                  <a:pt x="277368" y="127000"/>
                </a:lnTo>
                <a:lnTo>
                  <a:pt x="280416" y="128270"/>
                </a:lnTo>
                <a:lnTo>
                  <a:pt x="284988" y="133350"/>
                </a:lnTo>
                <a:lnTo>
                  <a:pt x="286512" y="137160"/>
                </a:lnTo>
                <a:lnTo>
                  <a:pt x="286512" y="138430"/>
                </a:lnTo>
                <a:lnTo>
                  <a:pt x="288036" y="140970"/>
                </a:lnTo>
                <a:lnTo>
                  <a:pt x="288036" y="147320"/>
                </a:lnTo>
                <a:lnTo>
                  <a:pt x="289560" y="149860"/>
                </a:lnTo>
                <a:lnTo>
                  <a:pt x="289560" y="153670"/>
                </a:lnTo>
                <a:lnTo>
                  <a:pt x="291084" y="157480"/>
                </a:lnTo>
                <a:lnTo>
                  <a:pt x="291084" y="162560"/>
                </a:lnTo>
                <a:lnTo>
                  <a:pt x="292608" y="166370"/>
                </a:lnTo>
                <a:lnTo>
                  <a:pt x="292608" y="170180"/>
                </a:lnTo>
                <a:lnTo>
                  <a:pt x="294132" y="175260"/>
                </a:lnTo>
                <a:lnTo>
                  <a:pt x="294132" y="177800"/>
                </a:lnTo>
                <a:lnTo>
                  <a:pt x="295656" y="180340"/>
                </a:lnTo>
                <a:lnTo>
                  <a:pt x="295656" y="184150"/>
                </a:lnTo>
                <a:lnTo>
                  <a:pt x="297180" y="186690"/>
                </a:lnTo>
                <a:lnTo>
                  <a:pt x="297180" y="190500"/>
                </a:lnTo>
                <a:lnTo>
                  <a:pt x="298704" y="193040"/>
                </a:lnTo>
                <a:lnTo>
                  <a:pt x="298704" y="195580"/>
                </a:lnTo>
                <a:lnTo>
                  <a:pt x="300228" y="199390"/>
                </a:lnTo>
                <a:lnTo>
                  <a:pt x="300228" y="201930"/>
                </a:lnTo>
                <a:lnTo>
                  <a:pt x="303276" y="210820"/>
                </a:lnTo>
                <a:lnTo>
                  <a:pt x="303276" y="214630"/>
                </a:lnTo>
                <a:lnTo>
                  <a:pt x="306324" y="223520"/>
                </a:lnTo>
                <a:lnTo>
                  <a:pt x="306324" y="228600"/>
                </a:lnTo>
                <a:lnTo>
                  <a:pt x="307848" y="231140"/>
                </a:lnTo>
                <a:lnTo>
                  <a:pt x="307848" y="234950"/>
                </a:lnTo>
                <a:lnTo>
                  <a:pt x="309372" y="238760"/>
                </a:lnTo>
                <a:lnTo>
                  <a:pt x="309372" y="241300"/>
                </a:lnTo>
                <a:lnTo>
                  <a:pt x="310896" y="245110"/>
                </a:lnTo>
                <a:lnTo>
                  <a:pt x="310896" y="248920"/>
                </a:lnTo>
                <a:lnTo>
                  <a:pt x="312420" y="252730"/>
                </a:lnTo>
                <a:lnTo>
                  <a:pt x="312420" y="257810"/>
                </a:lnTo>
                <a:lnTo>
                  <a:pt x="269748" y="257810"/>
                </a:lnTo>
                <a:lnTo>
                  <a:pt x="269748" y="269240"/>
                </a:lnTo>
                <a:lnTo>
                  <a:pt x="265176" y="269240"/>
                </a:lnTo>
                <a:lnTo>
                  <a:pt x="263652" y="270510"/>
                </a:lnTo>
                <a:lnTo>
                  <a:pt x="262128" y="270510"/>
                </a:lnTo>
                <a:lnTo>
                  <a:pt x="262128" y="278130"/>
                </a:lnTo>
                <a:lnTo>
                  <a:pt x="263652" y="279400"/>
                </a:lnTo>
                <a:lnTo>
                  <a:pt x="265176" y="283210"/>
                </a:lnTo>
                <a:lnTo>
                  <a:pt x="265176" y="285750"/>
                </a:lnTo>
                <a:lnTo>
                  <a:pt x="266700" y="287020"/>
                </a:lnTo>
                <a:lnTo>
                  <a:pt x="266700" y="290830"/>
                </a:lnTo>
                <a:lnTo>
                  <a:pt x="267462" y="292100"/>
                </a:lnTo>
                <a:close/>
              </a:path>
              <a:path w="318770" h="299720">
                <a:moveTo>
                  <a:pt x="199644" y="118110"/>
                </a:moveTo>
                <a:lnTo>
                  <a:pt x="156972" y="118110"/>
                </a:lnTo>
                <a:lnTo>
                  <a:pt x="160020" y="116840"/>
                </a:lnTo>
                <a:lnTo>
                  <a:pt x="164592" y="115570"/>
                </a:lnTo>
                <a:lnTo>
                  <a:pt x="167640" y="115570"/>
                </a:lnTo>
                <a:lnTo>
                  <a:pt x="170688" y="114300"/>
                </a:lnTo>
                <a:lnTo>
                  <a:pt x="172212" y="111760"/>
                </a:lnTo>
                <a:lnTo>
                  <a:pt x="204216" y="111760"/>
                </a:lnTo>
                <a:lnTo>
                  <a:pt x="199644" y="116840"/>
                </a:lnTo>
                <a:lnTo>
                  <a:pt x="199644" y="118110"/>
                </a:lnTo>
                <a:close/>
              </a:path>
              <a:path w="318770" h="299720">
                <a:moveTo>
                  <a:pt x="196378" y="157480"/>
                </a:moveTo>
                <a:lnTo>
                  <a:pt x="89916" y="157480"/>
                </a:lnTo>
                <a:lnTo>
                  <a:pt x="91440" y="156210"/>
                </a:lnTo>
                <a:lnTo>
                  <a:pt x="92964" y="156210"/>
                </a:lnTo>
                <a:lnTo>
                  <a:pt x="94488" y="154940"/>
                </a:lnTo>
                <a:lnTo>
                  <a:pt x="96012" y="154940"/>
                </a:lnTo>
                <a:lnTo>
                  <a:pt x="97536" y="153670"/>
                </a:lnTo>
                <a:lnTo>
                  <a:pt x="97536" y="152400"/>
                </a:lnTo>
                <a:lnTo>
                  <a:pt x="100584" y="148590"/>
                </a:lnTo>
                <a:lnTo>
                  <a:pt x="102108" y="148590"/>
                </a:lnTo>
                <a:lnTo>
                  <a:pt x="108204" y="142240"/>
                </a:lnTo>
                <a:lnTo>
                  <a:pt x="111252" y="140970"/>
                </a:lnTo>
                <a:lnTo>
                  <a:pt x="114300" y="138430"/>
                </a:lnTo>
                <a:lnTo>
                  <a:pt x="117348" y="137160"/>
                </a:lnTo>
                <a:lnTo>
                  <a:pt x="121920" y="133350"/>
                </a:lnTo>
                <a:lnTo>
                  <a:pt x="128016" y="130810"/>
                </a:lnTo>
                <a:lnTo>
                  <a:pt x="132588" y="128270"/>
                </a:lnTo>
                <a:lnTo>
                  <a:pt x="135636" y="127000"/>
                </a:lnTo>
                <a:lnTo>
                  <a:pt x="140208" y="125730"/>
                </a:lnTo>
                <a:lnTo>
                  <a:pt x="146304" y="123190"/>
                </a:lnTo>
                <a:lnTo>
                  <a:pt x="150876" y="119380"/>
                </a:lnTo>
                <a:lnTo>
                  <a:pt x="153924" y="118110"/>
                </a:lnTo>
                <a:lnTo>
                  <a:pt x="201168" y="118110"/>
                </a:lnTo>
                <a:lnTo>
                  <a:pt x="201168" y="119380"/>
                </a:lnTo>
                <a:lnTo>
                  <a:pt x="202692" y="120650"/>
                </a:lnTo>
                <a:lnTo>
                  <a:pt x="202692" y="123190"/>
                </a:lnTo>
                <a:lnTo>
                  <a:pt x="204216" y="124460"/>
                </a:lnTo>
                <a:lnTo>
                  <a:pt x="204216" y="137160"/>
                </a:lnTo>
                <a:lnTo>
                  <a:pt x="202692" y="138430"/>
                </a:lnTo>
                <a:lnTo>
                  <a:pt x="201168" y="140970"/>
                </a:lnTo>
                <a:lnTo>
                  <a:pt x="201168" y="142240"/>
                </a:lnTo>
                <a:lnTo>
                  <a:pt x="198120" y="148590"/>
                </a:lnTo>
                <a:lnTo>
                  <a:pt x="198120" y="152400"/>
                </a:lnTo>
                <a:lnTo>
                  <a:pt x="196378" y="157480"/>
                </a:lnTo>
                <a:close/>
              </a:path>
              <a:path w="318770" h="299720">
                <a:moveTo>
                  <a:pt x="56388" y="142240"/>
                </a:moveTo>
                <a:lnTo>
                  <a:pt x="21336" y="142240"/>
                </a:lnTo>
                <a:lnTo>
                  <a:pt x="21336" y="140970"/>
                </a:lnTo>
                <a:lnTo>
                  <a:pt x="10668" y="130810"/>
                </a:lnTo>
                <a:lnTo>
                  <a:pt x="9144" y="130810"/>
                </a:lnTo>
                <a:lnTo>
                  <a:pt x="9144" y="128270"/>
                </a:lnTo>
                <a:lnTo>
                  <a:pt x="6096" y="125730"/>
                </a:lnTo>
                <a:lnTo>
                  <a:pt x="4572" y="125730"/>
                </a:lnTo>
                <a:lnTo>
                  <a:pt x="3048" y="124460"/>
                </a:lnTo>
                <a:lnTo>
                  <a:pt x="1524" y="124460"/>
                </a:lnTo>
                <a:lnTo>
                  <a:pt x="0" y="123190"/>
                </a:lnTo>
                <a:lnTo>
                  <a:pt x="0" y="120650"/>
                </a:lnTo>
                <a:lnTo>
                  <a:pt x="1524" y="119380"/>
                </a:lnTo>
                <a:lnTo>
                  <a:pt x="18288" y="119380"/>
                </a:lnTo>
                <a:lnTo>
                  <a:pt x="19812" y="120650"/>
                </a:lnTo>
                <a:lnTo>
                  <a:pt x="21336" y="120650"/>
                </a:lnTo>
                <a:lnTo>
                  <a:pt x="22860" y="123190"/>
                </a:lnTo>
                <a:lnTo>
                  <a:pt x="43434" y="123190"/>
                </a:lnTo>
                <a:lnTo>
                  <a:pt x="45720" y="125730"/>
                </a:lnTo>
                <a:lnTo>
                  <a:pt x="47244" y="128270"/>
                </a:lnTo>
                <a:lnTo>
                  <a:pt x="47244" y="130810"/>
                </a:lnTo>
                <a:lnTo>
                  <a:pt x="48768" y="133350"/>
                </a:lnTo>
                <a:lnTo>
                  <a:pt x="53340" y="138430"/>
                </a:lnTo>
                <a:lnTo>
                  <a:pt x="53340" y="139700"/>
                </a:lnTo>
                <a:lnTo>
                  <a:pt x="56388" y="142240"/>
                </a:lnTo>
                <a:close/>
              </a:path>
              <a:path w="318770" h="299720">
                <a:moveTo>
                  <a:pt x="28956" y="123190"/>
                </a:moveTo>
                <a:lnTo>
                  <a:pt x="24384" y="123190"/>
                </a:lnTo>
                <a:lnTo>
                  <a:pt x="24384" y="120650"/>
                </a:lnTo>
                <a:lnTo>
                  <a:pt x="27432" y="120650"/>
                </a:lnTo>
                <a:lnTo>
                  <a:pt x="28956" y="123190"/>
                </a:lnTo>
                <a:close/>
              </a:path>
              <a:path w="318770" h="299720">
                <a:moveTo>
                  <a:pt x="73152" y="149860"/>
                </a:moveTo>
                <a:lnTo>
                  <a:pt x="35052" y="149860"/>
                </a:lnTo>
                <a:lnTo>
                  <a:pt x="33528" y="148590"/>
                </a:lnTo>
                <a:lnTo>
                  <a:pt x="30480" y="147320"/>
                </a:lnTo>
                <a:lnTo>
                  <a:pt x="28956" y="147320"/>
                </a:lnTo>
                <a:lnTo>
                  <a:pt x="22860" y="142240"/>
                </a:lnTo>
                <a:lnTo>
                  <a:pt x="60960" y="142240"/>
                </a:lnTo>
                <a:lnTo>
                  <a:pt x="62484" y="143510"/>
                </a:lnTo>
                <a:lnTo>
                  <a:pt x="65532" y="143510"/>
                </a:lnTo>
                <a:lnTo>
                  <a:pt x="70104" y="148590"/>
                </a:lnTo>
                <a:lnTo>
                  <a:pt x="71628" y="148590"/>
                </a:lnTo>
                <a:lnTo>
                  <a:pt x="73152" y="149860"/>
                </a:lnTo>
                <a:close/>
              </a:path>
              <a:path w="318770" h="299720">
                <a:moveTo>
                  <a:pt x="269748" y="299720"/>
                </a:moveTo>
                <a:lnTo>
                  <a:pt x="147828" y="299720"/>
                </a:lnTo>
                <a:lnTo>
                  <a:pt x="149352" y="294640"/>
                </a:lnTo>
                <a:lnTo>
                  <a:pt x="153924" y="285750"/>
                </a:lnTo>
                <a:lnTo>
                  <a:pt x="153924" y="283210"/>
                </a:lnTo>
                <a:lnTo>
                  <a:pt x="155448" y="280670"/>
                </a:lnTo>
                <a:lnTo>
                  <a:pt x="155448" y="278130"/>
                </a:lnTo>
                <a:lnTo>
                  <a:pt x="156972" y="278130"/>
                </a:lnTo>
                <a:lnTo>
                  <a:pt x="156972" y="276860"/>
                </a:lnTo>
                <a:lnTo>
                  <a:pt x="155448" y="275590"/>
                </a:lnTo>
                <a:lnTo>
                  <a:pt x="153924" y="275590"/>
                </a:lnTo>
                <a:lnTo>
                  <a:pt x="153924" y="273050"/>
                </a:lnTo>
                <a:lnTo>
                  <a:pt x="152400" y="273050"/>
                </a:lnTo>
                <a:lnTo>
                  <a:pt x="152400" y="270510"/>
                </a:lnTo>
                <a:lnTo>
                  <a:pt x="150876" y="269240"/>
                </a:lnTo>
                <a:lnTo>
                  <a:pt x="150876" y="267970"/>
                </a:lnTo>
                <a:lnTo>
                  <a:pt x="146304" y="262890"/>
                </a:lnTo>
                <a:lnTo>
                  <a:pt x="146304" y="237490"/>
                </a:lnTo>
                <a:lnTo>
                  <a:pt x="144780" y="232410"/>
                </a:lnTo>
                <a:lnTo>
                  <a:pt x="144780" y="215900"/>
                </a:lnTo>
                <a:lnTo>
                  <a:pt x="143256" y="213360"/>
                </a:lnTo>
                <a:lnTo>
                  <a:pt x="143256" y="209550"/>
                </a:lnTo>
                <a:lnTo>
                  <a:pt x="141732" y="207010"/>
                </a:lnTo>
                <a:lnTo>
                  <a:pt x="140208" y="201930"/>
                </a:lnTo>
                <a:lnTo>
                  <a:pt x="140208" y="199390"/>
                </a:lnTo>
                <a:lnTo>
                  <a:pt x="137160" y="195580"/>
                </a:lnTo>
                <a:lnTo>
                  <a:pt x="137160" y="193040"/>
                </a:lnTo>
                <a:lnTo>
                  <a:pt x="67056" y="193040"/>
                </a:lnTo>
                <a:lnTo>
                  <a:pt x="67056" y="191770"/>
                </a:lnTo>
                <a:lnTo>
                  <a:pt x="62484" y="191770"/>
                </a:lnTo>
                <a:lnTo>
                  <a:pt x="59436" y="187960"/>
                </a:lnTo>
                <a:lnTo>
                  <a:pt x="56388" y="186690"/>
                </a:lnTo>
                <a:lnTo>
                  <a:pt x="54864" y="185420"/>
                </a:lnTo>
                <a:lnTo>
                  <a:pt x="53340" y="181610"/>
                </a:lnTo>
                <a:lnTo>
                  <a:pt x="51816" y="180340"/>
                </a:lnTo>
                <a:lnTo>
                  <a:pt x="50292" y="180340"/>
                </a:lnTo>
                <a:lnTo>
                  <a:pt x="48768" y="179070"/>
                </a:lnTo>
                <a:lnTo>
                  <a:pt x="47244" y="179070"/>
                </a:lnTo>
                <a:lnTo>
                  <a:pt x="45720" y="177800"/>
                </a:lnTo>
                <a:lnTo>
                  <a:pt x="42672" y="177800"/>
                </a:lnTo>
                <a:lnTo>
                  <a:pt x="42672" y="176530"/>
                </a:lnTo>
                <a:lnTo>
                  <a:pt x="41148" y="175260"/>
                </a:lnTo>
                <a:lnTo>
                  <a:pt x="41148" y="170180"/>
                </a:lnTo>
                <a:lnTo>
                  <a:pt x="39624" y="168910"/>
                </a:lnTo>
                <a:lnTo>
                  <a:pt x="39624" y="165100"/>
                </a:lnTo>
                <a:lnTo>
                  <a:pt x="41148" y="163830"/>
                </a:lnTo>
                <a:lnTo>
                  <a:pt x="38100" y="154940"/>
                </a:lnTo>
                <a:lnTo>
                  <a:pt x="38100" y="153670"/>
                </a:lnTo>
                <a:lnTo>
                  <a:pt x="36576" y="153670"/>
                </a:lnTo>
                <a:lnTo>
                  <a:pt x="36576" y="149860"/>
                </a:lnTo>
                <a:lnTo>
                  <a:pt x="80772" y="149860"/>
                </a:lnTo>
                <a:lnTo>
                  <a:pt x="82296" y="152400"/>
                </a:lnTo>
                <a:lnTo>
                  <a:pt x="83820" y="152400"/>
                </a:lnTo>
                <a:lnTo>
                  <a:pt x="83820" y="153670"/>
                </a:lnTo>
                <a:lnTo>
                  <a:pt x="86868" y="156210"/>
                </a:lnTo>
                <a:lnTo>
                  <a:pt x="88392" y="156210"/>
                </a:lnTo>
                <a:lnTo>
                  <a:pt x="89916" y="157480"/>
                </a:lnTo>
                <a:lnTo>
                  <a:pt x="196378" y="157480"/>
                </a:lnTo>
                <a:lnTo>
                  <a:pt x="195072" y="161290"/>
                </a:lnTo>
                <a:lnTo>
                  <a:pt x="193548" y="166370"/>
                </a:lnTo>
                <a:lnTo>
                  <a:pt x="193548" y="172720"/>
                </a:lnTo>
                <a:lnTo>
                  <a:pt x="192024" y="179070"/>
                </a:lnTo>
                <a:lnTo>
                  <a:pt x="192024" y="186690"/>
                </a:lnTo>
                <a:lnTo>
                  <a:pt x="190500" y="194310"/>
                </a:lnTo>
                <a:lnTo>
                  <a:pt x="190500" y="226060"/>
                </a:lnTo>
                <a:lnTo>
                  <a:pt x="188976" y="232410"/>
                </a:lnTo>
                <a:lnTo>
                  <a:pt x="188976" y="271780"/>
                </a:lnTo>
                <a:lnTo>
                  <a:pt x="204216" y="292100"/>
                </a:lnTo>
                <a:lnTo>
                  <a:pt x="267462" y="292100"/>
                </a:lnTo>
                <a:lnTo>
                  <a:pt x="268224" y="293370"/>
                </a:lnTo>
                <a:lnTo>
                  <a:pt x="268224" y="294640"/>
                </a:lnTo>
                <a:lnTo>
                  <a:pt x="269748" y="298450"/>
                </a:lnTo>
                <a:lnTo>
                  <a:pt x="269748" y="299720"/>
                </a:lnTo>
                <a:close/>
              </a:path>
              <a:path w="318770" h="299720">
                <a:moveTo>
                  <a:pt x="79248" y="200660"/>
                </a:moveTo>
                <a:lnTo>
                  <a:pt x="74676" y="200660"/>
                </a:lnTo>
                <a:lnTo>
                  <a:pt x="74676" y="199390"/>
                </a:lnTo>
                <a:lnTo>
                  <a:pt x="68580" y="193040"/>
                </a:lnTo>
                <a:lnTo>
                  <a:pt x="124968" y="193040"/>
                </a:lnTo>
                <a:lnTo>
                  <a:pt x="121920" y="194310"/>
                </a:lnTo>
                <a:lnTo>
                  <a:pt x="118872" y="194310"/>
                </a:lnTo>
                <a:lnTo>
                  <a:pt x="117348" y="195580"/>
                </a:lnTo>
                <a:lnTo>
                  <a:pt x="112776" y="195580"/>
                </a:lnTo>
                <a:lnTo>
                  <a:pt x="111252" y="196850"/>
                </a:lnTo>
                <a:lnTo>
                  <a:pt x="85344" y="196850"/>
                </a:lnTo>
                <a:lnTo>
                  <a:pt x="83820" y="199390"/>
                </a:lnTo>
                <a:lnTo>
                  <a:pt x="80772" y="199390"/>
                </a:lnTo>
                <a:lnTo>
                  <a:pt x="79248" y="200660"/>
                </a:lnTo>
                <a:close/>
              </a:path>
              <a:path w="318770" h="299720">
                <a:moveTo>
                  <a:pt x="318516" y="299720"/>
                </a:moveTo>
                <a:lnTo>
                  <a:pt x="284988" y="299720"/>
                </a:lnTo>
                <a:lnTo>
                  <a:pt x="284988" y="298450"/>
                </a:lnTo>
                <a:lnTo>
                  <a:pt x="283464" y="295910"/>
                </a:lnTo>
                <a:lnTo>
                  <a:pt x="283464" y="293370"/>
                </a:lnTo>
                <a:lnTo>
                  <a:pt x="281940" y="290830"/>
                </a:lnTo>
                <a:lnTo>
                  <a:pt x="281940" y="289560"/>
                </a:lnTo>
                <a:lnTo>
                  <a:pt x="280416" y="285750"/>
                </a:lnTo>
                <a:lnTo>
                  <a:pt x="280416" y="283210"/>
                </a:lnTo>
                <a:lnTo>
                  <a:pt x="278892" y="280670"/>
                </a:lnTo>
                <a:lnTo>
                  <a:pt x="278892" y="269240"/>
                </a:lnTo>
                <a:lnTo>
                  <a:pt x="277368" y="267970"/>
                </a:lnTo>
                <a:lnTo>
                  <a:pt x="277368" y="266700"/>
                </a:lnTo>
                <a:lnTo>
                  <a:pt x="271272" y="260350"/>
                </a:lnTo>
                <a:lnTo>
                  <a:pt x="271272" y="257810"/>
                </a:lnTo>
                <a:lnTo>
                  <a:pt x="312420" y="257810"/>
                </a:lnTo>
                <a:lnTo>
                  <a:pt x="313944" y="261620"/>
                </a:lnTo>
                <a:lnTo>
                  <a:pt x="313944" y="264160"/>
                </a:lnTo>
                <a:lnTo>
                  <a:pt x="315468" y="267970"/>
                </a:lnTo>
                <a:lnTo>
                  <a:pt x="315468" y="278130"/>
                </a:lnTo>
                <a:lnTo>
                  <a:pt x="313944" y="279400"/>
                </a:lnTo>
                <a:lnTo>
                  <a:pt x="313944" y="294640"/>
                </a:lnTo>
                <a:lnTo>
                  <a:pt x="315468" y="295910"/>
                </a:lnTo>
                <a:lnTo>
                  <a:pt x="316992" y="295910"/>
                </a:lnTo>
                <a:lnTo>
                  <a:pt x="318516" y="298450"/>
                </a:lnTo>
                <a:lnTo>
                  <a:pt x="318516" y="2997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19644" y="5612892"/>
            <a:ext cx="1679575" cy="1126490"/>
          </a:xfrm>
          <a:custGeom>
            <a:avLst/>
            <a:gdLst/>
            <a:ahLst/>
            <a:cxnLst/>
            <a:rect l="l" t="t" r="r" b="b"/>
            <a:pathLst>
              <a:path w="1679575" h="1126490">
                <a:moveTo>
                  <a:pt x="0" y="0"/>
                </a:moveTo>
                <a:lnTo>
                  <a:pt x="1679448" y="0"/>
                </a:lnTo>
                <a:lnTo>
                  <a:pt x="1679448" y="1126236"/>
                </a:lnTo>
                <a:lnTo>
                  <a:pt x="0" y="11262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15071" y="5608320"/>
            <a:ext cx="1689100" cy="1135380"/>
          </a:xfrm>
          <a:custGeom>
            <a:avLst/>
            <a:gdLst/>
            <a:ahLst/>
            <a:cxnLst/>
            <a:rect l="l" t="t" r="r" b="b"/>
            <a:pathLst>
              <a:path w="1689100" h="1135379">
                <a:moveTo>
                  <a:pt x="1687068" y="1135380"/>
                </a:moveTo>
                <a:lnTo>
                  <a:pt x="1524" y="1135380"/>
                </a:lnTo>
                <a:lnTo>
                  <a:pt x="0" y="1133856"/>
                </a:lnTo>
                <a:lnTo>
                  <a:pt x="0" y="1524"/>
                </a:lnTo>
                <a:lnTo>
                  <a:pt x="1524" y="0"/>
                </a:lnTo>
                <a:lnTo>
                  <a:pt x="1687068" y="0"/>
                </a:lnTo>
                <a:lnTo>
                  <a:pt x="1688592" y="1524"/>
                </a:lnTo>
                <a:lnTo>
                  <a:pt x="168859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126236"/>
                </a:lnTo>
                <a:lnTo>
                  <a:pt x="4572" y="1126236"/>
                </a:lnTo>
                <a:lnTo>
                  <a:pt x="9144" y="1130808"/>
                </a:lnTo>
                <a:lnTo>
                  <a:pt x="1688592" y="1130808"/>
                </a:lnTo>
                <a:lnTo>
                  <a:pt x="1688592" y="1133856"/>
                </a:lnTo>
                <a:lnTo>
                  <a:pt x="1687068" y="1135380"/>
                </a:lnTo>
                <a:close/>
              </a:path>
              <a:path w="1689100" h="1135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689100" h="1135379">
                <a:moveTo>
                  <a:pt x="167944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679448" y="4572"/>
                </a:lnTo>
                <a:lnTo>
                  <a:pt x="1679448" y="9144"/>
                </a:lnTo>
                <a:close/>
              </a:path>
              <a:path w="1689100" h="1135379">
                <a:moveTo>
                  <a:pt x="1679448" y="1130808"/>
                </a:moveTo>
                <a:lnTo>
                  <a:pt x="1679448" y="4572"/>
                </a:lnTo>
                <a:lnTo>
                  <a:pt x="1684020" y="9144"/>
                </a:lnTo>
                <a:lnTo>
                  <a:pt x="1688592" y="9144"/>
                </a:lnTo>
                <a:lnTo>
                  <a:pt x="1688592" y="1126236"/>
                </a:lnTo>
                <a:lnTo>
                  <a:pt x="1684020" y="1126236"/>
                </a:lnTo>
                <a:lnTo>
                  <a:pt x="1679448" y="1130808"/>
                </a:lnTo>
                <a:close/>
              </a:path>
              <a:path w="1689100" h="1135379">
                <a:moveTo>
                  <a:pt x="1688592" y="9144"/>
                </a:moveTo>
                <a:lnTo>
                  <a:pt x="1684020" y="9144"/>
                </a:lnTo>
                <a:lnTo>
                  <a:pt x="1679448" y="4572"/>
                </a:lnTo>
                <a:lnTo>
                  <a:pt x="1688592" y="4572"/>
                </a:lnTo>
                <a:lnTo>
                  <a:pt x="1688592" y="9144"/>
                </a:lnTo>
                <a:close/>
              </a:path>
              <a:path w="1689100" h="1135379">
                <a:moveTo>
                  <a:pt x="9144" y="1130808"/>
                </a:moveTo>
                <a:lnTo>
                  <a:pt x="4572" y="1126236"/>
                </a:lnTo>
                <a:lnTo>
                  <a:pt x="9144" y="1126236"/>
                </a:lnTo>
                <a:lnTo>
                  <a:pt x="9144" y="1130808"/>
                </a:lnTo>
                <a:close/>
              </a:path>
              <a:path w="1689100" h="1135379">
                <a:moveTo>
                  <a:pt x="1679448" y="1130808"/>
                </a:moveTo>
                <a:lnTo>
                  <a:pt x="9144" y="1130808"/>
                </a:lnTo>
                <a:lnTo>
                  <a:pt x="9144" y="1126236"/>
                </a:lnTo>
                <a:lnTo>
                  <a:pt x="1679448" y="1126236"/>
                </a:lnTo>
                <a:lnTo>
                  <a:pt x="1679448" y="1130808"/>
                </a:lnTo>
                <a:close/>
              </a:path>
              <a:path w="1689100" h="1135379">
                <a:moveTo>
                  <a:pt x="1688592" y="1130808"/>
                </a:moveTo>
                <a:lnTo>
                  <a:pt x="1679448" y="1130808"/>
                </a:lnTo>
                <a:lnTo>
                  <a:pt x="1684020" y="1126236"/>
                </a:lnTo>
                <a:lnTo>
                  <a:pt x="1688592" y="1126236"/>
                </a:lnTo>
                <a:lnTo>
                  <a:pt x="1688592" y="113080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899931" y="5642883"/>
            <a:ext cx="1541780" cy="10490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14"/>
              </a:spcBef>
              <a:buClr>
                <a:srgbClr val="7E7E7E"/>
              </a:buClr>
              <a:buSzPct val="109090"/>
              <a:buChar char="•"/>
              <a:tabLst>
                <a:tab pos="106045" algn="l"/>
              </a:tabLst>
            </a:pPr>
            <a:r>
              <a:rPr sz="1100" spc="-30" dirty="0">
                <a:latin typeface="Times New Roman"/>
                <a:cs typeface="Times New Roman"/>
              </a:rPr>
              <a:t>TA/AA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김현오</a:t>
            </a:r>
            <a:r>
              <a:rPr sz="1100" spc="80" dirty="0">
                <a:latin typeface="Noto Sans CJK JP Regular"/>
                <a:cs typeface="Noto Sans CJK JP Regular"/>
              </a:rPr>
              <a:t> </a:t>
            </a:r>
            <a:r>
              <a:rPr sz="1100" spc="30" dirty="0">
                <a:latin typeface="Noto Sans CJK JP Regular"/>
                <a:cs typeface="Noto Sans CJK JP Regular"/>
              </a:rPr>
              <a:t>차장</a:t>
            </a:r>
            <a:r>
              <a:rPr sz="1100" spc="30" dirty="0">
                <a:latin typeface="Times New Roman"/>
                <a:cs typeface="Times New Roman"/>
              </a:rPr>
              <a:t>(I)</a:t>
            </a:r>
            <a:endParaRPr sz="1100">
              <a:latin typeface="Times New Roman"/>
              <a:cs typeface="Times New Roman"/>
            </a:endParaRPr>
          </a:p>
          <a:p>
            <a:pPr marL="105410" indent="-92710">
              <a:lnSpc>
                <a:spcPct val="100000"/>
              </a:lnSpc>
              <a:spcBef>
                <a:spcPts val="10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  <a:tab pos="54419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공통	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이상민</a:t>
            </a:r>
            <a:r>
              <a:rPr sz="1100" spc="25" dirty="0">
                <a:latin typeface="Noto Sans CJK JP Regular"/>
                <a:cs typeface="Noto Sans CJK JP Regular"/>
              </a:rPr>
              <a:t> </a:t>
            </a:r>
            <a:r>
              <a:rPr sz="1100" spc="30" dirty="0">
                <a:latin typeface="Noto Sans CJK JP Regular"/>
                <a:cs typeface="Noto Sans CJK JP Regular"/>
              </a:rPr>
              <a:t>과장</a:t>
            </a:r>
            <a:r>
              <a:rPr sz="1100" spc="30" dirty="0">
                <a:latin typeface="Times New Roman"/>
                <a:cs typeface="Times New Roman"/>
              </a:rPr>
              <a:t>(I)</a:t>
            </a:r>
            <a:endParaRPr sz="1100">
              <a:latin typeface="Times New Roman"/>
              <a:cs typeface="Times New Roman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Char char="•"/>
              <a:tabLst>
                <a:tab pos="106045" algn="l"/>
                <a:tab pos="553085" algn="l"/>
              </a:tabLst>
            </a:pPr>
            <a:r>
              <a:rPr sz="1100" spc="-15" dirty="0">
                <a:latin typeface="Times New Roman"/>
                <a:cs typeface="Times New Roman"/>
              </a:rPr>
              <a:t>DBA	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이창석</a:t>
            </a:r>
            <a:r>
              <a:rPr sz="1100" spc="5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차장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Char char="•"/>
              <a:tabLst>
                <a:tab pos="106045" algn="l"/>
              </a:tabLst>
            </a:pPr>
            <a:r>
              <a:rPr sz="1100" spc="-15" dirty="0">
                <a:latin typeface="Times New Roman"/>
                <a:cs typeface="Times New Roman"/>
              </a:rPr>
              <a:t>EDMI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이송연 외</a:t>
            </a:r>
            <a:r>
              <a:rPr sz="1100" spc="-140" dirty="0">
                <a:latin typeface="Noto Sans CJK JP Regular"/>
                <a:cs typeface="Noto Sans CJK JP Regular"/>
              </a:rPr>
              <a:t> </a:t>
            </a:r>
            <a:r>
              <a:rPr sz="1100" spc="85" dirty="0">
                <a:latin typeface="Times New Roman"/>
                <a:cs typeface="Times New Roman"/>
              </a:rPr>
              <a:t>2</a:t>
            </a:r>
            <a:r>
              <a:rPr sz="1100" spc="85" dirty="0">
                <a:latin typeface="Noto Sans CJK JP Regular"/>
                <a:cs typeface="Noto Sans CJK JP Regular"/>
              </a:rPr>
              <a:t>명</a:t>
            </a:r>
            <a:endParaRPr sz="11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10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테스트 매니저 </a:t>
            </a:r>
            <a:r>
              <a:rPr sz="1100" dirty="0">
                <a:latin typeface="Times New Roman"/>
                <a:cs typeface="Times New Roman"/>
              </a:rPr>
              <a:t>:</a:t>
            </a:r>
            <a:r>
              <a:rPr sz="1100" spc="-13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TBD(I)</a:t>
            </a:r>
            <a:endParaRPr sz="1100">
              <a:latin typeface="Times New Roman"/>
              <a:cs typeface="Times New Roman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106045" algn="l"/>
                <a:tab pos="104711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성능</a:t>
            </a:r>
            <a:r>
              <a:rPr sz="1100" spc="7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테스트	</a:t>
            </a:r>
            <a:r>
              <a:rPr sz="1100" dirty="0">
                <a:latin typeface="Times New Roman"/>
                <a:cs typeface="Times New Roman"/>
              </a:rPr>
              <a:t>: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5" dirty="0">
                <a:latin typeface="Times New Roman"/>
                <a:cs typeface="Times New Roman"/>
              </a:rPr>
              <a:t>TBD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819643" y="5305044"/>
            <a:ext cx="1679575" cy="307975"/>
          </a:xfrm>
          <a:custGeom>
            <a:avLst/>
            <a:gdLst/>
            <a:ahLst/>
            <a:cxnLst/>
            <a:rect l="l" t="t" r="r" b="b"/>
            <a:pathLst>
              <a:path w="1679575" h="307975">
                <a:moveTo>
                  <a:pt x="1679448" y="307848"/>
                </a:moveTo>
                <a:lnTo>
                  <a:pt x="0" y="307848"/>
                </a:lnTo>
                <a:lnTo>
                  <a:pt x="0" y="51816"/>
                </a:lnTo>
                <a:lnTo>
                  <a:pt x="4024" y="31503"/>
                </a:lnTo>
                <a:lnTo>
                  <a:pt x="15049" y="15049"/>
                </a:lnTo>
                <a:lnTo>
                  <a:pt x="31503" y="4024"/>
                </a:lnTo>
                <a:lnTo>
                  <a:pt x="51816" y="0"/>
                </a:lnTo>
                <a:lnTo>
                  <a:pt x="1627632" y="0"/>
                </a:lnTo>
                <a:lnTo>
                  <a:pt x="1647944" y="4024"/>
                </a:lnTo>
                <a:lnTo>
                  <a:pt x="1664398" y="15049"/>
                </a:lnTo>
                <a:lnTo>
                  <a:pt x="1675423" y="31503"/>
                </a:lnTo>
                <a:lnTo>
                  <a:pt x="1679448" y="51816"/>
                </a:lnTo>
                <a:lnTo>
                  <a:pt x="1679448" y="307848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15071" y="5300471"/>
            <a:ext cx="1689100" cy="317500"/>
          </a:xfrm>
          <a:custGeom>
            <a:avLst/>
            <a:gdLst/>
            <a:ahLst/>
            <a:cxnLst/>
            <a:rect l="l" t="t" r="r" b="b"/>
            <a:pathLst>
              <a:path w="1689100" h="317500">
                <a:moveTo>
                  <a:pt x="1642872" y="1524"/>
                </a:moveTo>
                <a:lnTo>
                  <a:pt x="45720" y="1524"/>
                </a:lnTo>
                <a:lnTo>
                  <a:pt x="56388" y="0"/>
                </a:lnTo>
                <a:lnTo>
                  <a:pt x="1632204" y="0"/>
                </a:lnTo>
                <a:lnTo>
                  <a:pt x="1642872" y="1524"/>
                </a:lnTo>
                <a:close/>
              </a:path>
              <a:path w="1689100" h="317500">
                <a:moveTo>
                  <a:pt x="1653540" y="4572"/>
                </a:moveTo>
                <a:lnTo>
                  <a:pt x="35052" y="4572"/>
                </a:lnTo>
                <a:lnTo>
                  <a:pt x="44196" y="1524"/>
                </a:lnTo>
                <a:lnTo>
                  <a:pt x="1644396" y="1524"/>
                </a:lnTo>
                <a:lnTo>
                  <a:pt x="1653540" y="4572"/>
                </a:lnTo>
                <a:close/>
              </a:path>
              <a:path w="1689100" h="317500">
                <a:moveTo>
                  <a:pt x="1659636" y="18288"/>
                </a:moveTo>
                <a:lnTo>
                  <a:pt x="1650492" y="13716"/>
                </a:lnTo>
                <a:lnTo>
                  <a:pt x="1641348" y="10668"/>
                </a:lnTo>
                <a:lnTo>
                  <a:pt x="1642872" y="10668"/>
                </a:lnTo>
                <a:lnTo>
                  <a:pt x="1632204" y="9144"/>
                </a:lnTo>
                <a:lnTo>
                  <a:pt x="25908" y="9144"/>
                </a:lnTo>
                <a:lnTo>
                  <a:pt x="33528" y="4572"/>
                </a:lnTo>
                <a:lnTo>
                  <a:pt x="1655064" y="4572"/>
                </a:lnTo>
                <a:lnTo>
                  <a:pt x="1664208" y="9144"/>
                </a:lnTo>
                <a:lnTo>
                  <a:pt x="1664208" y="10668"/>
                </a:lnTo>
                <a:lnTo>
                  <a:pt x="1671828" y="16764"/>
                </a:lnTo>
                <a:lnTo>
                  <a:pt x="1658112" y="16764"/>
                </a:lnTo>
                <a:lnTo>
                  <a:pt x="1659636" y="18288"/>
                </a:lnTo>
                <a:close/>
              </a:path>
              <a:path w="1689100" h="317500">
                <a:moveTo>
                  <a:pt x="1687068" y="316992"/>
                </a:moveTo>
                <a:lnTo>
                  <a:pt x="1524" y="316992"/>
                </a:lnTo>
                <a:lnTo>
                  <a:pt x="0" y="315468"/>
                </a:lnTo>
                <a:lnTo>
                  <a:pt x="0" y="56388"/>
                </a:lnTo>
                <a:lnTo>
                  <a:pt x="1524" y="45720"/>
                </a:lnTo>
                <a:lnTo>
                  <a:pt x="1524" y="44196"/>
                </a:lnTo>
                <a:lnTo>
                  <a:pt x="4572" y="35052"/>
                </a:lnTo>
                <a:lnTo>
                  <a:pt x="4572" y="33528"/>
                </a:lnTo>
                <a:lnTo>
                  <a:pt x="9144" y="25908"/>
                </a:lnTo>
                <a:lnTo>
                  <a:pt x="9144" y="24384"/>
                </a:lnTo>
                <a:lnTo>
                  <a:pt x="10668" y="24384"/>
                </a:lnTo>
                <a:lnTo>
                  <a:pt x="16764" y="16764"/>
                </a:lnTo>
                <a:lnTo>
                  <a:pt x="24384" y="10668"/>
                </a:lnTo>
                <a:lnTo>
                  <a:pt x="24384" y="9144"/>
                </a:lnTo>
                <a:lnTo>
                  <a:pt x="56388" y="9144"/>
                </a:lnTo>
                <a:lnTo>
                  <a:pt x="45720" y="10668"/>
                </a:lnTo>
                <a:lnTo>
                  <a:pt x="47244" y="10668"/>
                </a:lnTo>
                <a:lnTo>
                  <a:pt x="38100" y="13716"/>
                </a:lnTo>
                <a:lnTo>
                  <a:pt x="33020" y="16764"/>
                </a:lnTo>
                <a:lnTo>
                  <a:pt x="30480" y="16764"/>
                </a:lnTo>
                <a:lnTo>
                  <a:pt x="16764" y="30480"/>
                </a:lnTo>
                <a:lnTo>
                  <a:pt x="18288" y="30480"/>
                </a:lnTo>
                <a:lnTo>
                  <a:pt x="13716" y="38100"/>
                </a:lnTo>
                <a:lnTo>
                  <a:pt x="11176" y="45720"/>
                </a:lnTo>
                <a:lnTo>
                  <a:pt x="10668" y="45720"/>
                </a:lnTo>
                <a:lnTo>
                  <a:pt x="9144" y="56388"/>
                </a:lnTo>
                <a:lnTo>
                  <a:pt x="9144" y="307848"/>
                </a:lnTo>
                <a:lnTo>
                  <a:pt x="4572" y="307848"/>
                </a:lnTo>
                <a:lnTo>
                  <a:pt x="9144" y="312420"/>
                </a:lnTo>
                <a:lnTo>
                  <a:pt x="1688592" y="312420"/>
                </a:lnTo>
                <a:lnTo>
                  <a:pt x="1688592" y="315468"/>
                </a:lnTo>
                <a:lnTo>
                  <a:pt x="1687068" y="316992"/>
                </a:lnTo>
                <a:close/>
              </a:path>
              <a:path w="1689100" h="317500">
                <a:moveTo>
                  <a:pt x="30480" y="18288"/>
                </a:moveTo>
                <a:lnTo>
                  <a:pt x="30480" y="16764"/>
                </a:lnTo>
                <a:lnTo>
                  <a:pt x="33020" y="16764"/>
                </a:lnTo>
                <a:lnTo>
                  <a:pt x="30480" y="18288"/>
                </a:lnTo>
                <a:close/>
              </a:path>
              <a:path w="1689100" h="317500">
                <a:moveTo>
                  <a:pt x="1665732" y="24384"/>
                </a:moveTo>
                <a:lnTo>
                  <a:pt x="1658112" y="16764"/>
                </a:lnTo>
                <a:lnTo>
                  <a:pt x="1671828" y="16764"/>
                </a:lnTo>
                <a:lnTo>
                  <a:pt x="1677924" y="22860"/>
                </a:lnTo>
                <a:lnTo>
                  <a:pt x="1665732" y="22860"/>
                </a:lnTo>
                <a:lnTo>
                  <a:pt x="1665732" y="24384"/>
                </a:lnTo>
                <a:close/>
              </a:path>
              <a:path w="1689100" h="317500">
                <a:moveTo>
                  <a:pt x="1677924" y="47244"/>
                </a:moveTo>
                <a:lnTo>
                  <a:pt x="1674876" y="38100"/>
                </a:lnTo>
                <a:lnTo>
                  <a:pt x="1676400" y="38100"/>
                </a:lnTo>
                <a:lnTo>
                  <a:pt x="1670304" y="30480"/>
                </a:lnTo>
                <a:lnTo>
                  <a:pt x="1671828" y="30480"/>
                </a:lnTo>
                <a:lnTo>
                  <a:pt x="1665732" y="22860"/>
                </a:lnTo>
                <a:lnTo>
                  <a:pt x="1677924" y="22860"/>
                </a:lnTo>
                <a:lnTo>
                  <a:pt x="1679448" y="24384"/>
                </a:lnTo>
                <a:lnTo>
                  <a:pt x="1679448" y="25908"/>
                </a:lnTo>
                <a:lnTo>
                  <a:pt x="1684020" y="33528"/>
                </a:lnTo>
                <a:lnTo>
                  <a:pt x="1684020" y="35052"/>
                </a:lnTo>
                <a:lnTo>
                  <a:pt x="1687068" y="44196"/>
                </a:lnTo>
                <a:lnTo>
                  <a:pt x="1687068" y="45720"/>
                </a:lnTo>
                <a:lnTo>
                  <a:pt x="1677924" y="45720"/>
                </a:lnTo>
                <a:lnTo>
                  <a:pt x="1677924" y="47244"/>
                </a:lnTo>
                <a:close/>
              </a:path>
              <a:path w="1689100" h="317500">
                <a:moveTo>
                  <a:pt x="10668" y="47244"/>
                </a:moveTo>
                <a:lnTo>
                  <a:pt x="10668" y="45720"/>
                </a:lnTo>
                <a:lnTo>
                  <a:pt x="11176" y="45720"/>
                </a:lnTo>
                <a:lnTo>
                  <a:pt x="10668" y="47244"/>
                </a:lnTo>
                <a:close/>
              </a:path>
              <a:path w="1689100" h="317500">
                <a:moveTo>
                  <a:pt x="1679448" y="312420"/>
                </a:moveTo>
                <a:lnTo>
                  <a:pt x="1679448" y="56388"/>
                </a:lnTo>
                <a:lnTo>
                  <a:pt x="1677924" y="45720"/>
                </a:lnTo>
                <a:lnTo>
                  <a:pt x="1687068" y="45720"/>
                </a:lnTo>
                <a:lnTo>
                  <a:pt x="1688592" y="56388"/>
                </a:lnTo>
                <a:lnTo>
                  <a:pt x="1688592" y="307848"/>
                </a:lnTo>
                <a:lnTo>
                  <a:pt x="1684020" y="307848"/>
                </a:lnTo>
                <a:lnTo>
                  <a:pt x="1679448" y="312420"/>
                </a:lnTo>
                <a:close/>
              </a:path>
              <a:path w="1689100" h="317500">
                <a:moveTo>
                  <a:pt x="9144" y="312420"/>
                </a:moveTo>
                <a:lnTo>
                  <a:pt x="4572" y="307848"/>
                </a:lnTo>
                <a:lnTo>
                  <a:pt x="9144" y="307848"/>
                </a:lnTo>
                <a:lnTo>
                  <a:pt x="9144" y="312420"/>
                </a:lnTo>
                <a:close/>
              </a:path>
              <a:path w="1689100" h="317500">
                <a:moveTo>
                  <a:pt x="1679448" y="312420"/>
                </a:moveTo>
                <a:lnTo>
                  <a:pt x="9144" y="312420"/>
                </a:lnTo>
                <a:lnTo>
                  <a:pt x="9144" y="307848"/>
                </a:lnTo>
                <a:lnTo>
                  <a:pt x="1679448" y="307848"/>
                </a:lnTo>
                <a:lnTo>
                  <a:pt x="1679448" y="312420"/>
                </a:lnTo>
                <a:close/>
              </a:path>
              <a:path w="1689100" h="317500">
                <a:moveTo>
                  <a:pt x="1688592" y="312420"/>
                </a:moveTo>
                <a:lnTo>
                  <a:pt x="1679448" y="312420"/>
                </a:lnTo>
                <a:lnTo>
                  <a:pt x="1684020" y="307848"/>
                </a:lnTo>
                <a:lnTo>
                  <a:pt x="1688592" y="307848"/>
                </a:lnTo>
                <a:lnTo>
                  <a:pt x="1688592" y="312420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235184" y="5356342"/>
            <a:ext cx="845819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공통</a:t>
            </a: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/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인프라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026152" y="3989832"/>
            <a:ext cx="3636645" cy="1318260"/>
          </a:xfrm>
          <a:custGeom>
            <a:avLst/>
            <a:gdLst/>
            <a:ahLst/>
            <a:cxnLst/>
            <a:rect l="l" t="t" r="r" b="b"/>
            <a:pathLst>
              <a:path w="3636645" h="1318260">
                <a:moveTo>
                  <a:pt x="3630168" y="1056132"/>
                </a:moveTo>
                <a:lnTo>
                  <a:pt x="1524" y="1056132"/>
                </a:lnTo>
                <a:lnTo>
                  <a:pt x="0" y="1054608"/>
                </a:lnTo>
                <a:lnTo>
                  <a:pt x="0" y="1524"/>
                </a:lnTo>
                <a:lnTo>
                  <a:pt x="1524" y="0"/>
                </a:lnTo>
                <a:lnTo>
                  <a:pt x="4572" y="0"/>
                </a:lnTo>
                <a:lnTo>
                  <a:pt x="6096" y="1524"/>
                </a:lnTo>
                <a:lnTo>
                  <a:pt x="6096" y="1050036"/>
                </a:lnTo>
                <a:lnTo>
                  <a:pt x="3048" y="1050036"/>
                </a:lnTo>
                <a:lnTo>
                  <a:pt x="6096" y="1053084"/>
                </a:lnTo>
                <a:lnTo>
                  <a:pt x="3630168" y="1053084"/>
                </a:lnTo>
                <a:lnTo>
                  <a:pt x="3630168" y="1056132"/>
                </a:lnTo>
                <a:close/>
              </a:path>
              <a:path w="3636645" h="1318260">
                <a:moveTo>
                  <a:pt x="6096" y="1053084"/>
                </a:moveTo>
                <a:lnTo>
                  <a:pt x="3048" y="1050036"/>
                </a:lnTo>
                <a:lnTo>
                  <a:pt x="6096" y="1050036"/>
                </a:lnTo>
                <a:lnTo>
                  <a:pt x="6096" y="1053084"/>
                </a:lnTo>
                <a:close/>
              </a:path>
              <a:path w="3636645" h="1318260">
                <a:moveTo>
                  <a:pt x="3636264" y="1056132"/>
                </a:moveTo>
                <a:lnTo>
                  <a:pt x="3633216" y="1056132"/>
                </a:lnTo>
                <a:lnTo>
                  <a:pt x="3630168" y="1053084"/>
                </a:lnTo>
                <a:lnTo>
                  <a:pt x="6096" y="1053084"/>
                </a:lnTo>
                <a:lnTo>
                  <a:pt x="6096" y="1050036"/>
                </a:lnTo>
                <a:lnTo>
                  <a:pt x="3636264" y="1050036"/>
                </a:lnTo>
                <a:lnTo>
                  <a:pt x="3636264" y="1056132"/>
                </a:lnTo>
                <a:close/>
              </a:path>
              <a:path w="3636645" h="1318260">
                <a:moveTo>
                  <a:pt x="3634740" y="1318260"/>
                </a:moveTo>
                <a:lnTo>
                  <a:pt x="3631692" y="1318260"/>
                </a:lnTo>
                <a:lnTo>
                  <a:pt x="3630168" y="1316736"/>
                </a:lnTo>
                <a:lnTo>
                  <a:pt x="3630168" y="1053084"/>
                </a:lnTo>
                <a:lnTo>
                  <a:pt x="3633216" y="1056132"/>
                </a:lnTo>
                <a:lnTo>
                  <a:pt x="3636264" y="1056132"/>
                </a:lnTo>
                <a:lnTo>
                  <a:pt x="3636264" y="1316736"/>
                </a:lnTo>
                <a:lnTo>
                  <a:pt x="3634740" y="13182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25</a:t>
            </a:fld>
            <a:endParaRPr spc="55" dirty="0"/>
          </a:p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745" y="699002"/>
            <a:ext cx="458851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4. </a:t>
            </a:r>
            <a:r>
              <a:rPr spc="204" dirty="0"/>
              <a:t>프로젝트 인력 구성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조직의</a:t>
            </a:r>
            <a:r>
              <a:rPr spc="-150" dirty="0"/>
              <a:t> </a:t>
            </a:r>
            <a:r>
              <a:rPr spc="204" dirty="0"/>
              <a:t>역할</a:t>
            </a:r>
          </a:p>
        </p:txBody>
      </p:sp>
      <p:sp>
        <p:nvSpPr>
          <p:cNvPr id="6" name="object 6"/>
          <p:cNvSpPr/>
          <p:nvPr/>
        </p:nvSpPr>
        <p:spPr>
          <a:xfrm>
            <a:off x="2049779" y="1987295"/>
            <a:ext cx="7759065" cy="433070"/>
          </a:xfrm>
          <a:custGeom>
            <a:avLst/>
            <a:gdLst/>
            <a:ahLst/>
            <a:cxnLst/>
            <a:rect l="l" t="t" r="r" b="b"/>
            <a:pathLst>
              <a:path w="7759065" h="433069">
                <a:moveTo>
                  <a:pt x="7758684" y="432816"/>
                </a:moveTo>
                <a:lnTo>
                  <a:pt x="0" y="432816"/>
                </a:lnTo>
                <a:lnTo>
                  <a:pt x="0" y="0"/>
                </a:lnTo>
                <a:lnTo>
                  <a:pt x="7758684" y="0"/>
                </a:lnTo>
                <a:lnTo>
                  <a:pt x="7758684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0624"/>
                </a:lnTo>
                <a:lnTo>
                  <a:pt x="7620" y="420624"/>
                </a:lnTo>
                <a:lnTo>
                  <a:pt x="13716" y="426720"/>
                </a:lnTo>
                <a:lnTo>
                  <a:pt x="7758684" y="426720"/>
                </a:lnTo>
                <a:lnTo>
                  <a:pt x="7758684" y="432816"/>
                </a:lnTo>
                <a:close/>
              </a:path>
              <a:path w="7759065" h="43306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7759065" h="433069">
                <a:moveTo>
                  <a:pt x="7744968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7744968" y="6096"/>
                </a:lnTo>
                <a:lnTo>
                  <a:pt x="7744968" y="13716"/>
                </a:lnTo>
                <a:close/>
              </a:path>
              <a:path w="7759065" h="433069">
                <a:moveTo>
                  <a:pt x="7744968" y="426720"/>
                </a:moveTo>
                <a:lnTo>
                  <a:pt x="7744968" y="6096"/>
                </a:lnTo>
                <a:lnTo>
                  <a:pt x="7752588" y="13716"/>
                </a:lnTo>
                <a:lnTo>
                  <a:pt x="7758684" y="13716"/>
                </a:lnTo>
                <a:lnTo>
                  <a:pt x="7758684" y="420624"/>
                </a:lnTo>
                <a:lnTo>
                  <a:pt x="7752588" y="420624"/>
                </a:lnTo>
                <a:lnTo>
                  <a:pt x="7744968" y="426720"/>
                </a:lnTo>
                <a:close/>
              </a:path>
              <a:path w="7759065" h="433069">
                <a:moveTo>
                  <a:pt x="7758684" y="13716"/>
                </a:moveTo>
                <a:lnTo>
                  <a:pt x="7752588" y="13716"/>
                </a:lnTo>
                <a:lnTo>
                  <a:pt x="7744968" y="6096"/>
                </a:lnTo>
                <a:lnTo>
                  <a:pt x="7758684" y="6096"/>
                </a:lnTo>
                <a:lnTo>
                  <a:pt x="7758684" y="13716"/>
                </a:lnTo>
                <a:close/>
              </a:path>
              <a:path w="7759065" h="433069">
                <a:moveTo>
                  <a:pt x="13716" y="426720"/>
                </a:moveTo>
                <a:lnTo>
                  <a:pt x="7620" y="420624"/>
                </a:lnTo>
                <a:lnTo>
                  <a:pt x="13716" y="420624"/>
                </a:lnTo>
                <a:lnTo>
                  <a:pt x="13716" y="426720"/>
                </a:lnTo>
                <a:close/>
              </a:path>
              <a:path w="7759065" h="433069">
                <a:moveTo>
                  <a:pt x="7744968" y="426720"/>
                </a:moveTo>
                <a:lnTo>
                  <a:pt x="13716" y="426720"/>
                </a:lnTo>
                <a:lnTo>
                  <a:pt x="13716" y="420624"/>
                </a:lnTo>
                <a:lnTo>
                  <a:pt x="7744968" y="420624"/>
                </a:lnTo>
                <a:lnTo>
                  <a:pt x="7744968" y="426720"/>
                </a:lnTo>
                <a:close/>
              </a:path>
              <a:path w="7759065" h="433069">
                <a:moveTo>
                  <a:pt x="7758684" y="426720"/>
                </a:moveTo>
                <a:lnTo>
                  <a:pt x="7744968" y="426720"/>
                </a:lnTo>
                <a:lnTo>
                  <a:pt x="7752588" y="420624"/>
                </a:lnTo>
                <a:lnTo>
                  <a:pt x="7758684" y="420624"/>
                </a:lnTo>
                <a:lnTo>
                  <a:pt x="7758684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0792" y="1988820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6615" y="2133600"/>
            <a:ext cx="1473708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792" y="2461260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3776" y="2607564"/>
            <a:ext cx="1214628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0792" y="2933700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4172" y="3057144"/>
            <a:ext cx="937260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0792" y="3406140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7447" y="3550920"/>
            <a:ext cx="355091" cy="134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792" y="3878579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4859" y="4003547"/>
            <a:ext cx="608076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5876" y="2459735"/>
            <a:ext cx="7752715" cy="433070"/>
          </a:xfrm>
          <a:custGeom>
            <a:avLst/>
            <a:gdLst/>
            <a:ahLst/>
            <a:cxnLst/>
            <a:rect l="l" t="t" r="r" b="b"/>
            <a:pathLst>
              <a:path w="7752715" h="433069">
                <a:moveTo>
                  <a:pt x="7752588" y="432816"/>
                </a:moveTo>
                <a:lnTo>
                  <a:pt x="0" y="432816"/>
                </a:lnTo>
                <a:lnTo>
                  <a:pt x="0" y="0"/>
                </a:lnTo>
                <a:lnTo>
                  <a:pt x="7752588" y="0"/>
                </a:lnTo>
                <a:lnTo>
                  <a:pt x="775258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0624"/>
                </a:lnTo>
                <a:lnTo>
                  <a:pt x="6096" y="420624"/>
                </a:lnTo>
                <a:lnTo>
                  <a:pt x="13716" y="426720"/>
                </a:lnTo>
                <a:lnTo>
                  <a:pt x="7752588" y="426720"/>
                </a:lnTo>
                <a:lnTo>
                  <a:pt x="7752588" y="432816"/>
                </a:lnTo>
                <a:close/>
              </a:path>
              <a:path w="7752715" h="433069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7752715" h="433069">
                <a:moveTo>
                  <a:pt x="773887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7738872" y="7620"/>
                </a:lnTo>
                <a:lnTo>
                  <a:pt x="7738872" y="13716"/>
                </a:lnTo>
                <a:close/>
              </a:path>
              <a:path w="7752715" h="433069">
                <a:moveTo>
                  <a:pt x="7738872" y="426720"/>
                </a:moveTo>
                <a:lnTo>
                  <a:pt x="7738872" y="7620"/>
                </a:lnTo>
                <a:lnTo>
                  <a:pt x="7746492" y="13716"/>
                </a:lnTo>
                <a:lnTo>
                  <a:pt x="7752588" y="13716"/>
                </a:lnTo>
                <a:lnTo>
                  <a:pt x="7752588" y="420624"/>
                </a:lnTo>
                <a:lnTo>
                  <a:pt x="7746492" y="420624"/>
                </a:lnTo>
                <a:lnTo>
                  <a:pt x="7738872" y="426720"/>
                </a:lnTo>
                <a:close/>
              </a:path>
              <a:path w="7752715" h="433069">
                <a:moveTo>
                  <a:pt x="7752588" y="13716"/>
                </a:moveTo>
                <a:lnTo>
                  <a:pt x="7746492" y="13716"/>
                </a:lnTo>
                <a:lnTo>
                  <a:pt x="7738872" y="7620"/>
                </a:lnTo>
                <a:lnTo>
                  <a:pt x="7752588" y="7620"/>
                </a:lnTo>
                <a:lnTo>
                  <a:pt x="7752588" y="13716"/>
                </a:lnTo>
                <a:close/>
              </a:path>
              <a:path w="7752715" h="433069">
                <a:moveTo>
                  <a:pt x="13716" y="426720"/>
                </a:moveTo>
                <a:lnTo>
                  <a:pt x="6096" y="420624"/>
                </a:lnTo>
                <a:lnTo>
                  <a:pt x="13716" y="420624"/>
                </a:lnTo>
                <a:lnTo>
                  <a:pt x="13716" y="426720"/>
                </a:lnTo>
                <a:close/>
              </a:path>
              <a:path w="7752715" h="433069">
                <a:moveTo>
                  <a:pt x="7738872" y="426720"/>
                </a:moveTo>
                <a:lnTo>
                  <a:pt x="13716" y="426720"/>
                </a:lnTo>
                <a:lnTo>
                  <a:pt x="13716" y="420624"/>
                </a:lnTo>
                <a:lnTo>
                  <a:pt x="7738872" y="420624"/>
                </a:lnTo>
                <a:lnTo>
                  <a:pt x="7738872" y="426720"/>
                </a:lnTo>
                <a:close/>
              </a:path>
              <a:path w="7752715" h="433069">
                <a:moveTo>
                  <a:pt x="7752588" y="426720"/>
                </a:moveTo>
                <a:lnTo>
                  <a:pt x="7738872" y="426720"/>
                </a:lnTo>
                <a:lnTo>
                  <a:pt x="7746492" y="420624"/>
                </a:lnTo>
                <a:lnTo>
                  <a:pt x="7752588" y="420624"/>
                </a:lnTo>
                <a:lnTo>
                  <a:pt x="7752588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0791" y="1511808"/>
            <a:ext cx="1705610" cy="407034"/>
          </a:xfrm>
          <a:custGeom>
            <a:avLst/>
            <a:gdLst/>
            <a:ahLst/>
            <a:cxnLst/>
            <a:rect l="l" t="t" r="r" b="b"/>
            <a:pathLst>
              <a:path w="1705610" h="407035">
                <a:moveTo>
                  <a:pt x="1636776" y="406908"/>
                </a:moveTo>
                <a:lnTo>
                  <a:pt x="68580" y="406908"/>
                </a:lnTo>
                <a:lnTo>
                  <a:pt x="41790" y="401574"/>
                </a:lnTo>
                <a:lnTo>
                  <a:pt x="20002" y="387096"/>
                </a:lnTo>
                <a:lnTo>
                  <a:pt x="5357" y="365760"/>
                </a:lnTo>
                <a:lnTo>
                  <a:pt x="0" y="339852"/>
                </a:lnTo>
                <a:lnTo>
                  <a:pt x="0" y="67056"/>
                </a:lnTo>
                <a:lnTo>
                  <a:pt x="5357" y="41148"/>
                </a:lnTo>
                <a:lnTo>
                  <a:pt x="20002" y="19812"/>
                </a:lnTo>
                <a:lnTo>
                  <a:pt x="41790" y="5334"/>
                </a:lnTo>
                <a:lnTo>
                  <a:pt x="68580" y="0"/>
                </a:lnTo>
                <a:lnTo>
                  <a:pt x="1636776" y="0"/>
                </a:lnTo>
                <a:lnTo>
                  <a:pt x="1663565" y="5334"/>
                </a:lnTo>
                <a:lnTo>
                  <a:pt x="1685353" y="19812"/>
                </a:lnTo>
                <a:lnTo>
                  <a:pt x="1699998" y="41148"/>
                </a:lnTo>
                <a:lnTo>
                  <a:pt x="1705356" y="67056"/>
                </a:lnTo>
                <a:lnTo>
                  <a:pt x="1705356" y="339852"/>
                </a:lnTo>
                <a:lnTo>
                  <a:pt x="1699998" y="365760"/>
                </a:lnTo>
                <a:lnTo>
                  <a:pt x="1685353" y="387096"/>
                </a:lnTo>
                <a:lnTo>
                  <a:pt x="1663565" y="401574"/>
                </a:lnTo>
                <a:lnTo>
                  <a:pt x="1636776" y="406908"/>
                </a:lnTo>
                <a:close/>
              </a:path>
            </a:pathLst>
          </a:custGeom>
          <a:solidFill>
            <a:srgbClr val="336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3839" y="1604257"/>
            <a:ext cx="99885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</a:t>
            </a:r>
            <a:r>
              <a:rPr sz="1200" spc="-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조직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39111" y="1511808"/>
            <a:ext cx="3870960" cy="407034"/>
          </a:xfrm>
          <a:custGeom>
            <a:avLst/>
            <a:gdLst/>
            <a:ahLst/>
            <a:cxnLst/>
            <a:rect l="l" t="t" r="r" b="b"/>
            <a:pathLst>
              <a:path w="3870960" h="407035">
                <a:moveTo>
                  <a:pt x="3803904" y="406908"/>
                </a:moveTo>
                <a:lnTo>
                  <a:pt x="68580" y="406908"/>
                </a:lnTo>
                <a:lnTo>
                  <a:pt x="41790" y="401574"/>
                </a:lnTo>
                <a:lnTo>
                  <a:pt x="20002" y="387096"/>
                </a:lnTo>
                <a:lnTo>
                  <a:pt x="5357" y="365760"/>
                </a:lnTo>
                <a:lnTo>
                  <a:pt x="0" y="339852"/>
                </a:lnTo>
                <a:lnTo>
                  <a:pt x="0" y="67056"/>
                </a:lnTo>
                <a:lnTo>
                  <a:pt x="5357" y="41148"/>
                </a:lnTo>
                <a:lnTo>
                  <a:pt x="20002" y="19812"/>
                </a:lnTo>
                <a:lnTo>
                  <a:pt x="41790" y="5334"/>
                </a:lnTo>
                <a:lnTo>
                  <a:pt x="68580" y="0"/>
                </a:lnTo>
                <a:lnTo>
                  <a:pt x="3803904" y="0"/>
                </a:lnTo>
                <a:lnTo>
                  <a:pt x="3830455" y="5334"/>
                </a:lnTo>
                <a:lnTo>
                  <a:pt x="3851719" y="19812"/>
                </a:lnTo>
                <a:lnTo>
                  <a:pt x="3865840" y="41148"/>
                </a:lnTo>
                <a:lnTo>
                  <a:pt x="3870960" y="67056"/>
                </a:lnTo>
                <a:lnTo>
                  <a:pt x="3870960" y="339852"/>
                </a:lnTo>
                <a:lnTo>
                  <a:pt x="3865840" y="365760"/>
                </a:lnTo>
                <a:lnTo>
                  <a:pt x="3851719" y="387096"/>
                </a:lnTo>
                <a:lnTo>
                  <a:pt x="3830455" y="401574"/>
                </a:lnTo>
                <a:lnTo>
                  <a:pt x="3803904" y="406908"/>
                </a:lnTo>
                <a:close/>
              </a:path>
            </a:pathLst>
          </a:custGeom>
          <a:solidFill>
            <a:srgbClr val="336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8171" y="1511808"/>
            <a:ext cx="3870960" cy="407034"/>
          </a:xfrm>
          <a:custGeom>
            <a:avLst/>
            <a:gdLst/>
            <a:ahLst/>
            <a:cxnLst/>
            <a:rect l="l" t="t" r="r" b="b"/>
            <a:pathLst>
              <a:path w="3870959" h="407035">
                <a:moveTo>
                  <a:pt x="3802380" y="406908"/>
                </a:moveTo>
                <a:lnTo>
                  <a:pt x="67056" y="406908"/>
                </a:lnTo>
                <a:lnTo>
                  <a:pt x="41148" y="401574"/>
                </a:lnTo>
                <a:lnTo>
                  <a:pt x="19812" y="387096"/>
                </a:lnTo>
                <a:lnTo>
                  <a:pt x="5334" y="365760"/>
                </a:lnTo>
                <a:lnTo>
                  <a:pt x="0" y="339852"/>
                </a:lnTo>
                <a:lnTo>
                  <a:pt x="0" y="67056"/>
                </a:lnTo>
                <a:lnTo>
                  <a:pt x="5334" y="41148"/>
                </a:lnTo>
                <a:lnTo>
                  <a:pt x="19812" y="19812"/>
                </a:lnTo>
                <a:lnTo>
                  <a:pt x="41148" y="5334"/>
                </a:lnTo>
                <a:lnTo>
                  <a:pt x="67056" y="0"/>
                </a:lnTo>
                <a:lnTo>
                  <a:pt x="3802380" y="0"/>
                </a:lnTo>
                <a:lnTo>
                  <a:pt x="3829169" y="5334"/>
                </a:lnTo>
                <a:lnTo>
                  <a:pt x="3850957" y="19812"/>
                </a:lnTo>
                <a:lnTo>
                  <a:pt x="3865602" y="41148"/>
                </a:lnTo>
                <a:lnTo>
                  <a:pt x="3870960" y="67056"/>
                </a:lnTo>
                <a:lnTo>
                  <a:pt x="3870960" y="339852"/>
                </a:lnTo>
                <a:lnTo>
                  <a:pt x="3865602" y="365760"/>
                </a:lnTo>
                <a:lnTo>
                  <a:pt x="3850957" y="387096"/>
                </a:lnTo>
                <a:lnTo>
                  <a:pt x="3829169" y="401574"/>
                </a:lnTo>
                <a:lnTo>
                  <a:pt x="3802380" y="406908"/>
                </a:lnTo>
                <a:close/>
              </a:path>
            </a:pathLst>
          </a:custGeom>
          <a:solidFill>
            <a:srgbClr val="3366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154449" y="1604257"/>
            <a:ext cx="6837680" cy="1238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98930">
              <a:lnSpc>
                <a:spcPct val="100000"/>
              </a:lnSpc>
              <a:spcBef>
                <a:spcPts val="125"/>
              </a:spcBef>
              <a:tabLst>
                <a:tab pos="5585460" algn="l"/>
              </a:tabLst>
            </a:pPr>
            <a:r>
              <a:rPr sz="1200" spc="80" dirty="0">
                <a:solidFill>
                  <a:srgbClr val="FFFFFF"/>
                </a:solidFill>
                <a:latin typeface="Times New Roman"/>
                <a:cs typeface="Times New Roman"/>
              </a:rPr>
              <a:t>SCBK	</a:t>
            </a:r>
            <a:r>
              <a:rPr sz="1200" spc="-10" dirty="0">
                <a:solidFill>
                  <a:srgbClr val="FFFFFF"/>
                </a:solidFill>
                <a:latin typeface="Times New Roman"/>
                <a:cs typeface="Times New Roman"/>
              </a:rPr>
              <a:t>IBM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Times New Roman"/>
              <a:cs typeface="Times New Roman"/>
            </a:endParaRPr>
          </a:p>
          <a:p>
            <a:pPr marL="105410" indent="-92710">
              <a:lnSpc>
                <a:spcPct val="100000"/>
              </a:lnSpc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관련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최고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협의체로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프로젝트와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관련된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제반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사항에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대한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필요시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Critical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spc="80" dirty="0">
                <a:latin typeface="Times New Roman"/>
                <a:cs typeface="Times New Roman"/>
              </a:rPr>
              <a:t>Issue</a:t>
            </a:r>
            <a:r>
              <a:rPr sz="1000" spc="80" dirty="0">
                <a:latin typeface="Noto Sans CJK JP Regular"/>
                <a:cs typeface="Noto Sans CJK JP Regular"/>
              </a:rPr>
              <a:t>에</a:t>
            </a:r>
            <a:r>
              <a:rPr sz="100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대한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최종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의사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결정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범위와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예산에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대한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최종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승인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필요한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75" dirty="0">
                <a:latin typeface="Times New Roman"/>
                <a:cs typeface="Times New Roman"/>
              </a:rPr>
              <a:t>Resource</a:t>
            </a:r>
            <a:r>
              <a:rPr sz="1000" spc="75" dirty="0">
                <a:latin typeface="Noto Sans CJK JP Regular"/>
                <a:cs typeface="Noto Sans CJK JP Regular"/>
              </a:rPr>
              <a:t>의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참여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  <a:p>
            <a:pPr marL="111125" indent="-92710">
              <a:lnSpc>
                <a:spcPct val="100000"/>
              </a:lnSpc>
              <a:spcBef>
                <a:spcPts val="129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1176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 총괄</a:t>
            </a:r>
            <a:r>
              <a:rPr sz="1000" spc="-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endParaRPr sz="1000">
              <a:latin typeface="Noto Sans CJK JP Regular"/>
              <a:cs typeface="Noto Sans CJK JP Regular"/>
            </a:endParaRPr>
          </a:p>
          <a:p>
            <a:pPr marL="111125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1176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목적달성을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위한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계획</a:t>
            </a:r>
            <a:r>
              <a:rPr sz="1000" spc="5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조정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75" dirty="0">
                <a:latin typeface="Noto Sans CJK JP Regular"/>
                <a:cs typeface="Noto Sans CJK JP Regular"/>
              </a:rPr>
              <a:t>통제</a:t>
            </a:r>
            <a:r>
              <a:rPr sz="1000" spc="75" dirty="0">
                <a:latin typeface="Times New Roman"/>
                <a:cs typeface="Times New Roman"/>
              </a:rPr>
              <a:t>,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주요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의사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결정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이해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관계자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의사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소통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49779" y="2932176"/>
            <a:ext cx="3868420" cy="433070"/>
          </a:xfrm>
          <a:custGeom>
            <a:avLst/>
            <a:gdLst/>
            <a:ahLst/>
            <a:cxnLst/>
            <a:rect l="l" t="t" r="r" b="b"/>
            <a:pathLst>
              <a:path w="3868420" h="433070">
                <a:moveTo>
                  <a:pt x="3867912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7912" y="0"/>
                </a:lnTo>
                <a:lnTo>
                  <a:pt x="386791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0624"/>
                </a:lnTo>
                <a:lnTo>
                  <a:pt x="7620" y="420624"/>
                </a:lnTo>
                <a:lnTo>
                  <a:pt x="13716" y="426720"/>
                </a:lnTo>
                <a:lnTo>
                  <a:pt x="3867912" y="426720"/>
                </a:lnTo>
                <a:lnTo>
                  <a:pt x="3867912" y="432816"/>
                </a:lnTo>
                <a:close/>
              </a:path>
              <a:path w="3868420" h="433070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3868420" h="433070">
                <a:moveTo>
                  <a:pt x="385419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7912" y="13716"/>
                </a:lnTo>
                <a:lnTo>
                  <a:pt x="3867912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7912" y="7620"/>
                </a:lnTo>
                <a:lnTo>
                  <a:pt x="3867912" y="13716"/>
                </a:lnTo>
                <a:close/>
              </a:path>
              <a:path w="3868420" h="433070">
                <a:moveTo>
                  <a:pt x="13716" y="426720"/>
                </a:moveTo>
                <a:lnTo>
                  <a:pt x="7620" y="420624"/>
                </a:lnTo>
                <a:lnTo>
                  <a:pt x="13716" y="420624"/>
                </a:lnTo>
                <a:lnTo>
                  <a:pt x="13716" y="426720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13716" y="426720"/>
                </a:lnTo>
                <a:lnTo>
                  <a:pt x="13716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7912" y="420624"/>
                </a:lnTo>
                <a:lnTo>
                  <a:pt x="3867912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42076" y="3404615"/>
            <a:ext cx="3866515" cy="433070"/>
          </a:xfrm>
          <a:custGeom>
            <a:avLst/>
            <a:gdLst/>
            <a:ahLst/>
            <a:cxnLst/>
            <a:rect l="l" t="t" r="r" b="b"/>
            <a:pathLst>
              <a:path w="3866515" h="433070">
                <a:moveTo>
                  <a:pt x="3866388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6388" y="0"/>
                </a:lnTo>
                <a:lnTo>
                  <a:pt x="3866388" y="7620"/>
                </a:lnTo>
                <a:lnTo>
                  <a:pt x="12192" y="7620"/>
                </a:lnTo>
                <a:lnTo>
                  <a:pt x="6096" y="13716"/>
                </a:lnTo>
                <a:lnTo>
                  <a:pt x="12192" y="13716"/>
                </a:lnTo>
                <a:lnTo>
                  <a:pt x="12192" y="420624"/>
                </a:lnTo>
                <a:lnTo>
                  <a:pt x="6096" y="420624"/>
                </a:lnTo>
                <a:lnTo>
                  <a:pt x="12192" y="426720"/>
                </a:lnTo>
                <a:lnTo>
                  <a:pt x="3866388" y="426720"/>
                </a:lnTo>
                <a:lnTo>
                  <a:pt x="3866388" y="432816"/>
                </a:lnTo>
                <a:close/>
              </a:path>
              <a:path w="3866515" h="433070">
                <a:moveTo>
                  <a:pt x="12192" y="13716"/>
                </a:moveTo>
                <a:lnTo>
                  <a:pt x="6096" y="13716"/>
                </a:lnTo>
                <a:lnTo>
                  <a:pt x="12192" y="7620"/>
                </a:lnTo>
                <a:lnTo>
                  <a:pt x="12192" y="13716"/>
                </a:lnTo>
                <a:close/>
              </a:path>
              <a:path w="3866515" h="433070">
                <a:moveTo>
                  <a:pt x="3852672" y="13716"/>
                </a:moveTo>
                <a:lnTo>
                  <a:pt x="12192" y="13716"/>
                </a:lnTo>
                <a:lnTo>
                  <a:pt x="12192" y="7620"/>
                </a:lnTo>
                <a:lnTo>
                  <a:pt x="3852672" y="7620"/>
                </a:lnTo>
                <a:lnTo>
                  <a:pt x="3852672" y="13716"/>
                </a:lnTo>
                <a:close/>
              </a:path>
              <a:path w="3866515" h="433070">
                <a:moveTo>
                  <a:pt x="3852672" y="426720"/>
                </a:moveTo>
                <a:lnTo>
                  <a:pt x="3852672" y="7620"/>
                </a:lnTo>
                <a:lnTo>
                  <a:pt x="3860292" y="13716"/>
                </a:lnTo>
                <a:lnTo>
                  <a:pt x="3866388" y="13716"/>
                </a:lnTo>
                <a:lnTo>
                  <a:pt x="3866388" y="420624"/>
                </a:lnTo>
                <a:lnTo>
                  <a:pt x="3860292" y="420624"/>
                </a:lnTo>
                <a:lnTo>
                  <a:pt x="3852672" y="426720"/>
                </a:lnTo>
                <a:close/>
              </a:path>
              <a:path w="3866515" h="433070">
                <a:moveTo>
                  <a:pt x="3866388" y="13716"/>
                </a:moveTo>
                <a:lnTo>
                  <a:pt x="3860292" y="13716"/>
                </a:lnTo>
                <a:lnTo>
                  <a:pt x="3852672" y="7620"/>
                </a:lnTo>
                <a:lnTo>
                  <a:pt x="3866388" y="7620"/>
                </a:lnTo>
                <a:lnTo>
                  <a:pt x="3866388" y="13716"/>
                </a:lnTo>
                <a:close/>
              </a:path>
              <a:path w="3866515" h="433070">
                <a:moveTo>
                  <a:pt x="12192" y="426720"/>
                </a:moveTo>
                <a:lnTo>
                  <a:pt x="6096" y="420624"/>
                </a:lnTo>
                <a:lnTo>
                  <a:pt x="12192" y="420624"/>
                </a:lnTo>
                <a:lnTo>
                  <a:pt x="12192" y="426720"/>
                </a:lnTo>
                <a:close/>
              </a:path>
              <a:path w="3866515" h="433070">
                <a:moveTo>
                  <a:pt x="3852672" y="426720"/>
                </a:moveTo>
                <a:lnTo>
                  <a:pt x="12192" y="426720"/>
                </a:lnTo>
                <a:lnTo>
                  <a:pt x="12192" y="420624"/>
                </a:lnTo>
                <a:lnTo>
                  <a:pt x="3852672" y="420624"/>
                </a:lnTo>
                <a:lnTo>
                  <a:pt x="3852672" y="426720"/>
                </a:lnTo>
                <a:close/>
              </a:path>
              <a:path w="3866515" h="433070">
                <a:moveTo>
                  <a:pt x="3866388" y="426720"/>
                </a:moveTo>
                <a:lnTo>
                  <a:pt x="3852672" y="426720"/>
                </a:lnTo>
                <a:lnTo>
                  <a:pt x="3860292" y="420624"/>
                </a:lnTo>
                <a:lnTo>
                  <a:pt x="3866388" y="420624"/>
                </a:lnTo>
                <a:lnTo>
                  <a:pt x="3866388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045145" y="3448314"/>
            <a:ext cx="2853055" cy="339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진행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보고관리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요구사항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사업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49779" y="3404615"/>
            <a:ext cx="3868420" cy="433070"/>
          </a:xfrm>
          <a:custGeom>
            <a:avLst/>
            <a:gdLst/>
            <a:ahLst/>
            <a:cxnLst/>
            <a:rect l="l" t="t" r="r" b="b"/>
            <a:pathLst>
              <a:path w="3868420" h="433070">
                <a:moveTo>
                  <a:pt x="3867912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7912" y="0"/>
                </a:lnTo>
                <a:lnTo>
                  <a:pt x="386791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0624"/>
                </a:lnTo>
                <a:lnTo>
                  <a:pt x="7620" y="420624"/>
                </a:lnTo>
                <a:lnTo>
                  <a:pt x="13716" y="426720"/>
                </a:lnTo>
                <a:lnTo>
                  <a:pt x="3867912" y="426720"/>
                </a:lnTo>
                <a:lnTo>
                  <a:pt x="3867912" y="432816"/>
                </a:lnTo>
                <a:close/>
              </a:path>
              <a:path w="3868420" h="433070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3868420" h="433070">
                <a:moveTo>
                  <a:pt x="385419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7912" y="13716"/>
                </a:lnTo>
                <a:lnTo>
                  <a:pt x="3867912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7912" y="7620"/>
                </a:lnTo>
                <a:lnTo>
                  <a:pt x="3867912" y="13716"/>
                </a:lnTo>
                <a:close/>
              </a:path>
              <a:path w="3868420" h="433070">
                <a:moveTo>
                  <a:pt x="13716" y="426720"/>
                </a:moveTo>
                <a:lnTo>
                  <a:pt x="7620" y="420624"/>
                </a:lnTo>
                <a:lnTo>
                  <a:pt x="13716" y="420624"/>
                </a:lnTo>
                <a:lnTo>
                  <a:pt x="13716" y="426720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13716" y="426720"/>
                </a:lnTo>
                <a:lnTo>
                  <a:pt x="13716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7912" y="420624"/>
                </a:lnTo>
                <a:lnTo>
                  <a:pt x="3867912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49779" y="3877055"/>
            <a:ext cx="3868420" cy="433070"/>
          </a:xfrm>
          <a:custGeom>
            <a:avLst/>
            <a:gdLst/>
            <a:ahLst/>
            <a:cxnLst/>
            <a:rect l="l" t="t" r="r" b="b"/>
            <a:pathLst>
              <a:path w="3868420" h="433070">
                <a:moveTo>
                  <a:pt x="3867912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7912" y="0"/>
                </a:lnTo>
                <a:lnTo>
                  <a:pt x="386791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0624"/>
                </a:lnTo>
                <a:lnTo>
                  <a:pt x="7620" y="420624"/>
                </a:lnTo>
                <a:lnTo>
                  <a:pt x="13716" y="426720"/>
                </a:lnTo>
                <a:lnTo>
                  <a:pt x="3867912" y="426720"/>
                </a:lnTo>
                <a:lnTo>
                  <a:pt x="3867912" y="432816"/>
                </a:lnTo>
                <a:close/>
              </a:path>
              <a:path w="3868420" h="433070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3868420" h="433070">
                <a:moveTo>
                  <a:pt x="385419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7912" y="13716"/>
                </a:lnTo>
                <a:lnTo>
                  <a:pt x="3867912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7912" y="7620"/>
                </a:lnTo>
                <a:lnTo>
                  <a:pt x="3867912" y="13716"/>
                </a:lnTo>
                <a:close/>
              </a:path>
              <a:path w="3868420" h="433070">
                <a:moveTo>
                  <a:pt x="13716" y="426720"/>
                </a:moveTo>
                <a:lnTo>
                  <a:pt x="7620" y="420624"/>
                </a:lnTo>
                <a:lnTo>
                  <a:pt x="13716" y="420624"/>
                </a:lnTo>
                <a:lnTo>
                  <a:pt x="13716" y="426720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13716" y="426720"/>
                </a:lnTo>
                <a:lnTo>
                  <a:pt x="13716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7912" y="420624"/>
                </a:lnTo>
                <a:lnTo>
                  <a:pt x="3867912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0792" y="5768340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8491" y="5911596"/>
            <a:ext cx="417575" cy="134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42076" y="5768340"/>
            <a:ext cx="3866515" cy="431800"/>
          </a:xfrm>
          <a:custGeom>
            <a:avLst/>
            <a:gdLst/>
            <a:ahLst/>
            <a:cxnLst/>
            <a:rect l="l" t="t" r="r" b="b"/>
            <a:pathLst>
              <a:path w="3866515" h="431800">
                <a:moveTo>
                  <a:pt x="3866388" y="431292"/>
                </a:moveTo>
                <a:lnTo>
                  <a:pt x="0" y="431292"/>
                </a:lnTo>
                <a:lnTo>
                  <a:pt x="0" y="0"/>
                </a:lnTo>
                <a:lnTo>
                  <a:pt x="3866388" y="0"/>
                </a:lnTo>
                <a:lnTo>
                  <a:pt x="3866388" y="6096"/>
                </a:lnTo>
                <a:lnTo>
                  <a:pt x="12192" y="6096"/>
                </a:lnTo>
                <a:lnTo>
                  <a:pt x="6096" y="12192"/>
                </a:lnTo>
                <a:lnTo>
                  <a:pt x="12192" y="12192"/>
                </a:lnTo>
                <a:lnTo>
                  <a:pt x="12192" y="419100"/>
                </a:lnTo>
                <a:lnTo>
                  <a:pt x="6096" y="419100"/>
                </a:lnTo>
                <a:lnTo>
                  <a:pt x="12192" y="425196"/>
                </a:lnTo>
                <a:lnTo>
                  <a:pt x="3866388" y="425196"/>
                </a:lnTo>
                <a:lnTo>
                  <a:pt x="3866388" y="431292"/>
                </a:lnTo>
                <a:close/>
              </a:path>
              <a:path w="3866515" h="431800">
                <a:moveTo>
                  <a:pt x="12192" y="12192"/>
                </a:moveTo>
                <a:lnTo>
                  <a:pt x="6096" y="12192"/>
                </a:lnTo>
                <a:lnTo>
                  <a:pt x="12192" y="6096"/>
                </a:lnTo>
                <a:lnTo>
                  <a:pt x="12192" y="12192"/>
                </a:lnTo>
                <a:close/>
              </a:path>
              <a:path w="3866515" h="431800">
                <a:moveTo>
                  <a:pt x="3852672" y="12192"/>
                </a:moveTo>
                <a:lnTo>
                  <a:pt x="12192" y="12192"/>
                </a:lnTo>
                <a:lnTo>
                  <a:pt x="12192" y="6096"/>
                </a:lnTo>
                <a:lnTo>
                  <a:pt x="3852672" y="6096"/>
                </a:lnTo>
                <a:lnTo>
                  <a:pt x="3852672" y="12192"/>
                </a:lnTo>
                <a:close/>
              </a:path>
              <a:path w="3866515" h="431800">
                <a:moveTo>
                  <a:pt x="3852672" y="425196"/>
                </a:moveTo>
                <a:lnTo>
                  <a:pt x="3852672" y="6096"/>
                </a:lnTo>
                <a:lnTo>
                  <a:pt x="3860292" y="12192"/>
                </a:lnTo>
                <a:lnTo>
                  <a:pt x="3866388" y="12192"/>
                </a:lnTo>
                <a:lnTo>
                  <a:pt x="3866388" y="419100"/>
                </a:lnTo>
                <a:lnTo>
                  <a:pt x="3860292" y="419100"/>
                </a:lnTo>
                <a:lnTo>
                  <a:pt x="3852672" y="425196"/>
                </a:lnTo>
                <a:close/>
              </a:path>
              <a:path w="3866515" h="431800">
                <a:moveTo>
                  <a:pt x="3866388" y="12192"/>
                </a:moveTo>
                <a:lnTo>
                  <a:pt x="3860292" y="12192"/>
                </a:lnTo>
                <a:lnTo>
                  <a:pt x="3852672" y="6096"/>
                </a:lnTo>
                <a:lnTo>
                  <a:pt x="3866388" y="6096"/>
                </a:lnTo>
                <a:lnTo>
                  <a:pt x="3866388" y="12192"/>
                </a:lnTo>
                <a:close/>
              </a:path>
              <a:path w="3866515" h="431800">
                <a:moveTo>
                  <a:pt x="12192" y="425196"/>
                </a:moveTo>
                <a:lnTo>
                  <a:pt x="6096" y="419100"/>
                </a:lnTo>
                <a:lnTo>
                  <a:pt x="12192" y="419100"/>
                </a:lnTo>
                <a:lnTo>
                  <a:pt x="12192" y="425196"/>
                </a:lnTo>
                <a:close/>
              </a:path>
              <a:path w="3866515" h="431800">
                <a:moveTo>
                  <a:pt x="3852672" y="425196"/>
                </a:moveTo>
                <a:lnTo>
                  <a:pt x="12192" y="425196"/>
                </a:lnTo>
                <a:lnTo>
                  <a:pt x="12192" y="419100"/>
                </a:lnTo>
                <a:lnTo>
                  <a:pt x="3852672" y="419100"/>
                </a:lnTo>
                <a:lnTo>
                  <a:pt x="3852672" y="425196"/>
                </a:lnTo>
                <a:close/>
              </a:path>
              <a:path w="3866515" h="431800">
                <a:moveTo>
                  <a:pt x="3866388" y="425196"/>
                </a:moveTo>
                <a:lnTo>
                  <a:pt x="3852672" y="425196"/>
                </a:lnTo>
                <a:lnTo>
                  <a:pt x="3860292" y="419100"/>
                </a:lnTo>
                <a:lnTo>
                  <a:pt x="3866388" y="419100"/>
                </a:lnTo>
                <a:lnTo>
                  <a:pt x="3866388" y="425196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792" y="6240780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800" y="6364223"/>
            <a:ext cx="819912" cy="164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42076" y="6240779"/>
            <a:ext cx="3866515" cy="431800"/>
          </a:xfrm>
          <a:custGeom>
            <a:avLst/>
            <a:gdLst/>
            <a:ahLst/>
            <a:cxnLst/>
            <a:rect l="l" t="t" r="r" b="b"/>
            <a:pathLst>
              <a:path w="3866515" h="431800">
                <a:moveTo>
                  <a:pt x="3866388" y="431292"/>
                </a:moveTo>
                <a:lnTo>
                  <a:pt x="0" y="431292"/>
                </a:lnTo>
                <a:lnTo>
                  <a:pt x="0" y="0"/>
                </a:lnTo>
                <a:lnTo>
                  <a:pt x="3866388" y="0"/>
                </a:lnTo>
                <a:lnTo>
                  <a:pt x="3866388" y="6096"/>
                </a:lnTo>
                <a:lnTo>
                  <a:pt x="12192" y="6096"/>
                </a:lnTo>
                <a:lnTo>
                  <a:pt x="6096" y="12192"/>
                </a:lnTo>
                <a:lnTo>
                  <a:pt x="12192" y="12192"/>
                </a:lnTo>
                <a:lnTo>
                  <a:pt x="12192" y="419100"/>
                </a:lnTo>
                <a:lnTo>
                  <a:pt x="6096" y="419100"/>
                </a:lnTo>
                <a:lnTo>
                  <a:pt x="12192" y="425196"/>
                </a:lnTo>
                <a:lnTo>
                  <a:pt x="3866388" y="425196"/>
                </a:lnTo>
                <a:lnTo>
                  <a:pt x="3866388" y="431292"/>
                </a:lnTo>
                <a:close/>
              </a:path>
              <a:path w="3866515" h="431800">
                <a:moveTo>
                  <a:pt x="12192" y="12192"/>
                </a:moveTo>
                <a:lnTo>
                  <a:pt x="6096" y="12192"/>
                </a:lnTo>
                <a:lnTo>
                  <a:pt x="12192" y="6096"/>
                </a:lnTo>
                <a:lnTo>
                  <a:pt x="12192" y="12192"/>
                </a:lnTo>
                <a:close/>
              </a:path>
              <a:path w="3866515" h="431800">
                <a:moveTo>
                  <a:pt x="3852672" y="12192"/>
                </a:moveTo>
                <a:lnTo>
                  <a:pt x="12192" y="12192"/>
                </a:lnTo>
                <a:lnTo>
                  <a:pt x="12192" y="6096"/>
                </a:lnTo>
                <a:lnTo>
                  <a:pt x="3852672" y="6096"/>
                </a:lnTo>
                <a:lnTo>
                  <a:pt x="3852672" y="12192"/>
                </a:lnTo>
                <a:close/>
              </a:path>
              <a:path w="3866515" h="431800">
                <a:moveTo>
                  <a:pt x="3852672" y="425196"/>
                </a:moveTo>
                <a:lnTo>
                  <a:pt x="3852672" y="6096"/>
                </a:lnTo>
                <a:lnTo>
                  <a:pt x="3860292" y="12192"/>
                </a:lnTo>
                <a:lnTo>
                  <a:pt x="3866388" y="12192"/>
                </a:lnTo>
                <a:lnTo>
                  <a:pt x="3866388" y="419100"/>
                </a:lnTo>
                <a:lnTo>
                  <a:pt x="3860292" y="419100"/>
                </a:lnTo>
                <a:lnTo>
                  <a:pt x="3852672" y="425196"/>
                </a:lnTo>
                <a:close/>
              </a:path>
              <a:path w="3866515" h="431800">
                <a:moveTo>
                  <a:pt x="3866388" y="12192"/>
                </a:moveTo>
                <a:lnTo>
                  <a:pt x="3860292" y="12192"/>
                </a:lnTo>
                <a:lnTo>
                  <a:pt x="3852672" y="6096"/>
                </a:lnTo>
                <a:lnTo>
                  <a:pt x="3866388" y="6096"/>
                </a:lnTo>
                <a:lnTo>
                  <a:pt x="3866388" y="12192"/>
                </a:lnTo>
                <a:close/>
              </a:path>
              <a:path w="3866515" h="431800">
                <a:moveTo>
                  <a:pt x="12192" y="425196"/>
                </a:moveTo>
                <a:lnTo>
                  <a:pt x="6096" y="419100"/>
                </a:lnTo>
                <a:lnTo>
                  <a:pt x="12192" y="419100"/>
                </a:lnTo>
                <a:lnTo>
                  <a:pt x="12192" y="425196"/>
                </a:lnTo>
                <a:close/>
              </a:path>
              <a:path w="3866515" h="431800">
                <a:moveTo>
                  <a:pt x="3852672" y="425196"/>
                </a:moveTo>
                <a:lnTo>
                  <a:pt x="12192" y="425196"/>
                </a:lnTo>
                <a:lnTo>
                  <a:pt x="12192" y="419100"/>
                </a:lnTo>
                <a:lnTo>
                  <a:pt x="3852672" y="419100"/>
                </a:lnTo>
                <a:lnTo>
                  <a:pt x="3852672" y="425196"/>
                </a:lnTo>
                <a:close/>
              </a:path>
              <a:path w="3866515" h="431800">
                <a:moveTo>
                  <a:pt x="3866388" y="425196"/>
                </a:moveTo>
                <a:lnTo>
                  <a:pt x="3852672" y="425196"/>
                </a:lnTo>
                <a:lnTo>
                  <a:pt x="3860292" y="419100"/>
                </a:lnTo>
                <a:lnTo>
                  <a:pt x="3866388" y="419100"/>
                </a:lnTo>
                <a:lnTo>
                  <a:pt x="3866388" y="425196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37503" y="3877055"/>
            <a:ext cx="3866515" cy="433070"/>
          </a:xfrm>
          <a:custGeom>
            <a:avLst/>
            <a:gdLst/>
            <a:ahLst/>
            <a:cxnLst/>
            <a:rect l="l" t="t" r="r" b="b"/>
            <a:pathLst>
              <a:path w="3866515" h="433070">
                <a:moveTo>
                  <a:pt x="3866388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6388" y="0"/>
                </a:lnTo>
                <a:lnTo>
                  <a:pt x="3866388" y="7620"/>
                </a:lnTo>
                <a:lnTo>
                  <a:pt x="12192" y="7620"/>
                </a:lnTo>
                <a:lnTo>
                  <a:pt x="6096" y="13716"/>
                </a:lnTo>
                <a:lnTo>
                  <a:pt x="12192" y="13716"/>
                </a:lnTo>
                <a:lnTo>
                  <a:pt x="12192" y="420624"/>
                </a:lnTo>
                <a:lnTo>
                  <a:pt x="6096" y="420624"/>
                </a:lnTo>
                <a:lnTo>
                  <a:pt x="12192" y="426720"/>
                </a:lnTo>
                <a:lnTo>
                  <a:pt x="3866388" y="426720"/>
                </a:lnTo>
                <a:lnTo>
                  <a:pt x="3866388" y="432816"/>
                </a:lnTo>
                <a:close/>
              </a:path>
              <a:path w="3866515" h="433070">
                <a:moveTo>
                  <a:pt x="12192" y="13716"/>
                </a:moveTo>
                <a:lnTo>
                  <a:pt x="6096" y="13716"/>
                </a:lnTo>
                <a:lnTo>
                  <a:pt x="12192" y="7620"/>
                </a:lnTo>
                <a:lnTo>
                  <a:pt x="12192" y="13716"/>
                </a:lnTo>
                <a:close/>
              </a:path>
              <a:path w="3866515" h="433070">
                <a:moveTo>
                  <a:pt x="3854196" y="13716"/>
                </a:moveTo>
                <a:lnTo>
                  <a:pt x="12192" y="13716"/>
                </a:lnTo>
                <a:lnTo>
                  <a:pt x="12192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6388" y="13716"/>
                </a:lnTo>
                <a:lnTo>
                  <a:pt x="3866388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6388" y="7620"/>
                </a:lnTo>
                <a:lnTo>
                  <a:pt x="3866388" y="13716"/>
                </a:lnTo>
                <a:close/>
              </a:path>
              <a:path w="3866515" h="433070">
                <a:moveTo>
                  <a:pt x="12192" y="426720"/>
                </a:moveTo>
                <a:lnTo>
                  <a:pt x="6096" y="420624"/>
                </a:lnTo>
                <a:lnTo>
                  <a:pt x="12192" y="420624"/>
                </a:lnTo>
                <a:lnTo>
                  <a:pt x="12192" y="426720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12192" y="426720"/>
                </a:lnTo>
                <a:lnTo>
                  <a:pt x="12192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6388" y="420624"/>
                </a:lnTo>
                <a:lnTo>
                  <a:pt x="3866388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042118" y="3998423"/>
            <a:ext cx="33464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5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-45" dirty="0"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37503" y="2932176"/>
            <a:ext cx="3866515" cy="433070"/>
          </a:xfrm>
          <a:custGeom>
            <a:avLst/>
            <a:gdLst/>
            <a:ahLst/>
            <a:cxnLst/>
            <a:rect l="l" t="t" r="r" b="b"/>
            <a:pathLst>
              <a:path w="3866515" h="433070">
                <a:moveTo>
                  <a:pt x="3866388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6388" y="0"/>
                </a:lnTo>
                <a:lnTo>
                  <a:pt x="3866388" y="7620"/>
                </a:lnTo>
                <a:lnTo>
                  <a:pt x="12192" y="7620"/>
                </a:lnTo>
                <a:lnTo>
                  <a:pt x="6096" y="13716"/>
                </a:lnTo>
                <a:lnTo>
                  <a:pt x="12192" y="13716"/>
                </a:lnTo>
                <a:lnTo>
                  <a:pt x="12192" y="420624"/>
                </a:lnTo>
                <a:lnTo>
                  <a:pt x="6096" y="420624"/>
                </a:lnTo>
                <a:lnTo>
                  <a:pt x="12192" y="426720"/>
                </a:lnTo>
                <a:lnTo>
                  <a:pt x="3866388" y="426720"/>
                </a:lnTo>
                <a:lnTo>
                  <a:pt x="3866388" y="432816"/>
                </a:lnTo>
                <a:close/>
              </a:path>
              <a:path w="3866515" h="433070">
                <a:moveTo>
                  <a:pt x="12192" y="13716"/>
                </a:moveTo>
                <a:lnTo>
                  <a:pt x="6096" y="13716"/>
                </a:lnTo>
                <a:lnTo>
                  <a:pt x="12192" y="7620"/>
                </a:lnTo>
                <a:lnTo>
                  <a:pt x="12192" y="13716"/>
                </a:lnTo>
                <a:close/>
              </a:path>
              <a:path w="3866515" h="433070">
                <a:moveTo>
                  <a:pt x="3854196" y="13716"/>
                </a:moveTo>
                <a:lnTo>
                  <a:pt x="12192" y="13716"/>
                </a:lnTo>
                <a:lnTo>
                  <a:pt x="12192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6388" y="13716"/>
                </a:lnTo>
                <a:lnTo>
                  <a:pt x="3866388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6388" y="7620"/>
                </a:lnTo>
                <a:lnTo>
                  <a:pt x="3866388" y="13716"/>
                </a:lnTo>
                <a:close/>
              </a:path>
              <a:path w="3866515" h="433070">
                <a:moveTo>
                  <a:pt x="12192" y="426720"/>
                </a:moveTo>
                <a:lnTo>
                  <a:pt x="6096" y="420624"/>
                </a:lnTo>
                <a:lnTo>
                  <a:pt x="12192" y="420624"/>
                </a:lnTo>
                <a:lnTo>
                  <a:pt x="12192" y="426720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12192" y="426720"/>
                </a:lnTo>
                <a:lnTo>
                  <a:pt x="12192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6388" y="420624"/>
                </a:lnTo>
                <a:lnTo>
                  <a:pt x="3866388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042118" y="3053570"/>
            <a:ext cx="33464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5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-45" dirty="0"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055876" y="5768340"/>
            <a:ext cx="3866515" cy="431800"/>
          </a:xfrm>
          <a:custGeom>
            <a:avLst/>
            <a:gdLst/>
            <a:ahLst/>
            <a:cxnLst/>
            <a:rect l="l" t="t" r="r" b="b"/>
            <a:pathLst>
              <a:path w="3866515" h="431800">
                <a:moveTo>
                  <a:pt x="3866388" y="431292"/>
                </a:moveTo>
                <a:lnTo>
                  <a:pt x="0" y="431292"/>
                </a:lnTo>
                <a:lnTo>
                  <a:pt x="0" y="0"/>
                </a:lnTo>
                <a:lnTo>
                  <a:pt x="3866388" y="0"/>
                </a:lnTo>
                <a:lnTo>
                  <a:pt x="3866388" y="6096"/>
                </a:lnTo>
                <a:lnTo>
                  <a:pt x="13716" y="6096"/>
                </a:lnTo>
                <a:lnTo>
                  <a:pt x="6096" y="12192"/>
                </a:lnTo>
                <a:lnTo>
                  <a:pt x="13716" y="12192"/>
                </a:lnTo>
                <a:lnTo>
                  <a:pt x="13716" y="419100"/>
                </a:lnTo>
                <a:lnTo>
                  <a:pt x="6096" y="419100"/>
                </a:lnTo>
                <a:lnTo>
                  <a:pt x="13716" y="425196"/>
                </a:lnTo>
                <a:lnTo>
                  <a:pt x="3866388" y="425196"/>
                </a:lnTo>
                <a:lnTo>
                  <a:pt x="3866388" y="431292"/>
                </a:lnTo>
                <a:close/>
              </a:path>
              <a:path w="3866515" h="431800">
                <a:moveTo>
                  <a:pt x="13716" y="12192"/>
                </a:moveTo>
                <a:lnTo>
                  <a:pt x="6096" y="12192"/>
                </a:lnTo>
                <a:lnTo>
                  <a:pt x="13716" y="6096"/>
                </a:lnTo>
                <a:lnTo>
                  <a:pt x="13716" y="12192"/>
                </a:lnTo>
                <a:close/>
              </a:path>
              <a:path w="3866515" h="431800">
                <a:moveTo>
                  <a:pt x="3854196" y="12192"/>
                </a:moveTo>
                <a:lnTo>
                  <a:pt x="13716" y="12192"/>
                </a:lnTo>
                <a:lnTo>
                  <a:pt x="13716" y="6096"/>
                </a:lnTo>
                <a:lnTo>
                  <a:pt x="3854196" y="6096"/>
                </a:lnTo>
                <a:lnTo>
                  <a:pt x="3854196" y="12192"/>
                </a:lnTo>
                <a:close/>
              </a:path>
              <a:path w="3866515" h="431800">
                <a:moveTo>
                  <a:pt x="3854196" y="425196"/>
                </a:moveTo>
                <a:lnTo>
                  <a:pt x="3854196" y="6096"/>
                </a:lnTo>
                <a:lnTo>
                  <a:pt x="3860292" y="12192"/>
                </a:lnTo>
                <a:lnTo>
                  <a:pt x="3866388" y="12192"/>
                </a:lnTo>
                <a:lnTo>
                  <a:pt x="3866388" y="419100"/>
                </a:lnTo>
                <a:lnTo>
                  <a:pt x="3860292" y="419100"/>
                </a:lnTo>
                <a:lnTo>
                  <a:pt x="3854196" y="425196"/>
                </a:lnTo>
                <a:close/>
              </a:path>
              <a:path w="3866515" h="431800">
                <a:moveTo>
                  <a:pt x="3866388" y="12192"/>
                </a:moveTo>
                <a:lnTo>
                  <a:pt x="3860292" y="12192"/>
                </a:lnTo>
                <a:lnTo>
                  <a:pt x="3854196" y="6096"/>
                </a:lnTo>
                <a:lnTo>
                  <a:pt x="3866388" y="6096"/>
                </a:lnTo>
                <a:lnTo>
                  <a:pt x="3866388" y="12192"/>
                </a:lnTo>
                <a:close/>
              </a:path>
              <a:path w="3866515" h="431800">
                <a:moveTo>
                  <a:pt x="13716" y="425196"/>
                </a:moveTo>
                <a:lnTo>
                  <a:pt x="6096" y="419100"/>
                </a:lnTo>
                <a:lnTo>
                  <a:pt x="13716" y="419100"/>
                </a:lnTo>
                <a:lnTo>
                  <a:pt x="13716" y="425196"/>
                </a:lnTo>
                <a:close/>
              </a:path>
              <a:path w="3866515" h="431800">
                <a:moveTo>
                  <a:pt x="3854196" y="425196"/>
                </a:moveTo>
                <a:lnTo>
                  <a:pt x="13716" y="425196"/>
                </a:lnTo>
                <a:lnTo>
                  <a:pt x="13716" y="419100"/>
                </a:lnTo>
                <a:lnTo>
                  <a:pt x="3854196" y="419100"/>
                </a:lnTo>
                <a:lnTo>
                  <a:pt x="3854196" y="425196"/>
                </a:lnTo>
                <a:close/>
              </a:path>
              <a:path w="3866515" h="431800">
                <a:moveTo>
                  <a:pt x="3866388" y="425196"/>
                </a:moveTo>
                <a:lnTo>
                  <a:pt x="3854196" y="425196"/>
                </a:lnTo>
                <a:lnTo>
                  <a:pt x="3860292" y="419100"/>
                </a:lnTo>
                <a:lnTo>
                  <a:pt x="3866388" y="419100"/>
                </a:lnTo>
                <a:lnTo>
                  <a:pt x="3866388" y="425196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160539" y="5888182"/>
            <a:ext cx="109283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디자인 시안</a:t>
            </a:r>
            <a:r>
              <a:rPr sz="1000" spc="-10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확정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055876" y="6240779"/>
            <a:ext cx="3866515" cy="431800"/>
          </a:xfrm>
          <a:custGeom>
            <a:avLst/>
            <a:gdLst/>
            <a:ahLst/>
            <a:cxnLst/>
            <a:rect l="l" t="t" r="r" b="b"/>
            <a:pathLst>
              <a:path w="3866515" h="431800">
                <a:moveTo>
                  <a:pt x="3866388" y="431292"/>
                </a:moveTo>
                <a:lnTo>
                  <a:pt x="0" y="431292"/>
                </a:lnTo>
                <a:lnTo>
                  <a:pt x="0" y="0"/>
                </a:lnTo>
                <a:lnTo>
                  <a:pt x="3866388" y="0"/>
                </a:lnTo>
                <a:lnTo>
                  <a:pt x="3866388" y="6096"/>
                </a:lnTo>
                <a:lnTo>
                  <a:pt x="13716" y="6096"/>
                </a:lnTo>
                <a:lnTo>
                  <a:pt x="6096" y="12192"/>
                </a:lnTo>
                <a:lnTo>
                  <a:pt x="13716" y="12192"/>
                </a:lnTo>
                <a:lnTo>
                  <a:pt x="13716" y="419100"/>
                </a:lnTo>
                <a:lnTo>
                  <a:pt x="6096" y="419100"/>
                </a:lnTo>
                <a:lnTo>
                  <a:pt x="13716" y="425196"/>
                </a:lnTo>
                <a:lnTo>
                  <a:pt x="3866388" y="425196"/>
                </a:lnTo>
                <a:lnTo>
                  <a:pt x="3866388" y="431292"/>
                </a:lnTo>
                <a:close/>
              </a:path>
              <a:path w="3866515" h="431800">
                <a:moveTo>
                  <a:pt x="13716" y="12192"/>
                </a:moveTo>
                <a:lnTo>
                  <a:pt x="6096" y="12192"/>
                </a:lnTo>
                <a:lnTo>
                  <a:pt x="13716" y="6096"/>
                </a:lnTo>
                <a:lnTo>
                  <a:pt x="13716" y="12192"/>
                </a:lnTo>
                <a:close/>
              </a:path>
              <a:path w="3866515" h="431800">
                <a:moveTo>
                  <a:pt x="3854196" y="12192"/>
                </a:moveTo>
                <a:lnTo>
                  <a:pt x="13716" y="12192"/>
                </a:lnTo>
                <a:lnTo>
                  <a:pt x="13716" y="6096"/>
                </a:lnTo>
                <a:lnTo>
                  <a:pt x="3854196" y="6096"/>
                </a:lnTo>
                <a:lnTo>
                  <a:pt x="3854196" y="12192"/>
                </a:lnTo>
                <a:close/>
              </a:path>
              <a:path w="3866515" h="431800">
                <a:moveTo>
                  <a:pt x="3854196" y="425196"/>
                </a:moveTo>
                <a:lnTo>
                  <a:pt x="3854196" y="6096"/>
                </a:lnTo>
                <a:lnTo>
                  <a:pt x="3860292" y="12192"/>
                </a:lnTo>
                <a:lnTo>
                  <a:pt x="3866388" y="12192"/>
                </a:lnTo>
                <a:lnTo>
                  <a:pt x="3866388" y="419100"/>
                </a:lnTo>
                <a:lnTo>
                  <a:pt x="3860292" y="419100"/>
                </a:lnTo>
                <a:lnTo>
                  <a:pt x="3854196" y="425196"/>
                </a:lnTo>
                <a:close/>
              </a:path>
              <a:path w="3866515" h="431800">
                <a:moveTo>
                  <a:pt x="3866388" y="12192"/>
                </a:moveTo>
                <a:lnTo>
                  <a:pt x="3860292" y="12192"/>
                </a:lnTo>
                <a:lnTo>
                  <a:pt x="3854196" y="6096"/>
                </a:lnTo>
                <a:lnTo>
                  <a:pt x="3866388" y="6096"/>
                </a:lnTo>
                <a:lnTo>
                  <a:pt x="3866388" y="12192"/>
                </a:lnTo>
                <a:close/>
              </a:path>
              <a:path w="3866515" h="431800">
                <a:moveTo>
                  <a:pt x="13716" y="425196"/>
                </a:moveTo>
                <a:lnTo>
                  <a:pt x="6096" y="419100"/>
                </a:lnTo>
                <a:lnTo>
                  <a:pt x="13716" y="419100"/>
                </a:lnTo>
                <a:lnTo>
                  <a:pt x="13716" y="425196"/>
                </a:lnTo>
                <a:close/>
              </a:path>
              <a:path w="3866515" h="431800">
                <a:moveTo>
                  <a:pt x="3854196" y="425196"/>
                </a:moveTo>
                <a:lnTo>
                  <a:pt x="13716" y="425196"/>
                </a:lnTo>
                <a:lnTo>
                  <a:pt x="13716" y="419100"/>
                </a:lnTo>
                <a:lnTo>
                  <a:pt x="3854196" y="419100"/>
                </a:lnTo>
                <a:lnTo>
                  <a:pt x="3854196" y="425196"/>
                </a:lnTo>
                <a:close/>
              </a:path>
              <a:path w="3866515" h="431800">
                <a:moveTo>
                  <a:pt x="3866388" y="425196"/>
                </a:moveTo>
                <a:lnTo>
                  <a:pt x="3854196" y="425196"/>
                </a:lnTo>
                <a:lnTo>
                  <a:pt x="3860292" y="419100"/>
                </a:lnTo>
                <a:lnTo>
                  <a:pt x="3866388" y="419100"/>
                </a:lnTo>
                <a:lnTo>
                  <a:pt x="3866388" y="425196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160539" y="6282953"/>
            <a:ext cx="1801495" cy="339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30" dirty="0">
                <a:latin typeface="Times New Roman"/>
                <a:cs typeface="Times New Roman"/>
              </a:rPr>
              <a:t>WAS/</a:t>
            </a:r>
            <a:r>
              <a:rPr sz="1000" spc="30" dirty="0">
                <a:latin typeface="Noto Sans CJK JP Regular"/>
                <a:cs typeface="Noto Sans CJK JP Regular"/>
              </a:rPr>
              <a:t>배치</a:t>
            </a:r>
            <a:r>
              <a:rPr sz="1000" spc="30" dirty="0">
                <a:latin typeface="Times New Roman"/>
                <a:cs typeface="Times New Roman"/>
              </a:rPr>
              <a:t>/DB </a:t>
            </a:r>
            <a:r>
              <a:rPr sz="1000" spc="100" dirty="0">
                <a:latin typeface="Noto Sans CJK JP Regular"/>
                <a:cs typeface="Noto Sans CJK JP Regular"/>
              </a:rPr>
              <a:t>서버 구성</a:t>
            </a:r>
            <a:r>
              <a:rPr sz="1000" spc="-10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테스트 데이터 이관</a:t>
            </a:r>
            <a:r>
              <a:rPr sz="1000" spc="-1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0792" y="4351020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6551" y="4474464"/>
            <a:ext cx="964692" cy="1630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49779" y="4349496"/>
            <a:ext cx="3868420" cy="433070"/>
          </a:xfrm>
          <a:custGeom>
            <a:avLst/>
            <a:gdLst/>
            <a:ahLst/>
            <a:cxnLst/>
            <a:rect l="l" t="t" r="r" b="b"/>
            <a:pathLst>
              <a:path w="3868420" h="433070">
                <a:moveTo>
                  <a:pt x="3867912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7912" y="0"/>
                </a:lnTo>
                <a:lnTo>
                  <a:pt x="386791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0624"/>
                </a:lnTo>
                <a:lnTo>
                  <a:pt x="7620" y="420624"/>
                </a:lnTo>
                <a:lnTo>
                  <a:pt x="13716" y="426720"/>
                </a:lnTo>
                <a:lnTo>
                  <a:pt x="3867912" y="426720"/>
                </a:lnTo>
                <a:lnTo>
                  <a:pt x="3867912" y="432816"/>
                </a:lnTo>
                <a:close/>
              </a:path>
              <a:path w="3868420" h="433070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3868420" h="433070">
                <a:moveTo>
                  <a:pt x="385419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7912" y="13716"/>
                </a:lnTo>
                <a:lnTo>
                  <a:pt x="3867912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7912" y="7620"/>
                </a:lnTo>
                <a:lnTo>
                  <a:pt x="3867912" y="13716"/>
                </a:lnTo>
                <a:close/>
              </a:path>
              <a:path w="3868420" h="433070">
                <a:moveTo>
                  <a:pt x="13716" y="426720"/>
                </a:moveTo>
                <a:lnTo>
                  <a:pt x="7620" y="420624"/>
                </a:lnTo>
                <a:lnTo>
                  <a:pt x="13716" y="420624"/>
                </a:lnTo>
                <a:lnTo>
                  <a:pt x="13716" y="426720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13716" y="426720"/>
                </a:lnTo>
                <a:lnTo>
                  <a:pt x="13716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7912" y="420624"/>
                </a:lnTo>
                <a:lnTo>
                  <a:pt x="3867912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37503" y="4349496"/>
            <a:ext cx="3866515" cy="433070"/>
          </a:xfrm>
          <a:custGeom>
            <a:avLst/>
            <a:gdLst/>
            <a:ahLst/>
            <a:cxnLst/>
            <a:rect l="l" t="t" r="r" b="b"/>
            <a:pathLst>
              <a:path w="3866515" h="433070">
                <a:moveTo>
                  <a:pt x="3866388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6388" y="0"/>
                </a:lnTo>
                <a:lnTo>
                  <a:pt x="3866388" y="7620"/>
                </a:lnTo>
                <a:lnTo>
                  <a:pt x="12192" y="7620"/>
                </a:lnTo>
                <a:lnTo>
                  <a:pt x="6096" y="13716"/>
                </a:lnTo>
                <a:lnTo>
                  <a:pt x="12192" y="13716"/>
                </a:lnTo>
                <a:lnTo>
                  <a:pt x="12192" y="420624"/>
                </a:lnTo>
                <a:lnTo>
                  <a:pt x="6096" y="420624"/>
                </a:lnTo>
                <a:lnTo>
                  <a:pt x="12192" y="426720"/>
                </a:lnTo>
                <a:lnTo>
                  <a:pt x="3866388" y="426720"/>
                </a:lnTo>
                <a:lnTo>
                  <a:pt x="3866388" y="432816"/>
                </a:lnTo>
                <a:close/>
              </a:path>
              <a:path w="3866515" h="433070">
                <a:moveTo>
                  <a:pt x="12192" y="13716"/>
                </a:moveTo>
                <a:lnTo>
                  <a:pt x="6096" y="13716"/>
                </a:lnTo>
                <a:lnTo>
                  <a:pt x="12192" y="7620"/>
                </a:lnTo>
                <a:lnTo>
                  <a:pt x="12192" y="13716"/>
                </a:lnTo>
                <a:close/>
              </a:path>
              <a:path w="3866515" h="433070">
                <a:moveTo>
                  <a:pt x="3854196" y="13716"/>
                </a:moveTo>
                <a:lnTo>
                  <a:pt x="12192" y="13716"/>
                </a:lnTo>
                <a:lnTo>
                  <a:pt x="12192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6388" y="13716"/>
                </a:lnTo>
                <a:lnTo>
                  <a:pt x="3866388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6388" y="7620"/>
                </a:lnTo>
                <a:lnTo>
                  <a:pt x="3866388" y="13716"/>
                </a:lnTo>
                <a:close/>
              </a:path>
              <a:path w="3866515" h="433070">
                <a:moveTo>
                  <a:pt x="12192" y="426720"/>
                </a:moveTo>
                <a:lnTo>
                  <a:pt x="6096" y="420624"/>
                </a:lnTo>
                <a:lnTo>
                  <a:pt x="12192" y="420624"/>
                </a:lnTo>
                <a:lnTo>
                  <a:pt x="12192" y="426720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12192" y="426720"/>
                </a:lnTo>
                <a:lnTo>
                  <a:pt x="12192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6388" y="420624"/>
                </a:lnTo>
                <a:lnTo>
                  <a:pt x="3866388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0792" y="4823460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0476" y="4946903"/>
            <a:ext cx="658368" cy="1645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49779" y="4821935"/>
            <a:ext cx="3868420" cy="433070"/>
          </a:xfrm>
          <a:custGeom>
            <a:avLst/>
            <a:gdLst/>
            <a:ahLst/>
            <a:cxnLst/>
            <a:rect l="l" t="t" r="r" b="b"/>
            <a:pathLst>
              <a:path w="3868420" h="433070">
                <a:moveTo>
                  <a:pt x="3867912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7912" y="0"/>
                </a:lnTo>
                <a:lnTo>
                  <a:pt x="386791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0624"/>
                </a:lnTo>
                <a:lnTo>
                  <a:pt x="7620" y="420624"/>
                </a:lnTo>
                <a:lnTo>
                  <a:pt x="13716" y="426720"/>
                </a:lnTo>
                <a:lnTo>
                  <a:pt x="3867912" y="426720"/>
                </a:lnTo>
                <a:lnTo>
                  <a:pt x="3867912" y="432816"/>
                </a:lnTo>
                <a:close/>
              </a:path>
              <a:path w="3868420" h="433070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3868420" h="433070">
                <a:moveTo>
                  <a:pt x="385419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7912" y="13716"/>
                </a:lnTo>
                <a:lnTo>
                  <a:pt x="3867912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7912" y="7620"/>
                </a:lnTo>
                <a:lnTo>
                  <a:pt x="3867912" y="13716"/>
                </a:lnTo>
                <a:close/>
              </a:path>
              <a:path w="3868420" h="433070">
                <a:moveTo>
                  <a:pt x="13716" y="426720"/>
                </a:moveTo>
                <a:lnTo>
                  <a:pt x="7620" y="420624"/>
                </a:lnTo>
                <a:lnTo>
                  <a:pt x="13716" y="420624"/>
                </a:lnTo>
                <a:lnTo>
                  <a:pt x="13716" y="426720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13716" y="426720"/>
                </a:lnTo>
                <a:lnTo>
                  <a:pt x="13716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7912" y="420624"/>
                </a:lnTo>
                <a:lnTo>
                  <a:pt x="3867912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37503" y="4821935"/>
            <a:ext cx="3866515" cy="433070"/>
          </a:xfrm>
          <a:custGeom>
            <a:avLst/>
            <a:gdLst/>
            <a:ahLst/>
            <a:cxnLst/>
            <a:rect l="l" t="t" r="r" b="b"/>
            <a:pathLst>
              <a:path w="3866515" h="433070">
                <a:moveTo>
                  <a:pt x="3866388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6388" y="0"/>
                </a:lnTo>
                <a:lnTo>
                  <a:pt x="3866388" y="7620"/>
                </a:lnTo>
                <a:lnTo>
                  <a:pt x="12192" y="7620"/>
                </a:lnTo>
                <a:lnTo>
                  <a:pt x="6096" y="13716"/>
                </a:lnTo>
                <a:lnTo>
                  <a:pt x="12192" y="13716"/>
                </a:lnTo>
                <a:lnTo>
                  <a:pt x="12192" y="420624"/>
                </a:lnTo>
                <a:lnTo>
                  <a:pt x="6096" y="420624"/>
                </a:lnTo>
                <a:lnTo>
                  <a:pt x="12192" y="426720"/>
                </a:lnTo>
                <a:lnTo>
                  <a:pt x="3866388" y="426720"/>
                </a:lnTo>
                <a:lnTo>
                  <a:pt x="3866388" y="432816"/>
                </a:lnTo>
                <a:close/>
              </a:path>
              <a:path w="3866515" h="433070">
                <a:moveTo>
                  <a:pt x="12192" y="13716"/>
                </a:moveTo>
                <a:lnTo>
                  <a:pt x="6096" y="13716"/>
                </a:lnTo>
                <a:lnTo>
                  <a:pt x="12192" y="7620"/>
                </a:lnTo>
                <a:lnTo>
                  <a:pt x="12192" y="13716"/>
                </a:lnTo>
                <a:close/>
              </a:path>
              <a:path w="3866515" h="433070">
                <a:moveTo>
                  <a:pt x="3854196" y="13716"/>
                </a:moveTo>
                <a:lnTo>
                  <a:pt x="12192" y="13716"/>
                </a:lnTo>
                <a:lnTo>
                  <a:pt x="12192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6388" y="13716"/>
                </a:lnTo>
                <a:lnTo>
                  <a:pt x="3866388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6388" y="7620"/>
                </a:lnTo>
                <a:lnTo>
                  <a:pt x="3866388" y="13716"/>
                </a:lnTo>
                <a:close/>
              </a:path>
              <a:path w="3866515" h="433070">
                <a:moveTo>
                  <a:pt x="12192" y="426720"/>
                </a:moveTo>
                <a:lnTo>
                  <a:pt x="6096" y="420624"/>
                </a:lnTo>
                <a:lnTo>
                  <a:pt x="12192" y="420624"/>
                </a:lnTo>
                <a:lnTo>
                  <a:pt x="12192" y="426720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12192" y="426720"/>
                </a:lnTo>
                <a:lnTo>
                  <a:pt x="12192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6388" y="420624"/>
                </a:lnTo>
                <a:lnTo>
                  <a:pt x="3866388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0792" y="5295900"/>
            <a:ext cx="1705610" cy="419100"/>
          </a:xfrm>
          <a:custGeom>
            <a:avLst/>
            <a:gdLst/>
            <a:ahLst/>
            <a:cxnLst/>
            <a:rect l="l" t="t" r="r" b="b"/>
            <a:pathLst>
              <a:path w="1705610" h="419100">
                <a:moveTo>
                  <a:pt x="0" y="0"/>
                </a:moveTo>
                <a:lnTo>
                  <a:pt x="1705356" y="0"/>
                </a:lnTo>
                <a:lnTo>
                  <a:pt x="1705356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8095" y="5420867"/>
            <a:ext cx="637032" cy="1645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49779" y="5294376"/>
            <a:ext cx="3868420" cy="433070"/>
          </a:xfrm>
          <a:custGeom>
            <a:avLst/>
            <a:gdLst/>
            <a:ahLst/>
            <a:cxnLst/>
            <a:rect l="l" t="t" r="r" b="b"/>
            <a:pathLst>
              <a:path w="3868420" h="433070">
                <a:moveTo>
                  <a:pt x="3867912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7912" y="0"/>
                </a:lnTo>
                <a:lnTo>
                  <a:pt x="386791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0624"/>
                </a:lnTo>
                <a:lnTo>
                  <a:pt x="7620" y="420624"/>
                </a:lnTo>
                <a:lnTo>
                  <a:pt x="13716" y="426720"/>
                </a:lnTo>
                <a:lnTo>
                  <a:pt x="3867912" y="426720"/>
                </a:lnTo>
                <a:lnTo>
                  <a:pt x="3867912" y="432816"/>
                </a:lnTo>
                <a:close/>
              </a:path>
              <a:path w="3868420" h="433070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3868420" h="433070">
                <a:moveTo>
                  <a:pt x="385419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7912" y="13716"/>
                </a:lnTo>
                <a:lnTo>
                  <a:pt x="3867912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7912" y="7620"/>
                </a:lnTo>
                <a:lnTo>
                  <a:pt x="3867912" y="13716"/>
                </a:lnTo>
                <a:close/>
              </a:path>
              <a:path w="3868420" h="433070">
                <a:moveTo>
                  <a:pt x="13716" y="426720"/>
                </a:moveTo>
                <a:lnTo>
                  <a:pt x="7620" y="420624"/>
                </a:lnTo>
                <a:lnTo>
                  <a:pt x="13716" y="420624"/>
                </a:lnTo>
                <a:lnTo>
                  <a:pt x="13716" y="426720"/>
                </a:lnTo>
                <a:close/>
              </a:path>
              <a:path w="3868420" h="433070">
                <a:moveTo>
                  <a:pt x="3854196" y="426720"/>
                </a:moveTo>
                <a:lnTo>
                  <a:pt x="13716" y="426720"/>
                </a:lnTo>
                <a:lnTo>
                  <a:pt x="13716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8420" h="433070">
                <a:moveTo>
                  <a:pt x="3867912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7912" y="420624"/>
                </a:lnTo>
                <a:lnTo>
                  <a:pt x="3867912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154449" y="2975853"/>
            <a:ext cx="3181985" cy="2701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업무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요건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제공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요구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사항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확정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인수테스트 수행 및 변화</a:t>
            </a:r>
            <a:r>
              <a:rPr sz="1000" spc="-1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130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 산출물</a:t>
            </a:r>
            <a:r>
              <a:rPr sz="1000" spc="-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검수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129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업무 프로세스 설계</a:t>
            </a:r>
            <a:r>
              <a:rPr sz="1000" spc="-9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테스트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환경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구축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테스트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1295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50" dirty="0">
                <a:latin typeface="Times New Roman"/>
                <a:cs typeface="Times New Roman"/>
              </a:rPr>
              <a:t>Group </a:t>
            </a:r>
            <a:r>
              <a:rPr sz="1000" spc="-45" dirty="0">
                <a:latin typeface="Times New Roman"/>
                <a:cs typeface="Times New Roman"/>
              </a:rPr>
              <a:t>AAA </a:t>
            </a:r>
            <a:r>
              <a:rPr sz="1000" dirty="0">
                <a:latin typeface="Times New Roman"/>
                <a:cs typeface="Times New Roman"/>
              </a:rPr>
              <a:t>/ </a:t>
            </a:r>
            <a:r>
              <a:rPr sz="1000" spc="35" dirty="0">
                <a:latin typeface="Times New Roman"/>
                <a:cs typeface="Times New Roman"/>
              </a:rPr>
              <a:t>Consolidation </a:t>
            </a:r>
            <a:r>
              <a:rPr sz="1000" dirty="0">
                <a:latin typeface="Times New Roman"/>
                <a:cs typeface="Times New Roman"/>
              </a:rPr>
              <a:t>/ </a:t>
            </a:r>
            <a:r>
              <a:rPr sz="1000" spc="25" dirty="0">
                <a:latin typeface="Times New Roman"/>
                <a:cs typeface="Times New Roman"/>
              </a:rPr>
              <a:t>ECM </a:t>
            </a:r>
            <a:r>
              <a:rPr sz="1000" spc="100" dirty="0">
                <a:latin typeface="Noto Sans CJK JP Regular"/>
                <a:cs typeface="Noto Sans CJK JP Regular"/>
              </a:rPr>
              <a:t>프로세스 요건</a:t>
            </a:r>
            <a:r>
              <a:rPr sz="1000" spc="-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제공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화면 설계</a:t>
            </a:r>
            <a:r>
              <a:rPr sz="1000" spc="-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리뷰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130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기능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고도화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개선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요건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제공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확정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화면 설계</a:t>
            </a:r>
            <a:r>
              <a:rPr sz="1000" spc="-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리뷰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130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업무 프로세스 설계</a:t>
            </a:r>
            <a:r>
              <a:rPr sz="1000" spc="-9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테스트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환경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구축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테스트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937503" y="5294376"/>
            <a:ext cx="3866515" cy="433070"/>
          </a:xfrm>
          <a:custGeom>
            <a:avLst/>
            <a:gdLst/>
            <a:ahLst/>
            <a:cxnLst/>
            <a:rect l="l" t="t" r="r" b="b"/>
            <a:pathLst>
              <a:path w="3866515" h="433070">
                <a:moveTo>
                  <a:pt x="3866388" y="432816"/>
                </a:moveTo>
                <a:lnTo>
                  <a:pt x="0" y="432816"/>
                </a:lnTo>
                <a:lnTo>
                  <a:pt x="0" y="0"/>
                </a:lnTo>
                <a:lnTo>
                  <a:pt x="3866388" y="0"/>
                </a:lnTo>
                <a:lnTo>
                  <a:pt x="3866388" y="7620"/>
                </a:lnTo>
                <a:lnTo>
                  <a:pt x="12192" y="7620"/>
                </a:lnTo>
                <a:lnTo>
                  <a:pt x="6096" y="13716"/>
                </a:lnTo>
                <a:lnTo>
                  <a:pt x="12192" y="13716"/>
                </a:lnTo>
                <a:lnTo>
                  <a:pt x="12192" y="420624"/>
                </a:lnTo>
                <a:lnTo>
                  <a:pt x="6096" y="420624"/>
                </a:lnTo>
                <a:lnTo>
                  <a:pt x="12192" y="426720"/>
                </a:lnTo>
                <a:lnTo>
                  <a:pt x="3866388" y="426720"/>
                </a:lnTo>
                <a:lnTo>
                  <a:pt x="3866388" y="432816"/>
                </a:lnTo>
                <a:close/>
              </a:path>
              <a:path w="3866515" h="433070">
                <a:moveTo>
                  <a:pt x="12192" y="13716"/>
                </a:moveTo>
                <a:lnTo>
                  <a:pt x="6096" y="13716"/>
                </a:lnTo>
                <a:lnTo>
                  <a:pt x="12192" y="7620"/>
                </a:lnTo>
                <a:lnTo>
                  <a:pt x="12192" y="13716"/>
                </a:lnTo>
                <a:close/>
              </a:path>
              <a:path w="3866515" h="433070">
                <a:moveTo>
                  <a:pt x="3854196" y="13716"/>
                </a:moveTo>
                <a:lnTo>
                  <a:pt x="12192" y="13716"/>
                </a:lnTo>
                <a:lnTo>
                  <a:pt x="12192" y="7620"/>
                </a:lnTo>
                <a:lnTo>
                  <a:pt x="3854196" y="7620"/>
                </a:lnTo>
                <a:lnTo>
                  <a:pt x="3854196" y="13716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3854196" y="7620"/>
                </a:lnTo>
                <a:lnTo>
                  <a:pt x="3860292" y="13716"/>
                </a:lnTo>
                <a:lnTo>
                  <a:pt x="3866388" y="13716"/>
                </a:lnTo>
                <a:lnTo>
                  <a:pt x="3866388" y="420624"/>
                </a:lnTo>
                <a:lnTo>
                  <a:pt x="3860292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13716"/>
                </a:moveTo>
                <a:lnTo>
                  <a:pt x="3860292" y="13716"/>
                </a:lnTo>
                <a:lnTo>
                  <a:pt x="3854196" y="7620"/>
                </a:lnTo>
                <a:lnTo>
                  <a:pt x="3866388" y="7620"/>
                </a:lnTo>
                <a:lnTo>
                  <a:pt x="3866388" y="13716"/>
                </a:lnTo>
                <a:close/>
              </a:path>
              <a:path w="3866515" h="433070">
                <a:moveTo>
                  <a:pt x="12192" y="426720"/>
                </a:moveTo>
                <a:lnTo>
                  <a:pt x="6096" y="420624"/>
                </a:lnTo>
                <a:lnTo>
                  <a:pt x="12192" y="420624"/>
                </a:lnTo>
                <a:lnTo>
                  <a:pt x="12192" y="426720"/>
                </a:lnTo>
                <a:close/>
              </a:path>
              <a:path w="3866515" h="433070">
                <a:moveTo>
                  <a:pt x="3854196" y="426720"/>
                </a:moveTo>
                <a:lnTo>
                  <a:pt x="12192" y="426720"/>
                </a:lnTo>
                <a:lnTo>
                  <a:pt x="12192" y="420624"/>
                </a:lnTo>
                <a:lnTo>
                  <a:pt x="3854196" y="420624"/>
                </a:lnTo>
                <a:lnTo>
                  <a:pt x="3854196" y="426720"/>
                </a:lnTo>
                <a:close/>
              </a:path>
              <a:path w="3866515" h="433070">
                <a:moveTo>
                  <a:pt x="3866388" y="426720"/>
                </a:moveTo>
                <a:lnTo>
                  <a:pt x="3854196" y="426720"/>
                </a:lnTo>
                <a:lnTo>
                  <a:pt x="3860292" y="420624"/>
                </a:lnTo>
                <a:lnTo>
                  <a:pt x="3866388" y="420624"/>
                </a:lnTo>
                <a:lnTo>
                  <a:pt x="3866388" y="426720"/>
                </a:lnTo>
                <a:close/>
              </a:path>
            </a:pathLst>
          </a:custGeom>
          <a:solidFill>
            <a:srgbClr val="B1B1B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042118" y="4393185"/>
            <a:ext cx="3700779" cy="2228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05410" indent="-9271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100" dirty="0">
                <a:solidFill>
                  <a:srgbClr val="1F497C"/>
                </a:solidFill>
                <a:latin typeface="Times New Roman"/>
                <a:cs typeface="Times New Roman"/>
              </a:rPr>
              <a:t>Group </a:t>
            </a:r>
            <a:r>
              <a:rPr sz="1000" spc="-5" dirty="0">
                <a:solidFill>
                  <a:srgbClr val="1F497C"/>
                </a:solidFill>
                <a:latin typeface="Times New Roman"/>
                <a:cs typeface="Times New Roman"/>
              </a:rPr>
              <a:t>AAA </a:t>
            </a:r>
            <a:r>
              <a:rPr sz="1000" dirty="0">
                <a:solidFill>
                  <a:srgbClr val="1F497C"/>
                </a:solidFill>
                <a:latin typeface="Times New Roman"/>
                <a:cs typeface="Times New Roman"/>
              </a:rPr>
              <a:t>/ </a:t>
            </a:r>
            <a:r>
              <a:rPr sz="1000" spc="85" dirty="0">
                <a:solidFill>
                  <a:srgbClr val="1F497C"/>
                </a:solidFill>
                <a:latin typeface="Times New Roman"/>
                <a:cs typeface="Times New Roman"/>
              </a:rPr>
              <a:t>Consolidation</a:t>
            </a:r>
            <a:r>
              <a:rPr sz="1000" spc="-170" dirty="0">
                <a:solidFill>
                  <a:srgbClr val="1F497C"/>
                </a:solidFill>
                <a:latin typeface="Times New Roman"/>
                <a:cs typeface="Times New Roman"/>
              </a:rPr>
              <a:t> </a:t>
            </a:r>
            <a:r>
              <a:rPr sz="1000" dirty="0">
                <a:solidFill>
                  <a:srgbClr val="1F497C"/>
                </a:solidFill>
                <a:latin typeface="Times New Roman"/>
                <a:cs typeface="Times New Roman"/>
              </a:rPr>
              <a:t>/ </a:t>
            </a:r>
            <a:r>
              <a:rPr sz="1000" spc="30" dirty="0">
                <a:solidFill>
                  <a:srgbClr val="1F497C"/>
                </a:solidFill>
                <a:latin typeface="Times New Roman"/>
                <a:cs typeface="Times New Roman"/>
              </a:rPr>
              <a:t>ECM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프로세스 분석 및 개발</a:t>
            </a:r>
            <a:endParaRPr sz="1000">
              <a:latin typeface="Noto Sans CJK JP Regular"/>
              <a:cs typeface="Noto Sans CJK JP Regular"/>
            </a:endParaRPr>
          </a:p>
          <a:p>
            <a:pPr marL="83820">
              <a:lnSpc>
                <a:spcPct val="100000"/>
              </a:lnSpc>
              <a:spcBef>
                <a:spcPts val="25"/>
              </a:spcBef>
            </a:pPr>
            <a:r>
              <a:rPr sz="1000" spc="20" dirty="0">
                <a:solidFill>
                  <a:srgbClr val="1F497C"/>
                </a:solidFill>
                <a:latin typeface="Times New Roman"/>
                <a:cs typeface="Times New Roman"/>
              </a:rPr>
              <a:t>(TM-SAR, </a:t>
            </a:r>
            <a:r>
              <a:rPr sz="1000" spc="-15" dirty="0">
                <a:solidFill>
                  <a:srgbClr val="1F497C"/>
                </a:solidFill>
                <a:latin typeface="Times New Roman"/>
                <a:cs typeface="Times New Roman"/>
              </a:rPr>
              <a:t>AML </a:t>
            </a:r>
            <a:r>
              <a:rPr sz="1000" spc="7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관리</a:t>
            </a:r>
            <a:r>
              <a:rPr sz="1000" spc="75" dirty="0">
                <a:solidFill>
                  <a:srgbClr val="1F497C"/>
                </a:solidFill>
                <a:latin typeface="Times New Roman"/>
                <a:cs typeface="Times New Roman"/>
              </a:rPr>
              <a:t>, </a:t>
            </a:r>
            <a:r>
              <a:rPr sz="1000" spc="-15" dirty="0">
                <a:solidFill>
                  <a:srgbClr val="1F497C"/>
                </a:solidFill>
                <a:latin typeface="Times New Roman"/>
                <a:cs typeface="Times New Roman"/>
              </a:rPr>
              <a:t>AML </a:t>
            </a:r>
            <a:r>
              <a:rPr sz="1000" spc="7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조회</a:t>
            </a:r>
            <a:r>
              <a:rPr sz="1000" spc="75" dirty="0">
                <a:solidFill>
                  <a:srgbClr val="1F497C"/>
                </a:solidFill>
                <a:latin typeface="Times New Roman"/>
                <a:cs typeface="Times New Roman"/>
              </a:rPr>
              <a:t>, </a:t>
            </a:r>
            <a:r>
              <a:rPr sz="1000" spc="-15" dirty="0">
                <a:solidFill>
                  <a:srgbClr val="1F497C"/>
                </a:solidFill>
                <a:latin typeface="Times New Roman"/>
                <a:cs typeface="Times New Roman"/>
              </a:rPr>
              <a:t>AML</a:t>
            </a:r>
            <a:r>
              <a:rPr sz="1000" spc="80" dirty="0">
                <a:solidFill>
                  <a:srgbClr val="1F497C"/>
                </a:solidFill>
                <a:latin typeface="Times New Roman"/>
                <a:cs typeface="Times New Roman"/>
              </a:rPr>
              <a:t> </a:t>
            </a:r>
            <a:r>
              <a:rPr sz="1000" spc="6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공통</a:t>
            </a:r>
            <a:r>
              <a:rPr sz="1000" spc="65" dirty="0">
                <a:solidFill>
                  <a:srgbClr val="1F497C"/>
                </a:solidFill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  <a:p>
            <a:pPr marL="105410" indent="-92710">
              <a:lnSpc>
                <a:spcPct val="100000"/>
              </a:lnSpc>
              <a:spcBef>
                <a:spcPts val="129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기능 고도화 개선 </a:t>
            </a:r>
            <a:r>
              <a:rPr sz="1000" spc="5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분석</a:t>
            </a:r>
            <a:r>
              <a:rPr sz="1000" spc="55" dirty="0">
                <a:solidFill>
                  <a:srgbClr val="1F497C"/>
                </a:solidFill>
                <a:latin typeface="Times New Roman"/>
                <a:cs typeface="Times New Roman"/>
              </a:rPr>
              <a:t>/</a:t>
            </a:r>
            <a:r>
              <a:rPr sz="1000" spc="5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개발</a:t>
            </a:r>
            <a:r>
              <a:rPr sz="1000" spc="55" dirty="0">
                <a:solidFill>
                  <a:srgbClr val="1F497C"/>
                </a:solidFill>
                <a:latin typeface="Times New Roman"/>
                <a:cs typeface="Times New Roman"/>
              </a:rPr>
              <a:t>(CTR, </a:t>
            </a:r>
            <a:r>
              <a:rPr sz="1000" spc="35" dirty="0">
                <a:solidFill>
                  <a:srgbClr val="1F497C"/>
                </a:solidFill>
                <a:latin typeface="Times New Roman"/>
                <a:cs typeface="Times New Roman"/>
              </a:rPr>
              <a:t>CRA, </a:t>
            </a:r>
            <a:r>
              <a:rPr sz="1000" spc="-15" dirty="0">
                <a:solidFill>
                  <a:srgbClr val="1F497C"/>
                </a:solidFill>
                <a:latin typeface="Times New Roman"/>
                <a:cs typeface="Times New Roman"/>
              </a:rPr>
              <a:t>AML </a:t>
            </a:r>
            <a:r>
              <a:rPr sz="1000" spc="7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권한</a:t>
            </a:r>
            <a:r>
              <a:rPr sz="1000" spc="75" dirty="0">
                <a:solidFill>
                  <a:srgbClr val="1F497C"/>
                </a:solidFill>
                <a:latin typeface="Times New Roman"/>
                <a:cs typeface="Times New Roman"/>
              </a:rPr>
              <a:t>,</a:t>
            </a:r>
            <a:r>
              <a:rPr sz="1000" spc="-140" dirty="0">
                <a:solidFill>
                  <a:srgbClr val="1F497C"/>
                </a:solidFill>
                <a:latin typeface="Times New Roman"/>
                <a:cs typeface="Times New Roman"/>
              </a:rPr>
              <a:t> </a:t>
            </a:r>
            <a:r>
              <a:rPr sz="1000" spc="15" dirty="0">
                <a:solidFill>
                  <a:srgbClr val="1F497C"/>
                </a:solidFill>
                <a:latin typeface="Times New Roman"/>
                <a:cs typeface="Times New Roman"/>
              </a:rPr>
              <a:t>KAIS </a:t>
            </a:r>
            <a:r>
              <a:rPr sz="1000" spc="6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메인</a:t>
            </a:r>
            <a:r>
              <a:rPr sz="1000" spc="65" dirty="0">
                <a:solidFill>
                  <a:srgbClr val="1F497C"/>
                </a:solidFill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  <a:p>
            <a:pPr marL="105410" indent="-92710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6045" algn="l"/>
              </a:tabLst>
            </a:pP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미변경</a:t>
            </a:r>
            <a:r>
              <a:rPr sz="1000" spc="3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업무에</a:t>
            </a:r>
            <a:r>
              <a:rPr sz="1000" spc="3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대한</a:t>
            </a:r>
            <a:r>
              <a:rPr sz="1000" spc="4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화면</a:t>
            </a:r>
            <a:r>
              <a:rPr sz="1000" spc="4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재구성</a:t>
            </a:r>
            <a:r>
              <a:rPr sz="1000" spc="3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2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개발</a:t>
            </a:r>
            <a:r>
              <a:rPr sz="1000" spc="25" dirty="0">
                <a:solidFill>
                  <a:srgbClr val="1F497C"/>
                </a:solidFill>
                <a:latin typeface="Times New Roman"/>
                <a:cs typeface="Times New Roman"/>
              </a:rPr>
              <a:t>(AML</a:t>
            </a:r>
            <a:r>
              <a:rPr sz="1000" spc="45" dirty="0">
                <a:solidFill>
                  <a:srgbClr val="1F497C"/>
                </a:solidFill>
                <a:latin typeface="Times New Roman"/>
                <a:cs typeface="Times New Roman"/>
              </a:rPr>
              <a:t> </a:t>
            </a:r>
            <a:r>
              <a:rPr sz="1000" spc="6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전체</a:t>
            </a:r>
            <a:r>
              <a:rPr sz="1000" spc="65" dirty="0">
                <a:solidFill>
                  <a:srgbClr val="1F497C"/>
                </a:solidFill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  <a:p>
            <a:pPr marL="105410" indent="-92710">
              <a:lnSpc>
                <a:spcPct val="100000"/>
              </a:lnSpc>
              <a:spcBef>
                <a:spcPts val="1300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100" dirty="0">
                <a:solidFill>
                  <a:srgbClr val="1F497C"/>
                </a:solidFill>
                <a:latin typeface="Times New Roman"/>
                <a:cs typeface="Times New Roman"/>
              </a:rPr>
              <a:t>Group</a:t>
            </a:r>
            <a:r>
              <a:rPr sz="1000" spc="10" dirty="0">
                <a:solidFill>
                  <a:srgbClr val="1F497C"/>
                </a:solidFill>
                <a:latin typeface="Times New Roman"/>
                <a:cs typeface="Times New Roman"/>
              </a:rPr>
              <a:t> </a:t>
            </a:r>
            <a:r>
              <a:rPr sz="1000" spc="90" dirty="0">
                <a:solidFill>
                  <a:srgbClr val="1F497C"/>
                </a:solidFill>
                <a:latin typeface="Times New Roman"/>
                <a:cs typeface="Times New Roman"/>
              </a:rPr>
              <a:t>Mantas</a:t>
            </a:r>
            <a:r>
              <a:rPr sz="1000" spc="5" dirty="0">
                <a:solidFill>
                  <a:srgbClr val="1F497C"/>
                </a:solidFill>
                <a:latin typeface="Times New Roman"/>
                <a:cs typeface="Times New Roman"/>
              </a:rPr>
              <a:t> </a:t>
            </a:r>
            <a:r>
              <a:rPr sz="1000" spc="65" dirty="0">
                <a:solidFill>
                  <a:srgbClr val="1F497C"/>
                </a:solidFill>
                <a:latin typeface="Times New Roman"/>
                <a:cs typeface="Times New Roman"/>
              </a:rPr>
              <a:t>DS</a:t>
            </a:r>
            <a:r>
              <a:rPr sz="1000" spc="30" dirty="0">
                <a:solidFill>
                  <a:srgbClr val="1F497C"/>
                </a:solidFill>
                <a:latin typeface="Times New Roman"/>
                <a:cs typeface="Times New Roman"/>
              </a:rPr>
              <a:t>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분석</a:t>
            </a:r>
            <a:r>
              <a:rPr sz="1000" spc="3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개발</a:t>
            </a:r>
            <a:endParaRPr sz="1000">
              <a:latin typeface="Noto Sans CJK JP Regular"/>
              <a:cs typeface="Noto Sans CJK JP Regular"/>
            </a:endParaRPr>
          </a:p>
          <a:p>
            <a:pPr marL="105410" indent="-9271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10000"/>
              <a:buChar char="•"/>
              <a:tabLst>
                <a:tab pos="106045" algn="l"/>
              </a:tabLst>
            </a:pPr>
            <a:r>
              <a:rPr sz="1000" spc="65" dirty="0">
                <a:solidFill>
                  <a:srgbClr val="1F497C"/>
                </a:solidFill>
                <a:latin typeface="Times New Roman"/>
                <a:cs typeface="Times New Roman"/>
              </a:rPr>
              <a:t>DS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배치 스케쥴링 </a:t>
            </a:r>
            <a:r>
              <a:rPr sz="1000" dirty="0">
                <a:solidFill>
                  <a:srgbClr val="1F497C"/>
                </a:solidFill>
                <a:latin typeface="Times New Roman"/>
                <a:cs typeface="Times New Roman"/>
              </a:rPr>
              <a:t>/ </a:t>
            </a:r>
            <a:r>
              <a:rPr sz="1000" spc="25" dirty="0">
                <a:solidFill>
                  <a:srgbClr val="1F497C"/>
                </a:solidFill>
                <a:latin typeface="Times New Roman"/>
                <a:cs typeface="Times New Roman"/>
              </a:rPr>
              <a:t>DQMF </a:t>
            </a:r>
            <a:r>
              <a:rPr sz="1000" dirty="0">
                <a:solidFill>
                  <a:srgbClr val="1F497C"/>
                </a:solidFill>
                <a:latin typeface="Times New Roman"/>
                <a:cs typeface="Times New Roman"/>
              </a:rPr>
              <a:t>/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데이터</a:t>
            </a:r>
            <a:r>
              <a:rPr sz="1000" spc="-105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solidFill>
                  <a:srgbClr val="1F497C"/>
                </a:solidFill>
                <a:latin typeface="Noto Sans CJK JP Regular"/>
                <a:cs typeface="Noto Sans CJK JP Regular"/>
              </a:rPr>
              <a:t>이행</a:t>
            </a:r>
            <a:endParaRPr sz="1000">
              <a:latin typeface="Noto Sans CJK JP Regular"/>
              <a:cs typeface="Noto Sans CJK JP Regular"/>
            </a:endParaRPr>
          </a:p>
          <a:p>
            <a:pPr marL="108585" indent="-93345">
              <a:lnSpc>
                <a:spcPct val="100000"/>
              </a:lnSpc>
              <a:spcBef>
                <a:spcPts val="1295"/>
              </a:spcBef>
              <a:buClr>
                <a:srgbClr val="7E7E7E"/>
              </a:buClr>
              <a:buSzPct val="110000"/>
              <a:buChar char="•"/>
              <a:tabLst>
                <a:tab pos="109220" algn="l"/>
              </a:tabLst>
            </a:pPr>
            <a:r>
              <a:rPr sz="1000" spc="-25" dirty="0">
                <a:latin typeface="Times New Roman"/>
                <a:cs typeface="Times New Roman"/>
              </a:rPr>
              <a:t>UI </a:t>
            </a:r>
            <a:r>
              <a:rPr sz="1000" spc="100" dirty="0">
                <a:latin typeface="Noto Sans CJK JP Regular"/>
                <a:cs typeface="Noto Sans CJK JP Regular"/>
              </a:rPr>
              <a:t>기획 </a:t>
            </a:r>
            <a:r>
              <a:rPr sz="1000" dirty="0">
                <a:latin typeface="Times New Roman"/>
                <a:cs typeface="Times New Roman"/>
              </a:rPr>
              <a:t>/ </a:t>
            </a:r>
            <a:r>
              <a:rPr sz="1000" spc="-25" dirty="0">
                <a:latin typeface="Times New Roman"/>
                <a:cs typeface="Times New Roman"/>
              </a:rPr>
              <a:t>UI </a:t>
            </a:r>
            <a:r>
              <a:rPr sz="1000" spc="100" dirty="0">
                <a:latin typeface="Noto Sans CJK JP Regular"/>
                <a:cs typeface="Noto Sans CJK JP Regular"/>
              </a:rPr>
              <a:t>디자인 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퍼블리싱</a:t>
            </a:r>
            <a:endParaRPr sz="1000">
              <a:latin typeface="Noto Sans CJK JP Regular"/>
              <a:cs typeface="Noto Sans CJK JP Regular"/>
            </a:endParaRPr>
          </a:p>
          <a:p>
            <a:pPr marL="108585" indent="-93345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SzPct val="110000"/>
              <a:buChar char="•"/>
              <a:tabLst>
                <a:tab pos="109220" algn="l"/>
              </a:tabLst>
            </a:pPr>
            <a:r>
              <a:rPr sz="1000" spc="-25" dirty="0">
                <a:latin typeface="Times New Roman"/>
                <a:cs typeface="Times New Roman"/>
              </a:rPr>
              <a:t>UI </a:t>
            </a:r>
            <a:r>
              <a:rPr sz="1000" spc="100" dirty="0">
                <a:latin typeface="Noto Sans CJK JP Regular"/>
                <a:cs typeface="Noto Sans CJK JP Regular"/>
              </a:rPr>
              <a:t>공통</a:t>
            </a:r>
            <a:r>
              <a:rPr sz="1000" spc="8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개발</a:t>
            </a:r>
            <a:endParaRPr sz="1000">
              <a:latin typeface="Noto Sans CJK JP Regular"/>
              <a:cs typeface="Noto Sans CJK JP Regular"/>
            </a:endParaRPr>
          </a:p>
          <a:p>
            <a:pPr marL="108585" indent="-93345">
              <a:lnSpc>
                <a:spcPct val="100000"/>
              </a:lnSpc>
              <a:spcBef>
                <a:spcPts val="130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922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공통모듈 개발 </a:t>
            </a:r>
            <a:r>
              <a:rPr sz="1000" dirty="0">
                <a:latin typeface="Times New Roman"/>
                <a:cs typeface="Times New Roman"/>
              </a:rPr>
              <a:t>/ </a:t>
            </a:r>
            <a:r>
              <a:rPr sz="1000" spc="40" dirty="0">
                <a:latin typeface="Times New Roman"/>
                <a:cs typeface="Times New Roman"/>
              </a:rPr>
              <a:t>WAS </a:t>
            </a:r>
            <a:r>
              <a:rPr sz="1000" spc="100" dirty="0">
                <a:latin typeface="Noto Sans CJK JP Regular"/>
                <a:cs typeface="Noto Sans CJK JP Regular"/>
              </a:rPr>
              <a:t>이행 </a:t>
            </a:r>
            <a:r>
              <a:rPr sz="1000" dirty="0">
                <a:latin typeface="Times New Roman"/>
                <a:cs typeface="Times New Roman"/>
              </a:rPr>
              <a:t>/ </a:t>
            </a:r>
            <a:r>
              <a:rPr sz="1000" spc="-5" dirty="0">
                <a:latin typeface="Times New Roman"/>
                <a:cs typeface="Times New Roman"/>
              </a:rPr>
              <a:t>EDMi </a:t>
            </a:r>
            <a:r>
              <a:rPr sz="1000" spc="100" dirty="0">
                <a:latin typeface="Noto Sans CJK JP Regular"/>
                <a:cs typeface="Noto Sans CJK JP Regular"/>
              </a:rPr>
              <a:t>개발</a:t>
            </a:r>
            <a:r>
              <a:rPr sz="1000" spc="-125" dirty="0">
                <a:latin typeface="Noto Sans CJK JP Regular"/>
                <a:cs typeface="Noto Sans CJK JP Regular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/ </a:t>
            </a:r>
            <a:r>
              <a:rPr sz="1000" spc="15" dirty="0">
                <a:latin typeface="Times New Roman"/>
                <a:cs typeface="Times New Roman"/>
              </a:rPr>
              <a:t>Pilot </a:t>
            </a:r>
            <a:r>
              <a:rPr sz="1000" spc="100" dirty="0">
                <a:latin typeface="Noto Sans CJK JP Regular"/>
                <a:cs typeface="Noto Sans CJK JP Regular"/>
              </a:rPr>
              <a:t>수행</a:t>
            </a:r>
            <a:endParaRPr sz="1000">
              <a:latin typeface="Noto Sans CJK JP Regular"/>
              <a:cs typeface="Noto Sans CJK JP Regular"/>
            </a:endParaRPr>
          </a:p>
          <a:p>
            <a:pPr marL="108585" indent="-93345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0922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아키텍처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요건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정의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75" dirty="0">
                <a:latin typeface="Noto Sans CJK JP Regular"/>
                <a:cs typeface="Noto Sans CJK JP Regular"/>
              </a:rPr>
              <a:t>설계</a:t>
            </a:r>
            <a:r>
              <a:rPr sz="1000" spc="75" dirty="0">
                <a:latin typeface="Times New Roman"/>
                <a:cs typeface="Times New Roman"/>
              </a:rPr>
              <a:t>,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테이블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생성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45" dirty="0">
                <a:latin typeface="Times New Roman"/>
                <a:cs typeface="Times New Roman"/>
              </a:rPr>
              <a:t>SQL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튜닝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26</a:t>
            </a:fld>
            <a:endParaRPr spc="55" dirty="0"/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652716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4.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204" dirty="0"/>
              <a:t>프로젝트</a:t>
            </a:r>
            <a:r>
              <a:rPr spc="125" dirty="0"/>
              <a:t> </a:t>
            </a:r>
            <a:r>
              <a:rPr spc="204" dirty="0"/>
              <a:t>인력</a:t>
            </a:r>
            <a:r>
              <a:rPr spc="125" dirty="0"/>
              <a:t> </a:t>
            </a:r>
            <a:r>
              <a:rPr spc="204" dirty="0"/>
              <a:t>구성</a:t>
            </a:r>
            <a:r>
              <a:rPr spc="125" dirty="0"/>
              <a:t> </a:t>
            </a:r>
            <a:r>
              <a:rPr spc="204" dirty="0"/>
              <a:t>방안</a:t>
            </a:r>
            <a:r>
              <a:rPr spc="120" dirty="0"/>
              <a:t> </a:t>
            </a:r>
            <a:r>
              <a:rPr spc="60" dirty="0">
                <a:latin typeface="Times New Roman"/>
                <a:cs typeface="Times New Roman"/>
              </a:rPr>
              <a:t>&gt;</a:t>
            </a:r>
            <a:r>
              <a:rPr spc="75" dirty="0">
                <a:latin typeface="Times New Roman"/>
                <a:cs typeface="Times New Roman"/>
              </a:rPr>
              <a:t> </a:t>
            </a:r>
            <a:r>
              <a:rPr spc="204" dirty="0"/>
              <a:t>단계별</a:t>
            </a:r>
            <a:r>
              <a:rPr spc="130" dirty="0"/>
              <a:t> </a:t>
            </a:r>
            <a:r>
              <a:rPr spc="204" dirty="0"/>
              <a:t>인력</a:t>
            </a:r>
            <a:r>
              <a:rPr spc="125" dirty="0"/>
              <a:t> </a:t>
            </a:r>
            <a:r>
              <a:rPr spc="204" dirty="0"/>
              <a:t>투입</a:t>
            </a:r>
            <a:r>
              <a:rPr spc="125" dirty="0"/>
              <a:t> </a:t>
            </a:r>
            <a:r>
              <a:rPr spc="204" dirty="0"/>
              <a:t>계획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2636" y="1441230"/>
            <a:ext cx="898906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05" dirty="0">
                <a:latin typeface="Times New Roman"/>
                <a:cs typeface="Times New Roman"/>
              </a:rPr>
              <a:t>13</a:t>
            </a:r>
            <a:r>
              <a:rPr sz="1400" spc="105" dirty="0">
                <a:latin typeface="Noto Sans CJK JP Regular"/>
                <a:cs typeface="Noto Sans CJK JP Regular"/>
              </a:rPr>
              <a:t>개월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동안</a:t>
            </a:r>
            <a:r>
              <a:rPr sz="1400" spc="8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총</a:t>
            </a:r>
            <a:r>
              <a:rPr sz="1400" spc="90" dirty="0">
                <a:latin typeface="Noto Sans CJK JP Regular"/>
                <a:cs typeface="Noto Sans CJK JP Regular"/>
              </a:rPr>
              <a:t> </a:t>
            </a:r>
            <a:r>
              <a:rPr sz="1400" spc="80" dirty="0">
                <a:latin typeface="Times New Roman"/>
                <a:cs typeface="Times New Roman"/>
              </a:rPr>
              <a:t>193.6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M/M</a:t>
            </a:r>
            <a:r>
              <a:rPr sz="1400" spc="-5" dirty="0">
                <a:latin typeface="Noto Sans CJK JP Regular"/>
                <a:cs typeface="Noto Sans CJK JP Regular"/>
              </a:rPr>
              <a:t>를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투입할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예정이며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개발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생산성을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고려하여</a:t>
            </a:r>
            <a:r>
              <a:rPr sz="1400" spc="114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특급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및</a:t>
            </a:r>
            <a:r>
              <a:rPr sz="1400" spc="10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고급인력을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05" dirty="0">
                <a:latin typeface="Times New Roman"/>
                <a:cs typeface="Times New Roman"/>
              </a:rPr>
              <a:t>70%</a:t>
            </a:r>
            <a:r>
              <a:rPr sz="1400" spc="105" dirty="0">
                <a:latin typeface="Noto Sans CJK JP Regular"/>
                <a:cs typeface="Noto Sans CJK JP Regular"/>
              </a:rPr>
              <a:t>이상</a:t>
            </a:r>
            <a:r>
              <a:rPr sz="1400" spc="85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투입합니다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40792" y="1906523"/>
          <a:ext cx="9585960" cy="2148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5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863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990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990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99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499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6261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4320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구분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63195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세부업무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분석 </a:t>
                      </a:r>
                      <a:r>
                        <a:rPr sz="1650" baseline="505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650" spc="-67" baseline="50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설계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개발 </a:t>
                      </a:r>
                      <a:r>
                        <a:rPr sz="1650" baseline="505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650" spc="-60" baseline="50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단위테스트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안정화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합계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20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3195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748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M4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M5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739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M6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M7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M8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15" dirty="0">
                          <a:latin typeface="Times New Roman"/>
                          <a:cs typeface="Times New Roman"/>
                        </a:rPr>
                        <a:t>M9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35" dirty="0">
                          <a:latin typeface="Times New Roman"/>
                          <a:cs typeface="Times New Roman"/>
                        </a:rPr>
                        <a:t>M10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3589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35" dirty="0">
                          <a:latin typeface="Times New Roman"/>
                          <a:cs typeface="Times New Roman"/>
                        </a:rPr>
                        <a:t>M11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35" dirty="0">
                          <a:latin typeface="Times New Roman"/>
                          <a:cs typeface="Times New Roman"/>
                        </a:rPr>
                        <a:t>M12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100" spc="30" dirty="0">
                          <a:latin typeface="Times New Roman"/>
                          <a:cs typeface="Times New Roman"/>
                        </a:rPr>
                        <a:t>M13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3195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30" dirty="0">
                          <a:latin typeface="Times New Roman"/>
                          <a:cs typeface="Times New Roman"/>
                        </a:rPr>
                        <a:t>PM/PMO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전영역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50" spc="-20" dirty="0">
                          <a:latin typeface="Times New Roman"/>
                          <a:cs typeface="Times New Roman"/>
                        </a:rPr>
                        <a:t>UI/UX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전영역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315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188595">
                        <a:lnSpc>
                          <a:spcPct val="100000"/>
                        </a:lnSpc>
                      </a:pPr>
                      <a:r>
                        <a:rPr sz="1050" spc="5" dirty="0">
                          <a:latin typeface="Times New Roman"/>
                          <a:cs typeface="Times New Roman"/>
                        </a:rPr>
                        <a:t>AML</a:t>
                      </a:r>
                      <a:r>
                        <a:rPr sz="1050" spc="5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609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프로세스분석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기능개선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배치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50" spc="85" dirty="0">
                          <a:latin typeface="Noto Sans CJK JP Regular"/>
                          <a:cs typeface="Noto Sans CJK JP Regular"/>
                        </a:rPr>
                        <a:t>공통</a:t>
                      </a:r>
                      <a:r>
                        <a:rPr sz="1050" spc="85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050" spc="85" dirty="0">
                          <a:latin typeface="Noto Sans CJK JP Regular"/>
                          <a:cs typeface="Noto Sans CJK JP Regular"/>
                        </a:rPr>
                        <a:t>인프라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4290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전영역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D8D8D8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622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합계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R w="12700">
                      <a:solidFill>
                        <a:srgbClr val="D8D8D8"/>
                      </a:solidFill>
                      <a:prstDash val="solid"/>
                    </a:lnR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8D8D8"/>
                      </a:solidFill>
                      <a:prstDash val="solid"/>
                    </a:lnL>
                    <a:lnT w="12700">
                      <a:solidFill>
                        <a:srgbClr val="D8D8D8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A1C1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28600" y="4687823"/>
            <a:ext cx="4685030" cy="2263140"/>
          </a:xfrm>
          <a:custGeom>
            <a:avLst/>
            <a:gdLst/>
            <a:ahLst/>
            <a:cxnLst/>
            <a:rect l="l" t="t" r="r" b="b"/>
            <a:pathLst>
              <a:path w="4685030" h="2263140">
                <a:moveTo>
                  <a:pt x="4684776" y="2263140"/>
                </a:moveTo>
                <a:lnTo>
                  <a:pt x="0" y="2263140"/>
                </a:lnTo>
                <a:lnTo>
                  <a:pt x="0" y="0"/>
                </a:lnTo>
                <a:lnTo>
                  <a:pt x="4684776" y="0"/>
                </a:lnTo>
                <a:lnTo>
                  <a:pt x="468477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253996"/>
                </a:lnTo>
                <a:lnTo>
                  <a:pt x="4572" y="2253996"/>
                </a:lnTo>
                <a:lnTo>
                  <a:pt x="9144" y="2258568"/>
                </a:lnTo>
                <a:lnTo>
                  <a:pt x="4684776" y="2258568"/>
                </a:lnTo>
                <a:lnTo>
                  <a:pt x="4684776" y="2263140"/>
                </a:lnTo>
                <a:close/>
              </a:path>
              <a:path w="4685030" h="226314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685030" h="2263140">
                <a:moveTo>
                  <a:pt x="4674108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674108" y="4572"/>
                </a:lnTo>
                <a:lnTo>
                  <a:pt x="4674108" y="9144"/>
                </a:lnTo>
                <a:close/>
              </a:path>
              <a:path w="4685030" h="2263140">
                <a:moveTo>
                  <a:pt x="4674108" y="2258568"/>
                </a:moveTo>
                <a:lnTo>
                  <a:pt x="4674108" y="4572"/>
                </a:lnTo>
                <a:lnTo>
                  <a:pt x="4680204" y="9144"/>
                </a:lnTo>
                <a:lnTo>
                  <a:pt x="4684776" y="9144"/>
                </a:lnTo>
                <a:lnTo>
                  <a:pt x="4684776" y="2253996"/>
                </a:lnTo>
                <a:lnTo>
                  <a:pt x="4680204" y="2253996"/>
                </a:lnTo>
                <a:lnTo>
                  <a:pt x="4674108" y="2258568"/>
                </a:lnTo>
                <a:close/>
              </a:path>
              <a:path w="4685030" h="2263140">
                <a:moveTo>
                  <a:pt x="4684776" y="9144"/>
                </a:moveTo>
                <a:lnTo>
                  <a:pt x="4680204" y="9144"/>
                </a:lnTo>
                <a:lnTo>
                  <a:pt x="4674108" y="4572"/>
                </a:lnTo>
                <a:lnTo>
                  <a:pt x="4684776" y="4572"/>
                </a:lnTo>
                <a:lnTo>
                  <a:pt x="4684776" y="9144"/>
                </a:lnTo>
                <a:close/>
              </a:path>
              <a:path w="4685030" h="2263140">
                <a:moveTo>
                  <a:pt x="9144" y="2258568"/>
                </a:moveTo>
                <a:lnTo>
                  <a:pt x="4572" y="2253996"/>
                </a:lnTo>
                <a:lnTo>
                  <a:pt x="9144" y="2253996"/>
                </a:lnTo>
                <a:lnTo>
                  <a:pt x="9144" y="2258568"/>
                </a:lnTo>
                <a:close/>
              </a:path>
              <a:path w="4685030" h="2263140">
                <a:moveTo>
                  <a:pt x="4674108" y="2258568"/>
                </a:moveTo>
                <a:lnTo>
                  <a:pt x="9144" y="2258568"/>
                </a:lnTo>
                <a:lnTo>
                  <a:pt x="9144" y="2253996"/>
                </a:lnTo>
                <a:lnTo>
                  <a:pt x="4674108" y="2253996"/>
                </a:lnTo>
                <a:lnTo>
                  <a:pt x="4674108" y="2258568"/>
                </a:lnTo>
                <a:close/>
              </a:path>
              <a:path w="4685030" h="2263140">
                <a:moveTo>
                  <a:pt x="4684776" y="2258568"/>
                </a:moveTo>
                <a:lnTo>
                  <a:pt x="4674108" y="2258568"/>
                </a:lnTo>
                <a:lnTo>
                  <a:pt x="4680204" y="2253996"/>
                </a:lnTo>
                <a:lnTo>
                  <a:pt x="4684776" y="2253996"/>
                </a:lnTo>
                <a:lnTo>
                  <a:pt x="4684776" y="225856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6735" y="4687823"/>
            <a:ext cx="4685030" cy="2263140"/>
          </a:xfrm>
          <a:custGeom>
            <a:avLst/>
            <a:gdLst/>
            <a:ahLst/>
            <a:cxnLst/>
            <a:rect l="l" t="t" r="r" b="b"/>
            <a:pathLst>
              <a:path w="4685030" h="2263140">
                <a:moveTo>
                  <a:pt x="4684776" y="2263140"/>
                </a:moveTo>
                <a:lnTo>
                  <a:pt x="0" y="2263140"/>
                </a:lnTo>
                <a:lnTo>
                  <a:pt x="0" y="0"/>
                </a:lnTo>
                <a:lnTo>
                  <a:pt x="4684776" y="0"/>
                </a:lnTo>
                <a:lnTo>
                  <a:pt x="468477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253996"/>
                </a:lnTo>
                <a:lnTo>
                  <a:pt x="4572" y="2253996"/>
                </a:lnTo>
                <a:lnTo>
                  <a:pt x="9144" y="2258568"/>
                </a:lnTo>
                <a:lnTo>
                  <a:pt x="4684776" y="2258568"/>
                </a:lnTo>
                <a:lnTo>
                  <a:pt x="4684776" y="2263140"/>
                </a:lnTo>
                <a:close/>
              </a:path>
              <a:path w="4685030" h="226314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685030" h="2263140">
                <a:moveTo>
                  <a:pt x="467563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675632" y="4572"/>
                </a:lnTo>
                <a:lnTo>
                  <a:pt x="4675632" y="9144"/>
                </a:lnTo>
                <a:close/>
              </a:path>
              <a:path w="4685030" h="2263140">
                <a:moveTo>
                  <a:pt x="4675632" y="2258568"/>
                </a:moveTo>
                <a:lnTo>
                  <a:pt x="4675632" y="4572"/>
                </a:lnTo>
                <a:lnTo>
                  <a:pt x="4680204" y="9144"/>
                </a:lnTo>
                <a:lnTo>
                  <a:pt x="4684776" y="9144"/>
                </a:lnTo>
                <a:lnTo>
                  <a:pt x="4684776" y="2253996"/>
                </a:lnTo>
                <a:lnTo>
                  <a:pt x="4680204" y="2253996"/>
                </a:lnTo>
                <a:lnTo>
                  <a:pt x="4675632" y="2258568"/>
                </a:lnTo>
                <a:close/>
              </a:path>
              <a:path w="4685030" h="2263140">
                <a:moveTo>
                  <a:pt x="4684776" y="9144"/>
                </a:moveTo>
                <a:lnTo>
                  <a:pt x="4680204" y="9144"/>
                </a:lnTo>
                <a:lnTo>
                  <a:pt x="4675632" y="4572"/>
                </a:lnTo>
                <a:lnTo>
                  <a:pt x="4684776" y="4572"/>
                </a:lnTo>
                <a:lnTo>
                  <a:pt x="4684776" y="9144"/>
                </a:lnTo>
                <a:close/>
              </a:path>
              <a:path w="4685030" h="2263140">
                <a:moveTo>
                  <a:pt x="9144" y="2258568"/>
                </a:moveTo>
                <a:lnTo>
                  <a:pt x="4572" y="2253996"/>
                </a:lnTo>
                <a:lnTo>
                  <a:pt x="9144" y="2253996"/>
                </a:lnTo>
                <a:lnTo>
                  <a:pt x="9144" y="2258568"/>
                </a:lnTo>
                <a:close/>
              </a:path>
              <a:path w="4685030" h="2263140">
                <a:moveTo>
                  <a:pt x="4675632" y="2258568"/>
                </a:moveTo>
                <a:lnTo>
                  <a:pt x="9144" y="2258568"/>
                </a:lnTo>
                <a:lnTo>
                  <a:pt x="9144" y="2253996"/>
                </a:lnTo>
                <a:lnTo>
                  <a:pt x="4675632" y="2253996"/>
                </a:lnTo>
                <a:lnTo>
                  <a:pt x="4675632" y="2258568"/>
                </a:lnTo>
                <a:close/>
              </a:path>
              <a:path w="4685030" h="2263140">
                <a:moveTo>
                  <a:pt x="4684776" y="2258568"/>
                </a:moveTo>
                <a:lnTo>
                  <a:pt x="4675632" y="2258568"/>
                </a:lnTo>
                <a:lnTo>
                  <a:pt x="4680204" y="2253996"/>
                </a:lnTo>
                <a:lnTo>
                  <a:pt x="4684776" y="2253996"/>
                </a:lnTo>
                <a:lnTo>
                  <a:pt x="4684776" y="225856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172" y="4363211"/>
            <a:ext cx="4676140" cy="329565"/>
          </a:xfrm>
          <a:custGeom>
            <a:avLst/>
            <a:gdLst/>
            <a:ahLst/>
            <a:cxnLst/>
            <a:rect l="l" t="t" r="r" b="b"/>
            <a:pathLst>
              <a:path w="4676140" h="329564">
                <a:moveTo>
                  <a:pt x="4675632" y="329184"/>
                </a:moveTo>
                <a:lnTo>
                  <a:pt x="0" y="329184"/>
                </a:lnTo>
                <a:lnTo>
                  <a:pt x="0" y="54864"/>
                </a:lnTo>
                <a:lnTo>
                  <a:pt x="4286" y="33432"/>
                </a:lnTo>
                <a:lnTo>
                  <a:pt x="16002" y="16002"/>
                </a:lnTo>
                <a:lnTo>
                  <a:pt x="33432" y="4286"/>
                </a:lnTo>
                <a:lnTo>
                  <a:pt x="54864" y="0"/>
                </a:lnTo>
                <a:lnTo>
                  <a:pt x="4620768" y="0"/>
                </a:lnTo>
                <a:lnTo>
                  <a:pt x="4641556" y="4286"/>
                </a:lnTo>
                <a:lnTo>
                  <a:pt x="4659058" y="16002"/>
                </a:lnTo>
                <a:lnTo>
                  <a:pt x="4671131" y="33432"/>
                </a:lnTo>
                <a:lnTo>
                  <a:pt x="4675632" y="54864"/>
                </a:lnTo>
                <a:lnTo>
                  <a:pt x="4675632" y="32918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600" y="4358640"/>
            <a:ext cx="4685030" cy="338455"/>
          </a:xfrm>
          <a:custGeom>
            <a:avLst/>
            <a:gdLst/>
            <a:ahLst/>
            <a:cxnLst/>
            <a:rect l="l" t="t" r="r" b="b"/>
            <a:pathLst>
              <a:path w="4685030" h="338454">
                <a:moveTo>
                  <a:pt x="4681728" y="338328"/>
                </a:moveTo>
                <a:lnTo>
                  <a:pt x="1524" y="338328"/>
                </a:lnTo>
                <a:lnTo>
                  <a:pt x="0" y="336804"/>
                </a:lnTo>
                <a:lnTo>
                  <a:pt x="0" y="47244"/>
                </a:lnTo>
                <a:lnTo>
                  <a:pt x="9144" y="25908"/>
                </a:lnTo>
                <a:lnTo>
                  <a:pt x="16764" y="18288"/>
                </a:lnTo>
                <a:lnTo>
                  <a:pt x="16764" y="16764"/>
                </a:lnTo>
                <a:lnTo>
                  <a:pt x="25908" y="10668"/>
                </a:lnTo>
                <a:lnTo>
                  <a:pt x="25908" y="9144"/>
                </a:lnTo>
                <a:lnTo>
                  <a:pt x="35052" y="4572"/>
                </a:lnTo>
                <a:lnTo>
                  <a:pt x="36576" y="4572"/>
                </a:lnTo>
                <a:lnTo>
                  <a:pt x="47244" y="1524"/>
                </a:lnTo>
                <a:lnTo>
                  <a:pt x="53340" y="0"/>
                </a:lnTo>
                <a:lnTo>
                  <a:pt x="4629912" y="0"/>
                </a:lnTo>
                <a:lnTo>
                  <a:pt x="4648200" y="4572"/>
                </a:lnTo>
                <a:lnTo>
                  <a:pt x="4657344" y="9144"/>
                </a:lnTo>
                <a:lnTo>
                  <a:pt x="54864" y="9144"/>
                </a:lnTo>
                <a:lnTo>
                  <a:pt x="48768" y="10668"/>
                </a:lnTo>
                <a:lnTo>
                  <a:pt x="39624" y="13716"/>
                </a:lnTo>
                <a:lnTo>
                  <a:pt x="30480" y="18288"/>
                </a:lnTo>
                <a:lnTo>
                  <a:pt x="32004" y="18288"/>
                </a:lnTo>
                <a:lnTo>
                  <a:pt x="22860" y="24384"/>
                </a:lnTo>
                <a:lnTo>
                  <a:pt x="24384" y="24384"/>
                </a:lnTo>
                <a:lnTo>
                  <a:pt x="16764" y="32004"/>
                </a:lnTo>
                <a:lnTo>
                  <a:pt x="17417" y="32004"/>
                </a:lnTo>
                <a:lnTo>
                  <a:pt x="12192" y="41148"/>
                </a:lnTo>
                <a:lnTo>
                  <a:pt x="13208" y="41148"/>
                </a:lnTo>
                <a:lnTo>
                  <a:pt x="10668" y="48768"/>
                </a:lnTo>
                <a:lnTo>
                  <a:pt x="9144" y="54864"/>
                </a:lnTo>
                <a:lnTo>
                  <a:pt x="9144" y="329184"/>
                </a:lnTo>
                <a:lnTo>
                  <a:pt x="4572" y="329184"/>
                </a:lnTo>
                <a:lnTo>
                  <a:pt x="9144" y="333756"/>
                </a:lnTo>
                <a:lnTo>
                  <a:pt x="4684776" y="333756"/>
                </a:lnTo>
                <a:lnTo>
                  <a:pt x="4684776" y="336804"/>
                </a:lnTo>
                <a:lnTo>
                  <a:pt x="4681728" y="338328"/>
                </a:lnTo>
                <a:close/>
              </a:path>
              <a:path w="4685030" h="338454">
                <a:moveTo>
                  <a:pt x="4666488" y="32004"/>
                </a:moveTo>
                <a:lnTo>
                  <a:pt x="4660392" y="24384"/>
                </a:lnTo>
                <a:lnTo>
                  <a:pt x="4652772" y="18288"/>
                </a:lnTo>
                <a:lnTo>
                  <a:pt x="4643628" y="13716"/>
                </a:lnTo>
                <a:lnTo>
                  <a:pt x="4645152" y="13716"/>
                </a:lnTo>
                <a:lnTo>
                  <a:pt x="4634484" y="10668"/>
                </a:lnTo>
                <a:lnTo>
                  <a:pt x="4629912" y="9144"/>
                </a:lnTo>
                <a:lnTo>
                  <a:pt x="4657344" y="9144"/>
                </a:lnTo>
                <a:lnTo>
                  <a:pt x="4657344" y="10668"/>
                </a:lnTo>
                <a:lnTo>
                  <a:pt x="4658868" y="10668"/>
                </a:lnTo>
                <a:lnTo>
                  <a:pt x="4666488" y="16764"/>
                </a:lnTo>
                <a:lnTo>
                  <a:pt x="4666488" y="18288"/>
                </a:lnTo>
                <a:lnTo>
                  <a:pt x="4674108" y="25908"/>
                </a:lnTo>
                <a:lnTo>
                  <a:pt x="4676720" y="30480"/>
                </a:lnTo>
                <a:lnTo>
                  <a:pt x="4666488" y="30480"/>
                </a:lnTo>
                <a:lnTo>
                  <a:pt x="4666488" y="32004"/>
                </a:lnTo>
                <a:close/>
              </a:path>
              <a:path w="4685030" h="338454">
                <a:moveTo>
                  <a:pt x="17417" y="32004"/>
                </a:moveTo>
                <a:lnTo>
                  <a:pt x="16764" y="32004"/>
                </a:lnTo>
                <a:lnTo>
                  <a:pt x="18288" y="30480"/>
                </a:lnTo>
                <a:lnTo>
                  <a:pt x="17417" y="32004"/>
                </a:lnTo>
                <a:close/>
              </a:path>
              <a:path w="4685030" h="338454">
                <a:moveTo>
                  <a:pt x="4671060" y="41148"/>
                </a:moveTo>
                <a:lnTo>
                  <a:pt x="4666488" y="30480"/>
                </a:lnTo>
                <a:lnTo>
                  <a:pt x="4676720" y="30480"/>
                </a:lnTo>
                <a:lnTo>
                  <a:pt x="4680204" y="36576"/>
                </a:lnTo>
                <a:lnTo>
                  <a:pt x="4681074" y="39624"/>
                </a:lnTo>
                <a:lnTo>
                  <a:pt x="4671060" y="39624"/>
                </a:lnTo>
                <a:lnTo>
                  <a:pt x="4671060" y="41148"/>
                </a:lnTo>
                <a:close/>
              </a:path>
              <a:path w="4685030" h="338454">
                <a:moveTo>
                  <a:pt x="13208" y="41148"/>
                </a:moveTo>
                <a:lnTo>
                  <a:pt x="12192" y="41148"/>
                </a:lnTo>
                <a:lnTo>
                  <a:pt x="13716" y="39624"/>
                </a:lnTo>
                <a:lnTo>
                  <a:pt x="13208" y="41148"/>
                </a:lnTo>
                <a:close/>
              </a:path>
              <a:path w="4685030" h="338454">
                <a:moveTo>
                  <a:pt x="4674108" y="333756"/>
                </a:moveTo>
                <a:lnTo>
                  <a:pt x="4674108" y="50292"/>
                </a:lnTo>
                <a:lnTo>
                  <a:pt x="4671060" y="39624"/>
                </a:lnTo>
                <a:lnTo>
                  <a:pt x="4681074" y="39624"/>
                </a:lnTo>
                <a:lnTo>
                  <a:pt x="4683252" y="47244"/>
                </a:lnTo>
                <a:lnTo>
                  <a:pt x="4683252" y="53340"/>
                </a:lnTo>
                <a:lnTo>
                  <a:pt x="4684776" y="59436"/>
                </a:lnTo>
                <a:lnTo>
                  <a:pt x="4684776" y="329184"/>
                </a:lnTo>
                <a:lnTo>
                  <a:pt x="4680204" y="329184"/>
                </a:lnTo>
                <a:lnTo>
                  <a:pt x="4674108" y="333756"/>
                </a:lnTo>
                <a:close/>
              </a:path>
              <a:path w="4685030" h="338454">
                <a:moveTo>
                  <a:pt x="9144" y="333756"/>
                </a:moveTo>
                <a:lnTo>
                  <a:pt x="4572" y="329184"/>
                </a:lnTo>
                <a:lnTo>
                  <a:pt x="9144" y="329184"/>
                </a:lnTo>
                <a:lnTo>
                  <a:pt x="9144" y="333756"/>
                </a:lnTo>
                <a:close/>
              </a:path>
              <a:path w="4685030" h="338454">
                <a:moveTo>
                  <a:pt x="4674108" y="333756"/>
                </a:moveTo>
                <a:lnTo>
                  <a:pt x="9144" y="333756"/>
                </a:lnTo>
                <a:lnTo>
                  <a:pt x="9144" y="329184"/>
                </a:lnTo>
                <a:lnTo>
                  <a:pt x="4674108" y="329184"/>
                </a:lnTo>
                <a:lnTo>
                  <a:pt x="4674108" y="333756"/>
                </a:lnTo>
                <a:close/>
              </a:path>
              <a:path w="4685030" h="338454">
                <a:moveTo>
                  <a:pt x="4684776" y="333756"/>
                </a:moveTo>
                <a:lnTo>
                  <a:pt x="4674108" y="333756"/>
                </a:lnTo>
                <a:lnTo>
                  <a:pt x="4680204" y="329184"/>
                </a:lnTo>
                <a:lnTo>
                  <a:pt x="4684776" y="329184"/>
                </a:lnTo>
                <a:lnTo>
                  <a:pt x="4684776" y="333756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31308" y="4363211"/>
            <a:ext cx="4676140" cy="329565"/>
          </a:xfrm>
          <a:custGeom>
            <a:avLst/>
            <a:gdLst/>
            <a:ahLst/>
            <a:cxnLst/>
            <a:rect l="l" t="t" r="r" b="b"/>
            <a:pathLst>
              <a:path w="4676140" h="329564">
                <a:moveTo>
                  <a:pt x="4675632" y="329184"/>
                </a:moveTo>
                <a:lnTo>
                  <a:pt x="0" y="329184"/>
                </a:lnTo>
                <a:lnTo>
                  <a:pt x="0" y="54864"/>
                </a:lnTo>
                <a:lnTo>
                  <a:pt x="4286" y="33432"/>
                </a:lnTo>
                <a:lnTo>
                  <a:pt x="16002" y="16002"/>
                </a:lnTo>
                <a:lnTo>
                  <a:pt x="33432" y="4286"/>
                </a:lnTo>
                <a:lnTo>
                  <a:pt x="54864" y="0"/>
                </a:lnTo>
                <a:lnTo>
                  <a:pt x="4620768" y="0"/>
                </a:lnTo>
                <a:lnTo>
                  <a:pt x="4642199" y="4286"/>
                </a:lnTo>
                <a:lnTo>
                  <a:pt x="4659630" y="16002"/>
                </a:lnTo>
                <a:lnTo>
                  <a:pt x="4671345" y="33432"/>
                </a:lnTo>
                <a:lnTo>
                  <a:pt x="4675632" y="54864"/>
                </a:lnTo>
                <a:lnTo>
                  <a:pt x="4675632" y="32918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26735" y="4358640"/>
            <a:ext cx="4685030" cy="338455"/>
          </a:xfrm>
          <a:custGeom>
            <a:avLst/>
            <a:gdLst/>
            <a:ahLst/>
            <a:cxnLst/>
            <a:rect l="l" t="t" r="r" b="b"/>
            <a:pathLst>
              <a:path w="4685030" h="338454">
                <a:moveTo>
                  <a:pt x="4683252" y="338328"/>
                </a:moveTo>
                <a:lnTo>
                  <a:pt x="1524" y="338328"/>
                </a:lnTo>
                <a:lnTo>
                  <a:pt x="0" y="336804"/>
                </a:lnTo>
                <a:lnTo>
                  <a:pt x="0" y="53340"/>
                </a:lnTo>
                <a:lnTo>
                  <a:pt x="1524" y="47244"/>
                </a:lnTo>
                <a:lnTo>
                  <a:pt x="4572" y="36576"/>
                </a:lnTo>
                <a:lnTo>
                  <a:pt x="9144" y="25908"/>
                </a:lnTo>
                <a:lnTo>
                  <a:pt x="10668" y="25908"/>
                </a:lnTo>
                <a:lnTo>
                  <a:pt x="16764" y="18288"/>
                </a:lnTo>
                <a:lnTo>
                  <a:pt x="16764" y="16764"/>
                </a:lnTo>
                <a:lnTo>
                  <a:pt x="18288" y="16764"/>
                </a:lnTo>
                <a:lnTo>
                  <a:pt x="25908" y="10668"/>
                </a:lnTo>
                <a:lnTo>
                  <a:pt x="27432" y="9144"/>
                </a:lnTo>
                <a:lnTo>
                  <a:pt x="36576" y="4572"/>
                </a:lnTo>
                <a:lnTo>
                  <a:pt x="47244" y="1524"/>
                </a:lnTo>
                <a:lnTo>
                  <a:pt x="53340" y="0"/>
                </a:lnTo>
                <a:lnTo>
                  <a:pt x="4631436" y="0"/>
                </a:lnTo>
                <a:lnTo>
                  <a:pt x="4637532" y="1524"/>
                </a:lnTo>
                <a:lnTo>
                  <a:pt x="4648200" y="4572"/>
                </a:lnTo>
                <a:lnTo>
                  <a:pt x="4658868" y="9144"/>
                </a:lnTo>
                <a:lnTo>
                  <a:pt x="54864" y="9144"/>
                </a:lnTo>
                <a:lnTo>
                  <a:pt x="50292" y="10668"/>
                </a:lnTo>
                <a:lnTo>
                  <a:pt x="39624" y="13716"/>
                </a:lnTo>
                <a:lnTo>
                  <a:pt x="41148" y="13716"/>
                </a:lnTo>
                <a:lnTo>
                  <a:pt x="32004" y="18288"/>
                </a:lnTo>
                <a:lnTo>
                  <a:pt x="24384" y="24384"/>
                </a:lnTo>
                <a:lnTo>
                  <a:pt x="19507" y="30480"/>
                </a:lnTo>
                <a:lnTo>
                  <a:pt x="18288" y="30480"/>
                </a:lnTo>
                <a:lnTo>
                  <a:pt x="14369" y="39624"/>
                </a:lnTo>
                <a:lnTo>
                  <a:pt x="13716" y="39624"/>
                </a:lnTo>
                <a:lnTo>
                  <a:pt x="10668" y="48768"/>
                </a:lnTo>
                <a:lnTo>
                  <a:pt x="9144" y="54864"/>
                </a:lnTo>
                <a:lnTo>
                  <a:pt x="9144" y="329184"/>
                </a:lnTo>
                <a:lnTo>
                  <a:pt x="4572" y="329184"/>
                </a:lnTo>
                <a:lnTo>
                  <a:pt x="9144" y="333756"/>
                </a:lnTo>
                <a:lnTo>
                  <a:pt x="4684776" y="333756"/>
                </a:lnTo>
                <a:lnTo>
                  <a:pt x="4684776" y="336804"/>
                </a:lnTo>
                <a:lnTo>
                  <a:pt x="4683252" y="338328"/>
                </a:lnTo>
                <a:close/>
              </a:path>
              <a:path w="4685030" h="338454">
                <a:moveTo>
                  <a:pt x="4666488" y="32004"/>
                </a:moveTo>
                <a:lnTo>
                  <a:pt x="4660392" y="24384"/>
                </a:lnTo>
                <a:lnTo>
                  <a:pt x="4652772" y="18288"/>
                </a:lnTo>
                <a:lnTo>
                  <a:pt x="4654296" y="18288"/>
                </a:lnTo>
                <a:lnTo>
                  <a:pt x="4643628" y="13716"/>
                </a:lnTo>
                <a:lnTo>
                  <a:pt x="4645152" y="13716"/>
                </a:lnTo>
                <a:lnTo>
                  <a:pt x="4636008" y="10668"/>
                </a:lnTo>
                <a:lnTo>
                  <a:pt x="4629912" y="9144"/>
                </a:lnTo>
                <a:lnTo>
                  <a:pt x="4658868" y="9144"/>
                </a:lnTo>
                <a:lnTo>
                  <a:pt x="4658868" y="10668"/>
                </a:lnTo>
                <a:lnTo>
                  <a:pt x="4666488" y="16764"/>
                </a:lnTo>
                <a:lnTo>
                  <a:pt x="4668012" y="16764"/>
                </a:lnTo>
                <a:lnTo>
                  <a:pt x="4668012" y="18288"/>
                </a:lnTo>
                <a:lnTo>
                  <a:pt x="4674108" y="25908"/>
                </a:lnTo>
                <a:lnTo>
                  <a:pt x="4675632" y="25908"/>
                </a:lnTo>
                <a:lnTo>
                  <a:pt x="4677591" y="30480"/>
                </a:lnTo>
                <a:lnTo>
                  <a:pt x="4666488" y="30480"/>
                </a:lnTo>
                <a:lnTo>
                  <a:pt x="4666488" y="32004"/>
                </a:lnTo>
                <a:close/>
              </a:path>
              <a:path w="4685030" h="338454">
                <a:moveTo>
                  <a:pt x="18288" y="32004"/>
                </a:moveTo>
                <a:lnTo>
                  <a:pt x="18288" y="30480"/>
                </a:lnTo>
                <a:lnTo>
                  <a:pt x="19507" y="30480"/>
                </a:lnTo>
                <a:lnTo>
                  <a:pt x="18288" y="32004"/>
                </a:lnTo>
                <a:close/>
              </a:path>
              <a:path w="4685030" h="338454">
                <a:moveTo>
                  <a:pt x="4671060" y="41148"/>
                </a:moveTo>
                <a:lnTo>
                  <a:pt x="4666488" y="30480"/>
                </a:lnTo>
                <a:lnTo>
                  <a:pt x="4677591" y="30480"/>
                </a:lnTo>
                <a:lnTo>
                  <a:pt x="4680204" y="36576"/>
                </a:lnTo>
                <a:lnTo>
                  <a:pt x="4681074" y="39624"/>
                </a:lnTo>
                <a:lnTo>
                  <a:pt x="4671060" y="39624"/>
                </a:lnTo>
                <a:lnTo>
                  <a:pt x="4671060" y="41148"/>
                </a:lnTo>
                <a:close/>
              </a:path>
              <a:path w="4685030" h="338454">
                <a:moveTo>
                  <a:pt x="13716" y="41148"/>
                </a:moveTo>
                <a:lnTo>
                  <a:pt x="13716" y="39624"/>
                </a:lnTo>
                <a:lnTo>
                  <a:pt x="14369" y="39624"/>
                </a:lnTo>
                <a:lnTo>
                  <a:pt x="13716" y="41148"/>
                </a:lnTo>
                <a:close/>
              </a:path>
              <a:path w="4685030" h="338454">
                <a:moveTo>
                  <a:pt x="4675632" y="333756"/>
                </a:moveTo>
                <a:lnTo>
                  <a:pt x="4675632" y="54864"/>
                </a:lnTo>
                <a:lnTo>
                  <a:pt x="4674108" y="50292"/>
                </a:lnTo>
                <a:lnTo>
                  <a:pt x="4671060" y="39624"/>
                </a:lnTo>
                <a:lnTo>
                  <a:pt x="4681074" y="39624"/>
                </a:lnTo>
                <a:lnTo>
                  <a:pt x="4683252" y="47244"/>
                </a:lnTo>
                <a:lnTo>
                  <a:pt x="4684776" y="53340"/>
                </a:lnTo>
                <a:lnTo>
                  <a:pt x="4684776" y="329184"/>
                </a:lnTo>
                <a:lnTo>
                  <a:pt x="4680204" y="329184"/>
                </a:lnTo>
                <a:lnTo>
                  <a:pt x="4675632" y="333756"/>
                </a:lnTo>
                <a:close/>
              </a:path>
              <a:path w="4685030" h="338454">
                <a:moveTo>
                  <a:pt x="9144" y="333756"/>
                </a:moveTo>
                <a:lnTo>
                  <a:pt x="4572" y="329184"/>
                </a:lnTo>
                <a:lnTo>
                  <a:pt x="9144" y="329184"/>
                </a:lnTo>
                <a:lnTo>
                  <a:pt x="9144" y="333756"/>
                </a:lnTo>
                <a:close/>
              </a:path>
              <a:path w="4685030" h="338454">
                <a:moveTo>
                  <a:pt x="4675632" y="333756"/>
                </a:moveTo>
                <a:lnTo>
                  <a:pt x="9144" y="333756"/>
                </a:lnTo>
                <a:lnTo>
                  <a:pt x="9144" y="329184"/>
                </a:lnTo>
                <a:lnTo>
                  <a:pt x="4675632" y="329184"/>
                </a:lnTo>
                <a:lnTo>
                  <a:pt x="4675632" y="333756"/>
                </a:lnTo>
                <a:close/>
              </a:path>
              <a:path w="4685030" h="338454">
                <a:moveTo>
                  <a:pt x="4684776" y="333756"/>
                </a:moveTo>
                <a:lnTo>
                  <a:pt x="4675632" y="333756"/>
                </a:lnTo>
                <a:lnTo>
                  <a:pt x="4680204" y="329184"/>
                </a:lnTo>
                <a:lnTo>
                  <a:pt x="4684776" y="329184"/>
                </a:lnTo>
                <a:lnTo>
                  <a:pt x="4684776" y="333756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98041" y="4409941"/>
            <a:ext cx="1336675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영역별</a:t>
            </a:r>
            <a:r>
              <a:rPr sz="1400" spc="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인력분포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49823" y="4946903"/>
            <a:ext cx="1746503" cy="173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25296" y="4946903"/>
            <a:ext cx="1737360" cy="1737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6749" y="5514829"/>
            <a:ext cx="57721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중급</a:t>
            </a:r>
            <a:r>
              <a:rPr sz="1000" spc="-30" dirty="0">
                <a:latin typeface="Noto Sans CJK JP Regular"/>
                <a:cs typeface="Noto Sans CJK JP Regular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20%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10725" y="4409941"/>
            <a:ext cx="1837689" cy="917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16510" algn="r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등급별</a:t>
            </a:r>
            <a:r>
              <a:rPr sz="1400" spc="1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인력분포</a:t>
            </a:r>
            <a:endParaRPr sz="14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0" spc="100" dirty="0">
                <a:latin typeface="Noto Sans CJK JP Regular"/>
                <a:cs typeface="Noto Sans CJK JP Regular"/>
              </a:rPr>
              <a:t>초급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10%</a:t>
            </a:r>
            <a:endParaRPr sz="1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79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특급</a:t>
            </a:r>
            <a:r>
              <a:rPr sz="1000" spc="-60" dirty="0">
                <a:latin typeface="Noto Sans CJK JP Regular"/>
                <a:cs typeface="Noto Sans CJK JP Regular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26%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55014" y="6505475"/>
            <a:ext cx="57721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고급</a:t>
            </a:r>
            <a:r>
              <a:rPr sz="1000" spc="-30" dirty="0">
                <a:latin typeface="Noto Sans CJK JP Regular"/>
                <a:cs typeface="Noto Sans CJK JP Regular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44%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28368" y="4894603"/>
            <a:ext cx="9994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85" dirty="0">
                <a:latin typeface="Noto Sans CJK JP Regular"/>
                <a:cs typeface="Noto Sans CJK JP Regular"/>
              </a:rPr>
              <a:t>공통</a:t>
            </a:r>
            <a:r>
              <a:rPr sz="1000" spc="85" dirty="0">
                <a:latin typeface="Times New Roman"/>
                <a:cs typeface="Times New Roman"/>
              </a:rPr>
              <a:t>/</a:t>
            </a:r>
            <a:r>
              <a:rPr sz="1000" spc="85" dirty="0">
                <a:latin typeface="Noto Sans CJK JP Regular"/>
                <a:cs typeface="Noto Sans CJK JP Regular"/>
              </a:rPr>
              <a:t>인프라</a:t>
            </a:r>
            <a:r>
              <a:rPr sz="1000" spc="-55" dirty="0">
                <a:latin typeface="Noto Sans CJK JP Regular"/>
                <a:cs typeface="Noto Sans CJK JP Regular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22%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65756" y="5781482"/>
            <a:ext cx="501015" cy="388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825" marR="5080" indent="-111760">
              <a:lnSpc>
                <a:spcPct val="119000"/>
              </a:lnSpc>
              <a:spcBef>
                <a:spcPts val="95"/>
              </a:spcBef>
            </a:pPr>
            <a:r>
              <a:rPr sz="1000" spc="5" dirty="0">
                <a:latin typeface="Times New Roman"/>
                <a:cs typeface="Times New Roman"/>
              </a:rPr>
              <a:t>D</a:t>
            </a:r>
            <a:r>
              <a:rPr sz="1000" spc="120" dirty="0">
                <a:latin typeface="Times New Roman"/>
                <a:cs typeface="Times New Roman"/>
              </a:rPr>
              <a:t>S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60" dirty="0">
                <a:latin typeface="Noto Sans CJK JP Regular"/>
                <a:cs typeface="Noto Sans CJK JP Regular"/>
              </a:rPr>
              <a:t>배치  </a:t>
            </a:r>
            <a:r>
              <a:rPr sz="1000" spc="65" dirty="0">
                <a:latin typeface="Times New Roman"/>
                <a:cs typeface="Times New Roman"/>
              </a:rPr>
              <a:t>19%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09082" y="4957064"/>
            <a:ext cx="61341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50" dirty="0">
                <a:latin typeface="Times New Roman"/>
                <a:cs typeface="Times New Roman"/>
              </a:rPr>
              <a:t>PMO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14%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11444" y="5327405"/>
            <a:ext cx="59055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-15" dirty="0">
                <a:latin typeface="Times New Roman"/>
                <a:cs typeface="Times New Roman"/>
              </a:rPr>
              <a:t>UI/UX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6%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86082" y="5792189"/>
            <a:ext cx="836930" cy="336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프로세스</a:t>
            </a:r>
            <a:r>
              <a:rPr sz="1000" spc="-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개선</a:t>
            </a:r>
            <a:endParaRPr sz="10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00" spc="65" dirty="0">
                <a:latin typeface="Times New Roman"/>
                <a:cs typeface="Times New Roman"/>
              </a:rPr>
              <a:t>14%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87525" y="6540541"/>
            <a:ext cx="871219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기능 개선</a:t>
            </a:r>
            <a:r>
              <a:rPr sz="1000" spc="-95" dirty="0">
                <a:latin typeface="Noto Sans CJK JP Regular"/>
                <a:cs typeface="Noto Sans CJK JP Regular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24%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79647" y="5268721"/>
            <a:ext cx="1367027" cy="1212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52800" y="5167884"/>
            <a:ext cx="1367155" cy="1414780"/>
          </a:xfrm>
          <a:custGeom>
            <a:avLst/>
            <a:gdLst/>
            <a:ahLst/>
            <a:cxnLst/>
            <a:rect l="l" t="t" r="r" b="b"/>
            <a:pathLst>
              <a:path w="1367154" h="1414779">
                <a:moveTo>
                  <a:pt x="1367028" y="1414272"/>
                </a:moveTo>
                <a:lnTo>
                  <a:pt x="289560" y="1414272"/>
                </a:lnTo>
                <a:lnTo>
                  <a:pt x="0" y="707136"/>
                </a:lnTo>
                <a:lnTo>
                  <a:pt x="289560" y="0"/>
                </a:lnTo>
                <a:lnTo>
                  <a:pt x="1367028" y="0"/>
                </a:lnTo>
                <a:lnTo>
                  <a:pt x="1367028" y="1414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605363" y="5388404"/>
            <a:ext cx="751205" cy="745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0185" marR="13970">
              <a:lnSpc>
                <a:spcPct val="101000"/>
              </a:lnSpc>
              <a:spcBef>
                <a:spcPts val="105"/>
              </a:spcBef>
            </a:pPr>
            <a:r>
              <a:rPr sz="1000" spc="80" dirty="0">
                <a:latin typeface="Noto Sans CJK JP Regular"/>
                <a:cs typeface="Noto Sans CJK JP Regular"/>
              </a:rPr>
              <a:t>고급이상  인력비율</a:t>
            </a:r>
            <a:endParaRPr sz="1000">
              <a:latin typeface="Noto Sans CJK JP Regular"/>
              <a:cs typeface="Noto Sans CJK JP Regular"/>
            </a:endParaRPr>
          </a:p>
          <a:p>
            <a:pPr marL="12700">
              <a:lnSpc>
                <a:spcPts val="3240"/>
              </a:lnSpc>
            </a:pPr>
            <a:r>
              <a:rPr sz="2850" spc="165" dirty="0">
                <a:latin typeface="Times New Roman"/>
                <a:cs typeface="Times New Roman"/>
              </a:rPr>
              <a:t>70</a:t>
            </a:r>
            <a:r>
              <a:rPr sz="2850" spc="150" dirty="0">
                <a:latin typeface="Times New Roman"/>
                <a:cs typeface="Times New Roman"/>
              </a:rPr>
              <a:t>%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136635" y="5268721"/>
            <a:ext cx="1368551" cy="1212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09788" y="5167884"/>
            <a:ext cx="1369060" cy="1414780"/>
          </a:xfrm>
          <a:custGeom>
            <a:avLst/>
            <a:gdLst/>
            <a:ahLst/>
            <a:cxnLst/>
            <a:rect l="l" t="t" r="r" b="b"/>
            <a:pathLst>
              <a:path w="1369059" h="1414779">
                <a:moveTo>
                  <a:pt x="1368552" y="1414272"/>
                </a:moveTo>
                <a:lnTo>
                  <a:pt x="289560" y="1414272"/>
                </a:lnTo>
                <a:lnTo>
                  <a:pt x="0" y="707136"/>
                </a:lnTo>
                <a:lnTo>
                  <a:pt x="289560" y="0"/>
                </a:lnTo>
                <a:lnTo>
                  <a:pt x="1368552" y="0"/>
                </a:lnTo>
                <a:lnTo>
                  <a:pt x="1368552" y="14142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462368" y="5388404"/>
            <a:ext cx="751205" cy="5918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7625">
              <a:lnSpc>
                <a:spcPts val="111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업무팀</a:t>
            </a:r>
            <a:r>
              <a:rPr sz="1000" spc="-6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비율</a:t>
            </a:r>
            <a:endParaRPr sz="1000">
              <a:latin typeface="Noto Sans CJK JP Regular"/>
              <a:cs typeface="Noto Sans CJK JP Regular"/>
            </a:endParaRPr>
          </a:p>
          <a:p>
            <a:pPr marL="12700">
              <a:lnSpc>
                <a:spcPts val="3329"/>
              </a:lnSpc>
            </a:pPr>
            <a:r>
              <a:rPr sz="2850" spc="165" dirty="0">
                <a:latin typeface="Times New Roman"/>
                <a:cs typeface="Times New Roman"/>
              </a:rPr>
              <a:t>57</a:t>
            </a:r>
            <a:r>
              <a:rPr sz="2850" spc="150" dirty="0">
                <a:latin typeface="Times New Roman"/>
                <a:cs typeface="Times New Roman"/>
              </a:rPr>
              <a:t>%</a:t>
            </a:r>
            <a:endParaRPr sz="28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27</a:t>
            </a:fld>
            <a:endParaRPr spc="55" dirty="0"/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2636" y="1348240"/>
            <a:ext cx="958659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50" dirty="0">
                <a:latin typeface="Times New Roman"/>
                <a:cs typeface="Times New Roman"/>
              </a:rPr>
              <a:t>PM </a:t>
            </a:r>
            <a:r>
              <a:rPr sz="1400" spc="125" dirty="0">
                <a:latin typeface="Noto Sans CJK JP Regular"/>
                <a:cs typeface="Noto Sans CJK JP Regular"/>
              </a:rPr>
              <a:t>후보는 </a:t>
            </a:r>
            <a:r>
              <a:rPr sz="1400" spc="100" dirty="0">
                <a:latin typeface="Times New Roman"/>
                <a:cs typeface="Times New Roman"/>
              </a:rPr>
              <a:t>25</a:t>
            </a:r>
            <a:r>
              <a:rPr sz="1400" spc="100" dirty="0">
                <a:latin typeface="Noto Sans CJK JP Regular"/>
                <a:cs typeface="Noto Sans CJK JP Regular"/>
              </a:rPr>
              <a:t>년 </a:t>
            </a:r>
            <a:r>
              <a:rPr sz="1400" spc="45" dirty="0">
                <a:latin typeface="Times New Roman"/>
                <a:cs typeface="Times New Roman"/>
              </a:rPr>
              <a:t>SI </a:t>
            </a:r>
            <a:r>
              <a:rPr sz="1400" spc="125" dirty="0">
                <a:latin typeface="Noto Sans CJK JP Regular"/>
                <a:cs typeface="Noto Sans CJK JP Regular"/>
              </a:rPr>
              <a:t>경력과 다양한 프로젝트 </a:t>
            </a:r>
            <a:r>
              <a:rPr sz="1400" spc="130" dirty="0">
                <a:latin typeface="Noto Sans CJK JP Regular"/>
                <a:cs typeface="Noto Sans CJK JP Regular"/>
              </a:rPr>
              <a:t>경험을 통해 </a:t>
            </a:r>
            <a:r>
              <a:rPr sz="1400" spc="125" dirty="0">
                <a:latin typeface="Noto Sans CJK JP Regular"/>
                <a:cs typeface="Noto Sans CJK JP Regular"/>
              </a:rPr>
              <a:t>검증된 </a:t>
            </a:r>
            <a:r>
              <a:rPr sz="1400" spc="105" dirty="0">
                <a:latin typeface="Noto Sans CJK JP Regular"/>
                <a:cs typeface="Noto Sans CJK JP Regular"/>
              </a:rPr>
              <a:t>기술력</a:t>
            </a:r>
            <a:r>
              <a:rPr sz="1400" spc="105" dirty="0">
                <a:latin typeface="Times New Roman"/>
                <a:cs typeface="Times New Roman"/>
              </a:rPr>
              <a:t>, </a:t>
            </a:r>
            <a:r>
              <a:rPr sz="1400" spc="105" dirty="0">
                <a:latin typeface="Noto Sans CJK JP Regular"/>
                <a:cs typeface="Noto Sans CJK JP Regular"/>
              </a:rPr>
              <a:t>추진력</a:t>
            </a:r>
            <a:r>
              <a:rPr sz="1400" spc="105" dirty="0">
                <a:latin typeface="Times New Roman"/>
                <a:cs typeface="Times New Roman"/>
              </a:rPr>
              <a:t>, </a:t>
            </a:r>
            <a:r>
              <a:rPr sz="1400" spc="130" dirty="0">
                <a:latin typeface="Noto Sans CJK JP Regular"/>
                <a:cs typeface="Noto Sans CJK JP Regular"/>
              </a:rPr>
              <a:t>책임감 그리고 </a:t>
            </a:r>
            <a:r>
              <a:rPr sz="1400" spc="125" dirty="0">
                <a:latin typeface="Noto Sans CJK JP Regular"/>
                <a:cs typeface="Noto Sans CJK JP Regular"/>
              </a:rPr>
              <a:t>관리 능력을 </a:t>
            </a:r>
            <a:r>
              <a:rPr sz="1400" spc="130" dirty="0">
                <a:latin typeface="Noto Sans CJK JP Regular"/>
                <a:cs typeface="Noto Sans CJK JP Regular"/>
              </a:rPr>
              <a:t>보유하여  </a:t>
            </a:r>
            <a:r>
              <a:rPr sz="1400" spc="125" dirty="0">
                <a:latin typeface="Noto Sans CJK JP Regular"/>
                <a:cs typeface="Noto Sans CJK JP Regular"/>
              </a:rPr>
              <a:t>본 프로젝트를 성공적으로 수행할</a:t>
            </a:r>
            <a:r>
              <a:rPr sz="1400" dirty="0"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latin typeface="Noto Sans CJK JP Regular"/>
                <a:cs typeface="Noto Sans CJK JP Regular"/>
              </a:rPr>
              <a:t>적임자입니다</a:t>
            </a:r>
            <a:r>
              <a:rPr sz="1400" spc="114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368" y="2023872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385"/>
              </a:spcBef>
            </a:pPr>
            <a:r>
              <a:rPr sz="1400" spc="50" dirty="0">
                <a:latin typeface="Times New Roman"/>
                <a:cs typeface="Times New Roman"/>
              </a:rPr>
              <a:t>PM </a:t>
            </a:r>
            <a:r>
              <a:rPr sz="1400" spc="125" dirty="0">
                <a:latin typeface="Noto Sans CJK JP Regular"/>
                <a:cs typeface="Noto Sans CJK JP Regular"/>
              </a:rPr>
              <a:t>김인기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실장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842" y="2023872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94403" y="2689860"/>
            <a:ext cx="960120" cy="417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39284" y="2634995"/>
            <a:ext cx="4889500" cy="4304030"/>
          </a:xfrm>
          <a:custGeom>
            <a:avLst/>
            <a:gdLst/>
            <a:ahLst/>
            <a:cxnLst/>
            <a:rect l="l" t="t" r="r" b="b"/>
            <a:pathLst>
              <a:path w="4889500" h="4304030">
                <a:moveTo>
                  <a:pt x="97536" y="4303776"/>
                </a:moveTo>
                <a:lnTo>
                  <a:pt x="51816" y="4291584"/>
                </a:lnTo>
                <a:lnTo>
                  <a:pt x="16764" y="4259580"/>
                </a:lnTo>
                <a:lnTo>
                  <a:pt x="1524" y="4224528"/>
                </a:lnTo>
                <a:lnTo>
                  <a:pt x="0" y="4215384"/>
                </a:lnTo>
                <a:lnTo>
                  <a:pt x="0" y="89916"/>
                </a:lnTo>
                <a:lnTo>
                  <a:pt x="1524" y="79248"/>
                </a:lnTo>
                <a:lnTo>
                  <a:pt x="7620" y="60960"/>
                </a:lnTo>
                <a:lnTo>
                  <a:pt x="10668" y="53340"/>
                </a:lnTo>
                <a:lnTo>
                  <a:pt x="16764" y="44196"/>
                </a:lnTo>
                <a:lnTo>
                  <a:pt x="21336" y="36576"/>
                </a:lnTo>
                <a:lnTo>
                  <a:pt x="35052" y="22860"/>
                </a:lnTo>
                <a:lnTo>
                  <a:pt x="42672" y="18288"/>
                </a:lnTo>
                <a:lnTo>
                  <a:pt x="51816" y="12192"/>
                </a:lnTo>
                <a:lnTo>
                  <a:pt x="59436" y="9144"/>
                </a:lnTo>
                <a:lnTo>
                  <a:pt x="68580" y="4572"/>
                </a:lnTo>
                <a:lnTo>
                  <a:pt x="77724" y="3048"/>
                </a:lnTo>
                <a:lnTo>
                  <a:pt x="88392" y="1524"/>
                </a:lnTo>
                <a:lnTo>
                  <a:pt x="97536" y="0"/>
                </a:lnTo>
                <a:lnTo>
                  <a:pt x="99060" y="19812"/>
                </a:lnTo>
                <a:lnTo>
                  <a:pt x="91440" y="19812"/>
                </a:lnTo>
                <a:lnTo>
                  <a:pt x="82296" y="21336"/>
                </a:lnTo>
                <a:lnTo>
                  <a:pt x="42672" y="42672"/>
                </a:lnTo>
                <a:lnTo>
                  <a:pt x="25908" y="68580"/>
                </a:lnTo>
                <a:lnTo>
                  <a:pt x="22860" y="74676"/>
                </a:lnTo>
                <a:lnTo>
                  <a:pt x="19812" y="89916"/>
                </a:lnTo>
                <a:lnTo>
                  <a:pt x="18288" y="99060"/>
                </a:lnTo>
                <a:lnTo>
                  <a:pt x="18288" y="4203192"/>
                </a:lnTo>
                <a:lnTo>
                  <a:pt x="19812" y="4212336"/>
                </a:lnTo>
                <a:lnTo>
                  <a:pt x="19812" y="4219956"/>
                </a:lnTo>
                <a:lnTo>
                  <a:pt x="25908" y="4235196"/>
                </a:lnTo>
                <a:lnTo>
                  <a:pt x="28956" y="4241292"/>
                </a:lnTo>
                <a:lnTo>
                  <a:pt x="32004" y="4248912"/>
                </a:lnTo>
                <a:lnTo>
                  <a:pt x="36576" y="4255008"/>
                </a:lnTo>
                <a:lnTo>
                  <a:pt x="42672" y="4259580"/>
                </a:lnTo>
                <a:lnTo>
                  <a:pt x="47244" y="4265676"/>
                </a:lnTo>
                <a:lnTo>
                  <a:pt x="89916" y="4283964"/>
                </a:lnTo>
                <a:lnTo>
                  <a:pt x="99060" y="4283964"/>
                </a:lnTo>
                <a:lnTo>
                  <a:pt x="97536" y="4303776"/>
                </a:lnTo>
                <a:close/>
              </a:path>
              <a:path w="4889500" h="4304030">
                <a:moveTo>
                  <a:pt x="4791456" y="4303776"/>
                </a:moveTo>
                <a:lnTo>
                  <a:pt x="4789932" y="4283964"/>
                </a:lnTo>
                <a:lnTo>
                  <a:pt x="4797552" y="4283964"/>
                </a:lnTo>
                <a:lnTo>
                  <a:pt x="4806696" y="4282440"/>
                </a:lnTo>
                <a:lnTo>
                  <a:pt x="4814316" y="4280916"/>
                </a:lnTo>
                <a:lnTo>
                  <a:pt x="4820412" y="4277868"/>
                </a:lnTo>
                <a:lnTo>
                  <a:pt x="4828032" y="4274820"/>
                </a:lnTo>
                <a:lnTo>
                  <a:pt x="4846320" y="4261104"/>
                </a:lnTo>
                <a:lnTo>
                  <a:pt x="4860036" y="4242816"/>
                </a:lnTo>
                <a:lnTo>
                  <a:pt x="4863084" y="4235196"/>
                </a:lnTo>
                <a:lnTo>
                  <a:pt x="4866132" y="4229100"/>
                </a:lnTo>
                <a:lnTo>
                  <a:pt x="4867656" y="4221480"/>
                </a:lnTo>
                <a:lnTo>
                  <a:pt x="4869180" y="4212336"/>
                </a:lnTo>
                <a:lnTo>
                  <a:pt x="4870704" y="4204716"/>
                </a:lnTo>
                <a:lnTo>
                  <a:pt x="4870704" y="99060"/>
                </a:lnTo>
                <a:lnTo>
                  <a:pt x="4869180" y="91440"/>
                </a:lnTo>
                <a:lnTo>
                  <a:pt x="4869180" y="83820"/>
                </a:lnTo>
                <a:lnTo>
                  <a:pt x="4866132" y="76200"/>
                </a:lnTo>
                <a:lnTo>
                  <a:pt x="4864608" y="68580"/>
                </a:lnTo>
                <a:lnTo>
                  <a:pt x="4860036" y="62484"/>
                </a:lnTo>
                <a:lnTo>
                  <a:pt x="4829556" y="28956"/>
                </a:lnTo>
                <a:lnTo>
                  <a:pt x="4799076" y="19812"/>
                </a:lnTo>
                <a:lnTo>
                  <a:pt x="4789932" y="19812"/>
                </a:lnTo>
                <a:lnTo>
                  <a:pt x="4791456" y="0"/>
                </a:lnTo>
                <a:lnTo>
                  <a:pt x="4837176" y="12192"/>
                </a:lnTo>
                <a:lnTo>
                  <a:pt x="4872228" y="44196"/>
                </a:lnTo>
                <a:lnTo>
                  <a:pt x="4887468" y="79248"/>
                </a:lnTo>
                <a:lnTo>
                  <a:pt x="4888992" y="88392"/>
                </a:lnTo>
                <a:lnTo>
                  <a:pt x="4888992" y="4213860"/>
                </a:lnTo>
                <a:lnTo>
                  <a:pt x="4878324" y="4250436"/>
                </a:lnTo>
                <a:lnTo>
                  <a:pt x="4872228" y="4259580"/>
                </a:lnTo>
                <a:lnTo>
                  <a:pt x="4867656" y="4267200"/>
                </a:lnTo>
                <a:lnTo>
                  <a:pt x="4860036" y="4273296"/>
                </a:lnTo>
                <a:lnTo>
                  <a:pt x="4853940" y="4280916"/>
                </a:lnTo>
                <a:lnTo>
                  <a:pt x="4846320" y="4285488"/>
                </a:lnTo>
                <a:lnTo>
                  <a:pt x="4838700" y="4291584"/>
                </a:lnTo>
                <a:lnTo>
                  <a:pt x="4829556" y="4294632"/>
                </a:lnTo>
                <a:lnTo>
                  <a:pt x="4820412" y="4299204"/>
                </a:lnTo>
                <a:lnTo>
                  <a:pt x="4811268" y="4300728"/>
                </a:lnTo>
                <a:lnTo>
                  <a:pt x="4800600" y="4302252"/>
                </a:lnTo>
                <a:lnTo>
                  <a:pt x="4791456" y="4303776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1392" y="2793492"/>
            <a:ext cx="929640" cy="1312545"/>
          </a:xfrm>
          <a:custGeom>
            <a:avLst/>
            <a:gdLst/>
            <a:ahLst/>
            <a:cxnLst/>
            <a:rect l="l" t="t" r="r" b="b"/>
            <a:pathLst>
              <a:path w="929639" h="1312545">
                <a:moveTo>
                  <a:pt x="0" y="0"/>
                </a:moveTo>
                <a:lnTo>
                  <a:pt x="929640" y="0"/>
                </a:lnTo>
                <a:lnTo>
                  <a:pt x="929640" y="1312164"/>
                </a:lnTo>
                <a:lnTo>
                  <a:pt x="0" y="1312164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41392" y="3195985"/>
            <a:ext cx="929640" cy="4705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7340" marR="147320" indent="-155575">
              <a:lnSpc>
                <a:spcPct val="121600"/>
              </a:lnSpc>
              <a:spcBef>
                <a:spcPts val="95"/>
              </a:spcBef>
            </a:pPr>
            <a:r>
              <a:rPr sz="1200" spc="85" dirty="0">
                <a:latin typeface="Noto Sans CJK JP Regular"/>
                <a:cs typeface="Noto Sans CJK JP Regular"/>
              </a:rPr>
              <a:t>프로젝트  </a:t>
            </a:r>
            <a:r>
              <a:rPr sz="1200" spc="120" dirty="0">
                <a:latin typeface="Noto Sans CJK JP Regular"/>
                <a:cs typeface="Noto Sans CJK JP Regular"/>
              </a:rPr>
              <a:t>수행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35296" y="2785872"/>
            <a:ext cx="142240" cy="102235"/>
          </a:xfrm>
          <a:custGeom>
            <a:avLst/>
            <a:gdLst/>
            <a:ahLst/>
            <a:cxnLst/>
            <a:rect l="l" t="t" r="r" b="b"/>
            <a:pathLst>
              <a:path w="142239" h="102235">
                <a:moveTo>
                  <a:pt x="131064" y="102108"/>
                </a:moveTo>
                <a:lnTo>
                  <a:pt x="0" y="15240"/>
                </a:lnTo>
                <a:lnTo>
                  <a:pt x="10668" y="0"/>
                </a:lnTo>
                <a:lnTo>
                  <a:pt x="141732" y="85344"/>
                </a:lnTo>
                <a:lnTo>
                  <a:pt x="131064" y="102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27499" y="2876795"/>
            <a:ext cx="3333750" cy="111061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99060" indent="-86360">
              <a:lnSpc>
                <a:spcPct val="100000"/>
              </a:lnSpc>
              <a:spcBef>
                <a:spcPts val="3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 </a:t>
            </a:r>
            <a:r>
              <a:rPr sz="1000" spc="65" dirty="0">
                <a:latin typeface="Times New Roman"/>
                <a:cs typeface="Times New Roman"/>
              </a:rPr>
              <a:t>PM/</a:t>
            </a:r>
            <a:r>
              <a:rPr sz="1000" spc="65" dirty="0">
                <a:latin typeface="Noto Sans CJK JP Regular"/>
                <a:cs typeface="Noto Sans CJK JP Regular"/>
              </a:rPr>
              <a:t>파트리더 </a:t>
            </a:r>
            <a:r>
              <a:rPr sz="1000" spc="100" dirty="0">
                <a:latin typeface="Noto Sans CJK JP Regular"/>
                <a:cs typeface="Noto Sans CJK JP Regular"/>
              </a:rPr>
              <a:t>수행</a:t>
            </a:r>
            <a:r>
              <a:rPr sz="1000" spc="-7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경험</a:t>
            </a:r>
            <a:endParaRPr sz="1000">
              <a:latin typeface="Noto Sans CJK JP Regular"/>
              <a:cs typeface="Noto Sans CJK JP Regular"/>
            </a:endParaRPr>
          </a:p>
          <a:p>
            <a:pPr marL="155575" marR="5080" lvl="1" indent="-71755">
              <a:lnSpc>
                <a:spcPct val="118500"/>
              </a:lnSpc>
              <a:spcBef>
                <a:spcPts val="10"/>
              </a:spcBef>
              <a:buChar char="-"/>
              <a:tabLst>
                <a:tab pos="162560" algn="l"/>
              </a:tabLst>
            </a:pPr>
            <a:r>
              <a:rPr sz="1000" spc="65" dirty="0">
                <a:latin typeface="Times New Roman"/>
                <a:cs typeface="Times New Roman"/>
              </a:rPr>
              <a:t>NS </a:t>
            </a:r>
            <a:r>
              <a:rPr sz="1000" spc="15" dirty="0">
                <a:latin typeface="Times New Roman"/>
                <a:cs typeface="Times New Roman"/>
              </a:rPr>
              <a:t>Mobile </a:t>
            </a:r>
            <a:r>
              <a:rPr sz="1000" spc="100" dirty="0">
                <a:latin typeface="Noto Sans CJK JP Regular"/>
                <a:cs typeface="Noto Sans CJK JP Regular"/>
              </a:rPr>
              <a:t>구축 </a:t>
            </a:r>
            <a:r>
              <a:rPr sz="1000" spc="85" dirty="0">
                <a:latin typeface="Noto Sans CJK JP Regular"/>
                <a:cs typeface="Noto Sans CJK JP Regular"/>
              </a:rPr>
              <a:t>프로젝트</a:t>
            </a:r>
            <a:r>
              <a:rPr sz="1000" spc="85" dirty="0">
                <a:latin typeface="Times New Roman"/>
                <a:cs typeface="Times New Roman"/>
              </a:rPr>
              <a:t>, </a:t>
            </a:r>
            <a:r>
              <a:rPr sz="1000" spc="100" dirty="0">
                <a:latin typeface="Noto Sans CJK JP Regular"/>
                <a:cs typeface="Noto Sans CJK JP Regular"/>
              </a:rPr>
              <a:t>삼성전자 </a:t>
            </a:r>
            <a:r>
              <a:rPr sz="1000" spc="35" dirty="0">
                <a:latin typeface="Times New Roman"/>
                <a:cs typeface="Times New Roman"/>
              </a:rPr>
              <a:t>MUSE </a:t>
            </a:r>
            <a:r>
              <a:rPr sz="1000" spc="45" dirty="0">
                <a:latin typeface="Times New Roman"/>
                <a:cs typeface="Times New Roman"/>
              </a:rPr>
              <a:t>2.0/3.0  </a:t>
            </a:r>
            <a:r>
              <a:rPr sz="1000" spc="85" dirty="0">
                <a:latin typeface="Noto Sans CJK JP Regular"/>
                <a:cs typeface="Noto Sans CJK JP Regular"/>
              </a:rPr>
              <a:t>프로젝트</a:t>
            </a:r>
            <a:r>
              <a:rPr sz="1000" spc="85" dirty="0">
                <a:latin typeface="Times New Roman"/>
                <a:cs typeface="Times New Roman"/>
              </a:rPr>
              <a:t>,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아모레퍼시픽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50" dirty="0">
                <a:latin typeface="Times New Roman"/>
                <a:cs typeface="Times New Roman"/>
              </a:rPr>
              <a:t>Legacy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Times New Roman"/>
                <a:cs typeface="Times New Roman"/>
              </a:rPr>
              <a:t>Interface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75" dirty="0">
                <a:latin typeface="Times New Roman"/>
                <a:cs typeface="Times New Roman"/>
              </a:rPr>
              <a:t>2</a:t>
            </a:r>
            <a:r>
              <a:rPr sz="1000" spc="75" dirty="0">
                <a:latin typeface="Noto Sans CJK JP Regular"/>
                <a:cs typeface="Noto Sans CJK JP Regular"/>
              </a:rPr>
              <a:t>차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85" dirty="0">
                <a:latin typeface="Noto Sans CJK JP Regular"/>
                <a:cs typeface="Noto Sans CJK JP Regular"/>
              </a:rPr>
              <a:t>프로젝트</a:t>
            </a:r>
            <a:r>
              <a:rPr sz="1000" spc="85" dirty="0">
                <a:latin typeface="Times New Roman"/>
                <a:cs typeface="Times New Roman"/>
              </a:rPr>
              <a:t>,  </a:t>
            </a:r>
            <a:r>
              <a:rPr sz="1000" spc="30" dirty="0">
                <a:latin typeface="Times New Roman"/>
                <a:cs typeface="Times New Roman"/>
              </a:rPr>
              <a:t>SKT</a:t>
            </a:r>
            <a:r>
              <a:rPr sz="1000" spc="-20" dirty="0">
                <a:latin typeface="Times New Roman"/>
                <a:cs typeface="Times New Roman"/>
              </a:rPr>
              <a:t> IT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Times New Roman"/>
                <a:cs typeface="Times New Roman"/>
              </a:rPr>
              <a:t>Implementation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45" dirty="0">
                <a:latin typeface="Times New Roman"/>
                <a:cs typeface="Times New Roman"/>
              </a:rPr>
              <a:t>Project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외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다수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수행</a:t>
            </a:r>
            <a:endParaRPr sz="1000">
              <a:latin typeface="Noto Sans CJK JP Regular"/>
              <a:cs typeface="Noto Sans CJK JP Regular"/>
            </a:endParaRPr>
          </a:p>
          <a:p>
            <a:pPr marL="99060" indent="-8636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 일정</a:t>
            </a:r>
            <a:r>
              <a:rPr sz="1000" spc="-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준수</a:t>
            </a:r>
            <a:endParaRPr sz="1000">
              <a:latin typeface="Noto Sans CJK JP Regular"/>
              <a:cs typeface="Noto Sans CJK JP Regular"/>
            </a:endParaRPr>
          </a:p>
          <a:p>
            <a:pPr marL="161925" lvl="1" indent="-78105">
              <a:lnSpc>
                <a:spcPct val="100000"/>
              </a:lnSpc>
              <a:spcBef>
                <a:spcPts val="225"/>
              </a:spcBef>
              <a:buFont typeface="Times New Roman"/>
              <a:buChar char="-"/>
              <a:tabLst>
                <a:tab pos="16256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전 프로젝트 기간 내</a:t>
            </a:r>
            <a:r>
              <a:rPr sz="1000" spc="-1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완료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60947" y="4105655"/>
            <a:ext cx="3724910" cy="0"/>
          </a:xfrm>
          <a:custGeom>
            <a:avLst/>
            <a:gdLst/>
            <a:ahLst/>
            <a:cxnLst/>
            <a:rect l="l" t="t" r="r" b="b"/>
            <a:pathLst>
              <a:path w="3724909">
                <a:moveTo>
                  <a:pt x="0" y="0"/>
                </a:moveTo>
                <a:lnTo>
                  <a:pt x="3724656" y="0"/>
                </a:lnTo>
              </a:path>
            </a:pathLst>
          </a:custGeom>
          <a:ln w="9144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41392" y="4174236"/>
            <a:ext cx="929640" cy="1373505"/>
          </a:xfrm>
          <a:custGeom>
            <a:avLst/>
            <a:gdLst/>
            <a:ahLst/>
            <a:cxnLst/>
            <a:rect l="l" t="t" r="r" b="b"/>
            <a:pathLst>
              <a:path w="929639" h="1373504">
                <a:moveTo>
                  <a:pt x="0" y="0"/>
                </a:moveTo>
                <a:lnTo>
                  <a:pt x="929640" y="0"/>
                </a:lnTo>
                <a:lnTo>
                  <a:pt x="929640" y="1373124"/>
                </a:lnTo>
                <a:lnTo>
                  <a:pt x="0" y="1373124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041392" y="4607284"/>
            <a:ext cx="929640" cy="4705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7340" marR="127000" indent="-177165">
              <a:lnSpc>
                <a:spcPct val="121600"/>
              </a:lnSpc>
              <a:spcBef>
                <a:spcPts val="9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상세</a:t>
            </a:r>
            <a:r>
              <a:rPr sz="1200" spc="-35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업무  능력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5296" y="4165092"/>
            <a:ext cx="142240" cy="104139"/>
          </a:xfrm>
          <a:custGeom>
            <a:avLst/>
            <a:gdLst/>
            <a:ahLst/>
            <a:cxnLst/>
            <a:rect l="l" t="t" r="r" b="b"/>
            <a:pathLst>
              <a:path w="142239" h="104139">
                <a:moveTo>
                  <a:pt x="131064" y="103632"/>
                </a:moveTo>
                <a:lnTo>
                  <a:pt x="0" y="16764"/>
                </a:lnTo>
                <a:lnTo>
                  <a:pt x="10668" y="0"/>
                </a:lnTo>
                <a:lnTo>
                  <a:pt x="141732" y="86868"/>
                </a:lnTo>
                <a:lnTo>
                  <a:pt x="131064" y="103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127499" y="4115795"/>
            <a:ext cx="2983865" cy="1418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9060" indent="-86360">
              <a:lnSpc>
                <a:spcPct val="100000"/>
              </a:lnSpc>
              <a:spcBef>
                <a:spcPts val="1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코딩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능력</a:t>
            </a:r>
            <a:endParaRPr sz="1000">
              <a:latin typeface="Noto Sans CJK JP Regular"/>
              <a:cs typeface="Noto Sans CJK JP Regular"/>
            </a:endParaRPr>
          </a:p>
          <a:p>
            <a:pPr marL="155575" marR="5080" lvl="1" indent="-71755">
              <a:lnSpc>
                <a:spcPct val="101000"/>
              </a:lnSpc>
              <a:spcBef>
                <a:spcPts val="10"/>
              </a:spcBef>
              <a:buFont typeface="Times New Roman"/>
              <a:buChar char="-"/>
              <a:tabLst>
                <a:tab pos="16256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경영정보시스템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구축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75" dirty="0">
                <a:latin typeface="Noto Sans CJK JP Regular"/>
                <a:cs typeface="Noto Sans CJK JP Regular"/>
              </a:rPr>
              <a:t>프로젝트</a:t>
            </a:r>
            <a:r>
              <a:rPr sz="1000" spc="75" dirty="0">
                <a:latin typeface="Times New Roman"/>
                <a:cs typeface="Times New Roman"/>
              </a:rPr>
              <a:t>(</a:t>
            </a:r>
            <a:r>
              <a:rPr sz="1000" spc="75" dirty="0">
                <a:latin typeface="Noto Sans CJK JP Regular"/>
                <a:cs typeface="Noto Sans CJK JP Regular"/>
              </a:rPr>
              <a:t>한화기계</a:t>
            </a:r>
            <a:r>
              <a:rPr sz="1000" spc="75" dirty="0">
                <a:latin typeface="Times New Roman"/>
                <a:cs typeface="Times New Roman"/>
              </a:rPr>
              <a:t>)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다수  프로젝트 개발 경험</a:t>
            </a:r>
            <a:r>
              <a:rPr sz="1000" spc="-1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풍부</a:t>
            </a:r>
            <a:endParaRPr sz="1000">
              <a:latin typeface="Noto Sans CJK JP Regular"/>
              <a:cs typeface="Noto Sans CJK JP Regular"/>
            </a:endParaRPr>
          </a:p>
          <a:p>
            <a:pPr marL="99060" indent="-8636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테스트 업무</a:t>
            </a:r>
            <a:r>
              <a:rPr sz="1000" spc="-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능력</a:t>
            </a:r>
            <a:endParaRPr sz="1000">
              <a:latin typeface="Noto Sans CJK JP Regular"/>
              <a:cs typeface="Noto Sans CJK JP Regular"/>
            </a:endParaRPr>
          </a:p>
          <a:p>
            <a:pPr marL="161925" lvl="1" indent="-78105">
              <a:lnSpc>
                <a:spcPct val="100000"/>
              </a:lnSpc>
              <a:spcBef>
                <a:spcPts val="10"/>
              </a:spcBef>
              <a:buChar char="-"/>
              <a:tabLst>
                <a:tab pos="162560" algn="l"/>
              </a:tabLst>
            </a:pPr>
            <a:r>
              <a:rPr sz="1000" spc="30" dirty="0">
                <a:latin typeface="Times New Roman"/>
                <a:cs typeface="Times New Roman"/>
              </a:rPr>
              <a:t>SKT </a:t>
            </a:r>
            <a:r>
              <a:rPr sz="1000" spc="40" dirty="0">
                <a:latin typeface="Times New Roman"/>
                <a:cs typeface="Times New Roman"/>
              </a:rPr>
              <a:t>Swing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endParaRPr sz="1000">
              <a:latin typeface="Noto Sans CJK JP Regular"/>
              <a:cs typeface="Noto Sans CJK JP Regular"/>
            </a:endParaRPr>
          </a:p>
          <a:p>
            <a:pPr marL="99060" indent="-86360">
              <a:lnSpc>
                <a:spcPct val="100000"/>
              </a:lnSpc>
              <a:spcBef>
                <a:spcPts val="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품질 검토</a:t>
            </a:r>
            <a:r>
              <a:rPr sz="1000" spc="-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능력</a:t>
            </a:r>
            <a:endParaRPr sz="1000">
              <a:latin typeface="Noto Sans CJK JP Regular"/>
              <a:cs typeface="Noto Sans CJK JP Regular"/>
            </a:endParaRPr>
          </a:p>
          <a:p>
            <a:pPr marL="161925" lvl="1" indent="-78105">
              <a:lnSpc>
                <a:spcPct val="100000"/>
              </a:lnSpc>
              <a:spcBef>
                <a:spcPts val="15"/>
              </a:spcBef>
              <a:buChar char="-"/>
              <a:tabLst>
                <a:tab pos="162560" algn="l"/>
              </a:tabLst>
            </a:pPr>
            <a:r>
              <a:rPr sz="1000" spc="30" dirty="0">
                <a:latin typeface="Times New Roman"/>
                <a:cs typeface="Times New Roman"/>
              </a:rPr>
              <a:t>SKT </a:t>
            </a:r>
            <a:r>
              <a:rPr sz="1000" spc="40" dirty="0">
                <a:latin typeface="Times New Roman"/>
                <a:cs typeface="Times New Roman"/>
              </a:rPr>
              <a:t>Swing </a:t>
            </a:r>
            <a:r>
              <a:rPr sz="1000" spc="100" dirty="0">
                <a:latin typeface="Noto Sans CJK JP Regular"/>
                <a:cs typeface="Noto Sans CJK JP Regular"/>
              </a:rPr>
              <a:t>프로젝트 </a:t>
            </a:r>
            <a:r>
              <a:rPr sz="1000" spc="10" dirty="0">
                <a:latin typeface="Times New Roman"/>
                <a:cs typeface="Times New Roman"/>
              </a:rPr>
              <a:t>QA</a:t>
            </a:r>
            <a:r>
              <a:rPr sz="1000" spc="-1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수행</a:t>
            </a:r>
            <a:endParaRPr sz="1000">
              <a:latin typeface="Noto Sans CJK JP Regular"/>
              <a:cs typeface="Noto Sans CJK JP Regular"/>
            </a:endParaRPr>
          </a:p>
          <a:p>
            <a:pPr marL="99060" indent="-86360"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SzPct val="110000"/>
              <a:buChar char="•"/>
              <a:tabLst>
                <a:tab pos="99695" algn="l"/>
              </a:tabLst>
            </a:pPr>
            <a:r>
              <a:rPr sz="1000" spc="-20" dirty="0">
                <a:latin typeface="Times New Roman"/>
                <a:cs typeface="Times New Roman"/>
              </a:rPr>
              <a:t>IT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운영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매뉴얼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산출물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능력</a:t>
            </a:r>
            <a:endParaRPr sz="1000">
              <a:latin typeface="Noto Sans CJK JP Regular"/>
              <a:cs typeface="Noto Sans CJK JP Regular"/>
            </a:endParaRPr>
          </a:p>
          <a:p>
            <a:pPr marL="161925" lvl="1" indent="-78105">
              <a:lnSpc>
                <a:spcPct val="100000"/>
              </a:lnSpc>
              <a:spcBef>
                <a:spcPts val="15"/>
              </a:spcBef>
              <a:buChar char="-"/>
              <a:tabLst>
                <a:tab pos="162560" algn="l"/>
              </a:tabLst>
            </a:pPr>
            <a:r>
              <a:rPr sz="1000" spc="30" dirty="0">
                <a:latin typeface="Times New Roman"/>
                <a:cs typeface="Times New Roman"/>
              </a:rPr>
              <a:t>SKT </a:t>
            </a:r>
            <a:r>
              <a:rPr sz="1000" spc="100" dirty="0">
                <a:latin typeface="Noto Sans CJK JP Regular"/>
                <a:cs typeface="Noto Sans CJK JP Regular"/>
              </a:rPr>
              <a:t>차세대 프로젝트 외</a:t>
            </a:r>
            <a:r>
              <a:rPr sz="1000" spc="-114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다수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060947" y="5606034"/>
            <a:ext cx="3724910" cy="0"/>
          </a:xfrm>
          <a:custGeom>
            <a:avLst/>
            <a:gdLst/>
            <a:ahLst/>
            <a:cxnLst/>
            <a:rect l="l" t="t" r="r" b="b"/>
            <a:pathLst>
              <a:path w="3724909">
                <a:moveTo>
                  <a:pt x="0" y="0"/>
                </a:moveTo>
                <a:lnTo>
                  <a:pt x="3724656" y="0"/>
                </a:lnTo>
              </a:path>
            </a:pathLst>
          </a:custGeom>
          <a:ln w="10668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41392" y="5609844"/>
            <a:ext cx="929640" cy="1312545"/>
          </a:xfrm>
          <a:custGeom>
            <a:avLst/>
            <a:gdLst/>
            <a:ahLst/>
            <a:cxnLst/>
            <a:rect l="l" t="t" r="r" b="b"/>
            <a:pathLst>
              <a:path w="929639" h="1312545">
                <a:moveTo>
                  <a:pt x="0" y="0"/>
                </a:moveTo>
                <a:lnTo>
                  <a:pt x="929640" y="0"/>
                </a:lnTo>
                <a:lnTo>
                  <a:pt x="929640" y="1312164"/>
                </a:lnTo>
                <a:lnTo>
                  <a:pt x="0" y="1312164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41392" y="6159584"/>
            <a:ext cx="92964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자격요건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35296" y="5545836"/>
            <a:ext cx="142240" cy="104139"/>
          </a:xfrm>
          <a:custGeom>
            <a:avLst/>
            <a:gdLst/>
            <a:ahLst/>
            <a:cxnLst/>
            <a:rect l="l" t="t" r="r" b="b"/>
            <a:pathLst>
              <a:path w="142239" h="104139">
                <a:moveTo>
                  <a:pt x="131064" y="103632"/>
                </a:moveTo>
                <a:lnTo>
                  <a:pt x="0" y="16764"/>
                </a:lnTo>
                <a:lnTo>
                  <a:pt x="10668" y="0"/>
                </a:lnTo>
                <a:lnTo>
                  <a:pt x="141732" y="86868"/>
                </a:lnTo>
                <a:lnTo>
                  <a:pt x="131064" y="103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127499" y="5693145"/>
            <a:ext cx="2684145" cy="11106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99060" indent="-86360">
              <a:lnSpc>
                <a:spcPct val="100000"/>
              </a:lnSpc>
              <a:spcBef>
                <a:spcPts val="32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 </a:t>
            </a:r>
            <a:r>
              <a:rPr sz="1000" spc="85" dirty="0">
                <a:latin typeface="Noto Sans CJK JP Regular"/>
                <a:cs typeface="Noto Sans CJK JP Regular"/>
              </a:rPr>
              <a:t>설계</a:t>
            </a:r>
            <a:r>
              <a:rPr sz="1000" spc="85" dirty="0">
                <a:latin typeface="Times New Roman"/>
                <a:cs typeface="Times New Roman"/>
              </a:rPr>
              <a:t>,</a:t>
            </a:r>
            <a:r>
              <a:rPr sz="1000" spc="85" dirty="0">
                <a:latin typeface="Noto Sans CJK JP Regular"/>
                <a:cs typeface="Noto Sans CJK JP Regular"/>
              </a:rPr>
              <a:t>분석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-8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개발</a:t>
            </a:r>
            <a:endParaRPr sz="1000">
              <a:latin typeface="Noto Sans CJK JP Regular"/>
              <a:cs typeface="Noto Sans CJK JP Regular"/>
            </a:endParaRPr>
          </a:p>
          <a:p>
            <a:pPr marL="161925" lvl="1" indent="-78105">
              <a:lnSpc>
                <a:spcPct val="100000"/>
              </a:lnSpc>
              <a:spcBef>
                <a:spcPts val="225"/>
              </a:spcBef>
              <a:buFont typeface="Times New Roman"/>
              <a:buChar char="-"/>
              <a:tabLst>
                <a:tab pos="16256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품질관리 </a:t>
            </a:r>
            <a:r>
              <a:rPr sz="1000" spc="80" dirty="0">
                <a:latin typeface="Noto Sans CJK JP Regular"/>
                <a:cs typeface="Noto Sans CJK JP Regular"/>
              </a:rPr>
              <a:t>시스템</a:t>
            </a:r>
            <a:r>
              <a:rPr sz="1000" spc="80" dirty="0">
                <a:latin typeface="Times New Roman"/>
                <a:cs typeface="Times New Roman"/>
              </a:rPr>
              <a:t>(</a:t>
            </a:r>
            <a:r>
              <a:rPr sz="1000" spc="80" dirty="0">
                <a:latin typeface="Noto Sans CJK JP Regular"/>
                <a:cs typeface="Noto Sans CJK JP Regular"/>
              </a:rPr>
              <a:t>대우자동차</a:t>
            </a:r>
            <a:r>
              <a:rPr sz="1000" spc="80" dirty="0">
                <a:latin typeface="Times New Roman"/>
                <a:cs typeface="Times New Roman"/>
              </a:rPr>
              <a:t>) </a:t>
            </a:r>
            <a:r>
              <a:rPr sz="1000" spc="100" dirty="0">
                <a:latin typeface="Noto Sans CJK JP Regular"/>
                <a:cs typeface="Noto Sans CJK JP Regular"/>
              </a:rPr>
              <a:t>외</a:t>
            </a:r>
            <a:r>
              <a:rPr sz="1000" spc="-114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다수</a:t>
            </a:r>
            <a:endParaRPr sz="1000">
              <a:latin typeface="Noto Sans CJK JP Regular"/>
              <a:cs typeface="Noto Sans CJK JP Regular"/>
            </a:endParaRPr>
          </a:p>
          <a:p>
            <a:pPr marL="99060" indent="-8636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99695" algn="l"/>
              </a:tabLst>
            </a:pPr>
            <a:r>
              <a:rPr sz="1000" spc="50" dirty="0">
                <a:latin typeface="Times New Roman"/>
                <a:cs typeface="Times New Roman"/>
              </a:rPr>
              <a:t>Host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System</a:t>
            </a:r>
            <a:endParaRPr sz="1000">
              <a:latin typeface="Times New Roman"/>
              <a:cs typeface="Times New Roman"/>
            </a:endParaRPr>
          </a:p>
          <a:p>
            <a:pPr marL="161925" lvl="1" indent="-78105">
              <a:lnSpc>
                <a:spcPct val="100000"/>
              </a:lnSpc>
              <a:spcBef>
                <a:spcPts val="229"/>
              </a:spcBef>
              <a:buChar char="-"/>
              <a:tabLst>
                <a:tab pos="162560" algn="l"/>
              </a:tabLst>
            </a:pPr>
            <a:r>
              <a:rPr sz="1000" spc="30" dirty="0">
                <a:latin typeface="Times New Roman"/>
                <a:cs typeface="Times New Roman"/>
              </a:rPr>
              <a:t>SKT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60" dirty="0">
                <a:latin typeface="Times New Roman"/>
                <a:cs typeface="Times New Roman"/>
              </a:rPr>
              <a:t>017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통합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85" dirty="0">
                <a:latin typeface="Noto Sans CJK JP Regular"/>
                <a:cs typeface="Noto Sans CJK JP Regular"/>
              </a:rPr>
              <a:t>프로젝트</a:t>
            </a:r>
            <a:r>
              <a:rPr sz="1000" spc="85" dirty="0">
                <a:latin typeface="Times New Roman"/>
                <a:cs typeface="Times New Roman"/>
              </a:rPr>
              <a:t>,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Times New Roman"/>
                <a:cs typeface="Times New Roman"/>
              </a:rPr>
              <a:t>SKT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종합채권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endParaRPr sz="1000">
              <a:latin typeface="Noto Sans CJK JP Regular"/>
              <a:cs typeface="Noto Sans CJK JP Regular"/>
            </a:endParaRPr>
          </a:p>
          <a:p>
            <a:pPr marL="99060" indent="-8636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99695" algn="l"/>
              </a:tabLst>
            </a:pPr>
            <a:r>
              <a:rPr sz="1000" spc="50" dirty="0">
                <a:latin typeface="Times New Roman"/>
                <a:cs typeface="Times New Roman"/>
              </a:rPr>
              <a:t>Query</a:t>
            </a:r>
            <a:endParaRPr sz="1000">
              <a:latin typeface="Times New Roman"/>
              <a:cs typeface="Times New Roman"/>
            </a:endParaRPr>
          </a:p>
          <a:p>
            <a:pPr marL="161925" lvl="1" indent="-78105">
              <a:lnSpc>
                <a:spcPct val="100000"/>
              </a:lnSpc>
              <a:spcBef>
                <a:spcPts val="229"/>
              </a:spcBef>
              <a:buChar char="-"/>
              <a:tabLst>
                <a:tab pos="162560" algn="l"/>
              </a:tabLst>
            </a:pPr>
            <a:r>
              <a:rPr sz="1000" spc="65" dirty="0">
                <a:latin typeface="Times New Roman"/>
                <a:cs typeface="Times New Roman"/>
              </a:rPr>
              <a:t>NS </a:t>
            </a:r>
            <a:r>
              <a:rPr sz="1000" spc="15" dirty="0">
                <a:latin typeface="Times New Roman"/>
                <a:cs typeface="Times New Roman"/>
              </a:rPr>
              <a:t>Mobile </a:t>
            </a:r>
            <a:r>
              <a:rPr sz="1000" spc="100" dirty="0">
                <a:latin typeface="Noto Sans CJK JP Regular"/>
                <a:cs typeface="Noto Sans CJK JP Regular"/>
              </a:rPr>
              <a:t>구축 프로젝트 외</a:t>
            </a:r>
            <a:r>
              <a:rPr sz="1000" spc="-1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다수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36219" y="2621279"/>
            <a:ext cx="1784985" cy="340360"/>
          </a:xfrm>
          <a:custGeom>
            <a:avLst/>
            <a:gdLst/>
            <a:ahLst/>
            <a:cxnLst/>
            <a:rect l="l" t="t" r="r" b="b"/>
            <a:pathLst>
              <a:path w="1784985" h="340360">
                <a:moveTo>
                  <a:pt x="1784604" y="339852"/>
                </a:moveTo>
                <a:lnTo>
                  <a:pt x="0" y="339852"/>
                </a:lnTo>
                <a:lnTo>
                  <a:pt x="0" y="56388"/>
                </a:lnTo>
                <a:lnTo>
                  <a:pt x="4524" y="34075"/>
                </a:lnTo>
                <a:lnTo>
                  <a:pt x="16764" y="16192"/>
                </a:lnTo>
                <a:lnTo>
                  <a:pt x="34718" y="4310"/>
                </a:lnTo>
                <a:lnTo>
                  <a:pt x="56388" y="0"/>
                </a:lnTo>
                <a:lnTo>
                  <a:pt x="1728216" y="0"/>
                </a:lnTo>
                <a:lnTo>
                  <a:pt x="1749885" y="4310"/>
                </a:lnTo>
                <a:lnTo>
                  <a:pt x="1767840" y="16192"/>
                </a:lnTo>
                <a:lnTo>
                  <a:pt x="1780079" y="34075"/>
                </a:lnTo>
                <a:lnTo>
                  <a:pt x="1784604" y="56388"/>
                </a:lnTo>
                <a:lnTo>
                  <a:pt x="1784604" y="339852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30191" y="2672565"/>
            <a:ext cx="1116965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수행 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PM</a:t>
            </a:r>
            <a:r>
              <a:rPr sz="14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요건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7744" y="2915412"/>
            <a:ext cx="3868420" cy="45720"/>
          </a:xfrm>
          <a:custGeom>
            <a:avLst/>
            <a:gdLst/>
            <a:ahLst/>
            <a:cxnLst/>
            <a:rect l="l" t="t" r="r" b="b"/>
            <a:pathLst>
              <a:path w="3868420" h="45719">
                <a:moveTo>
                  <a:pt x="0" y="45720"/>
                </a:moveTo>
                <a:lnTo>
                  <a:pt x="3867912" y="45720"/>
                </a:lnTo>
                <a:lnTo>
                  <a:pt x="3867912" y="0"/>
                </a:lnTo>
                <a:lnTo>
                  <a:pt x="0" y="0"/>
                </a:lnTo>
                <a:lnTo>
                  <a:pt x="0" y="4572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7744" y="2961132"/>
            <a:ext cx="3868420" cy="3771900"/>
          </a:xfrm>
          <a:custGeom>
            <a:avLst/>
            <a:gdLst/>
            <a:ahLst/>
            <a:cxnLst/>
            <a:rect l="l" t="t" r="r" b="b"/>
            <a:pathLst>
              <a:path w="3868420" h="3771900">
                <a:moveTo>
                  <a:pt x="0" y="0"/>
                </a:moveTo>
                <a:lnTo>
                  <a:pt x="3867912" y="0"/>
                </a:lnTo>
                <a:lnTo>
                  <a:pt x="3867912" y="3771900"/>
                </a:lnTo>
                <a:lnTo>
                  <a:pt x="0" y="37719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8996" y="3067812"/>
            <a:ext cx="3645535" cy="3558540"/>
          </a:xfrm>
          <a:custGeom>
            <a:avLst/>
            <a:gdLst/>
            <a:ahLst/>
            <a:cxnLst/>
            <a:rect l="l" t="t" r="r" b="b"/>
            <a:pathLst>
              <a:path w="3645535" h="3558540">
                <a:moveTo>
                  <a:pt x="0" y="0"/>
                </a:moveTo>
                <a:lnTo>
                  <a:pt x="3645408" y="0"/>
                </a:lnTo>
                <a:lnTo>
                  <a:pt x="3645408" y="3558540"/>
                </a:lnTo>
                <a:lnTo>
                  <a:pt x="0" y="355854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5947" y="3064764"/>
            <a:ext cx="3651885" cy="3564890"/>
          </a:xfrm>
          <a:custGeom>
            <a:avLst/>
            <a:gdLst/>
            <a:ahLst/>
            <a:cxnLst/>
            <a:rect l="l" t="t" r="r" b="b"/>
            <a:pathLst>
              <a:path w="3651885" h="3564890">
                <a:moveTo>
                  <a:pt x="3649980" y="3564636"/>
                </a:moveTo>
                <a:lnTo>
                  <a:pt x="1524" y="3564636"/>
                </a:lnTo>
                <a:lnTo>
                  <a:pt x="0" y="3563112"/>
                </a:lnTo>
                <a:lnTo>
                  <a:pt x="0" y="1524"/>
                </a:lnTo>
                <a:lnTo>
                  <a:pt x="1524" y="0"/>
                </a:lnTo>
                <a:lnTo>
                  <a:pt x="3649980" y="0"/>
                </a:lnTo>
                <a:lnTo>
                  <a:pt x="3651504" y="1524"/>
                </a:lnTo>
                <a:lnTo>
                  <a:pt x="3651504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3558540"/>
                </a:lnTo>
                <a:lnTo>
                  <a:pt x="3048" y="3558540"/>
                </a:lnTo>
                <a:lnTo>
                  <a:pt x="6096" y="3561588"/>
                </a:lnTo>
                <a:lnTo>
                  <a:pt x="3651504" y="3561588"/>
                </a:lnTo>
                <a:lnTo>
                  <a:pt x="3651504" y="3563112"/>
                </a:lnTo>
                <a:lnTo>
                  <a:pt x="3649980" y="3564636"/>
                </a:lnTo>
                <a:close/>
              </a:path>
              <a:path w="3651885" h="3564890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3651885" h="3564890">
                <a:moveTo>
                  <a:pt x="3645408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3645408" y="3048"/>
                </a:lnTo>
                <a:lnTo>
                  <a:pt x="3645408" y="6096"/>
                </a:lnTo>
                <a:close/>
              </a:path>
              <a:path w="3651885" h="3564890">
                <a:moveTo>
                  <a:pt x="3645408" y="3561588"/>
                </a:moveTo>
                <a:lnTo>
                  <a:pt x="3645408" y="3048"/>
                </a:lnTo>
                <a:lnTo>
                  <a:pt x="3648456" y="6096"/>
                </a:lnTo>
                <a:lnTo>
                  <a:pt x="3651504" y="6096"/>
                </a:lnTo>
                <a:lnTo>
                  <a:pt x="3651504" y="3558540"/>
                </a:lnTo>
                <a:lnTo>
                  <a:pt x="3648456" y="3558540"/>
                </a:lnTo>
                <a:lnTo>
                  <a:pt x="3645408" y="3561588"/>
                </a:lnTo>
                <a:close/>
              </a:path>
              <a:path w="3651885" h="3564890">
                <a:moveTo>
                  <a:pt x="3651504" y="6096"/>
                </a:moveTo>
                <a:lnTo>
                  <a:pt x="3648456" y="6096"/>
                </a:lnTo>
                <a:lnTo>
                  <a:pt x="3645408" y="3048"/>
                </a:lnTo>
                <a:lnTo>
                  <a:pt x="3651504" y="3048"/>
                </a:lnTo>
                <a:lnTo>
                  <a:pt x="3651504" y="6096"/>
                </a:lnTo>
                <a:close/>
              </a:path>
              <a:path w="3651885" h="3564890">
                <a:moveTo>
                  <a:pt x="6096" y="3561588"/>
                </a:moveTo>
                <a:lnTo>
                  <a:pt x="3048" y="3558540"/>
                </a:lnTo>
                <a:lnTo>
                  <a:pt x="6096" y="3558540"/>
                </a:lnTo>
                <a:lnTo>
                  <a:pt x="6096" y="3561588"/>
                </a:lnTo>
                <a:close/>
              </a:path>
              <a:path w="3651885" h="3564890">
                <a:moveTo>
                  <a:pt x="3645408" y="3561588"/>
                </a:moveTo>
                <a:lnTo>
                  <a:pt x="6096" y="3561588"/>
                </a:lnTo>
                <a:lnTo>
                  <a:pt x="6096" y="3558540"/>
                </a:lnTo>
                <a:lnTo>
                  <a:pt x="3645408" y="3558540"/>
                </a:lnTo>
                <a:lnTo>
                  <a:pt x="3645408" y="3561588"/>
                </a:lnTo>
                <a:close/>
              </a:path>
              <a:path w="3651885" h="3564890">
                <a:moveTo>
                  <a:pt x="3651504" y="3561588"/>
                </a:moveTo>
                <a:lnTo>
                  <a:pt x="3645408" y="3561588"/>
                </a:lnTo>
                <a:lnTo>
                  <a:pt x="3648456" y="3558540"/>
                </a:lnTo>
                <a:lnTo>
                  <a:pt x="3651504" y="3558540"/>
                </a:lnTo>
                <a:lnTo>
                  <a:pt x="3651504" y="3561588"/>
                </a:lnTo>
                <a:close/>
              </a:path>
            </a:pathLst>
          </a:custGeom>
          <a:solidFill>
            <a:srgbClr val="C6D8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1020" y="3326892"/>
            <a:ext cx="3261360" cy="216535"/>
          </a:xfrm>
          <a:custGeom>
            <a:avLst/>
            <a:gdLst/>
            <a:ahLst/>
            <a:cxnLst/>
            <a:rect l="l" t="t" r="r" b="b"/>
            <a:pathLst>
              <a:path w="3261360" h="216535">
                <a:moveTo>
                  <a:pt x="0" y="216408"/>
                </a:moveTo>
                <a:lnTo>
                  <a:pt x="3261360" y="216408"/>
                </a:lnTo>
                <a:lnTo>
                  <a:pt x="326136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568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1020" y="3183636"/>
            <a:ext cx="3261360" cy="143510"/>
          </a:xfrm>
          <a:custGeom>
            <a:avLst/>
            <a:gdLst/>
            <a:ahLst/>
            <a:cxnLst/>
            <a:rect l="l" t="t" r="r" b="b"/>
            <a:pathLst>
              <a:path w="3261360" h="143510">
                <a:moveTo>
                  <a:pt x="0" y="0"/>
                </a:moveTo>
                <a:lnTo>
                  <a:pt x="3261360" y="0"/>
                </a:lnTo>
                <a:lnTo>
                  <a:pt x="3261360" y="143256"/>
                </a:lnTo>
                <a:lnTo>
                  <a:pt x="0" y="1432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9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1020" y="5237988"/>
            <a:ext cx="3261360" cy="215265"/>
          </a:xfrm>
          <a:custGeom>
            <a:avLst/>
            <a:gdLst/>
            <a:ahLst/>
            <a:cxnLst/>
            <a:rect l="l" t="t" r="r" b="b"/>
            <a:pathLst>
              <a:path w="3261360" h="215264">
                <a:moveTo>
                  <a:pt x="0" y="214884"/>
                </a:moveTo>
                <a:lnTo>
                  <a:pt x="3261360" y="214884"/>
                </a:lnTo>
                <a:lnTo>
                  <a:pt x="3261360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5683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1020" y="5094732"/>
            <a:ext cx="3261360" cy="143510"/>
          </a:xfrm>
          <a:custGeom>
            <a:avLst/>
            <a:gdLst/>
            <a:ahLst/>
            <a:cxnLst/>
            <a:rect l="l" t="t" r="r" b="b"/>
            <a:pathLst>
              <a:path w="3261360" h="143510">
                <a:moveTo>
                  <a:pt x="0" y="0"/>
                </a:moveTo>
                <a:lnTo>
                  <a:pt x="3261360" y="0"/>
                </a:lnTo>
                <a:lnTo>
                  <a:pt x="3261360" y="143256"/>
                </a:lnTo>
                <a:lnTo>
                  <a:pt x="0" y="1432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9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48996" y="3236470"/>
            <a:ext cx="3645535" cy="3022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0850">
              <a:lnSpc>
                <a:spcPct val="100000"/>
              </a:lnSpc>
              <a:spcBef>
                <a:spcPts val="114"/>
              </a:spcBef>
            </a:pP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1.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상세</a:t>
            </a:r>
            <a:r>
              <a:rPr sz="14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업무</a:t>
            </a:r>
            <a:endParaRPr sz="1400">
              <a:latin typeface="Noto Sans CJK JP Regular"/>
              <a:cs typeface="Noto Sans CJK JP Regular"/>
            </a:endParaRPr>
          </a:p>
          <a:p>
            <a:pPr marL="424815" indent="-129539">
              <a:lnSpc>
                <a:spcPct val="100000"/>
              </a:lnSpc>
              <a:spcBef>
                <a:spcPts val="1360"/>
              </a:spcBef>
              <a:buClr>
                <a:srgbClr val="7E7E7E"/>
              </a:buClr>
              <a:buSzPct val="110000"/>
              <a:buChar char="•"/>
              <a:tabLst>
                <a:tab pos="425450" algn="l"/>
              </a:tabLst>
            </a:pPr>
            <a:r>
              <a:rPr sz="1000" spc="40" dirty="0">
                <a:latin typeface="Times New Roman"/>
                <a:cs typeface="Times New Roman"/>
              </a:rPr>
              <a:t>Coding </a:t>
            </a:r>
            <a:r>
              <a:rPr sz="1000" spc="65" dirty="0">
                <a:latin typeface="Times New Roman"/>
                <a:cs typeface="Times New Roman"/>
              </a:rPr>
              <a:t>– </a:t>
            </a:r>
            <a:r>
              <a:rPr sz="1000" spc="100" dirty="0">
                <a:latin typeface="Noto Sans CJK JP Regular"/>
                <a:cs typeface="Noto Sans CJK JP Regular"/>
              </a:rPr>
              <a:t>프로젝트 코딩</a:t>
            </a:r>
            <a:r>
              <a:rPr sz="1000" spc="-1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검토</a:t>
            </a:r>
            <a:endParaRPr sz="1000">
              <a:latin typeface="Noto Sans CJK JP Regular"/>
              <a:cs typeface="Noto Sans CJK JP Regular"/>
            </a:endParaRPr>
          </a:p>
          <a:p>
            <a:pPr marL="424815" marR="787400" indent="-129539">
              <a:lnSpc>
                <a:spcPct val="101000"/>
              </a:lnSpc>
              <a:spcBef>
                <a:spcPts val="21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425450" algn="l"/>
              </a:tabLst>
            </a:pPr>
            <a:r>
              <a:rPr sz="1000" spc="70" dirty="0">
                <a:latin typeface="Noto Sans CJK JP Regular"/>
                <a:cs typeface="Noto Sans CJK JP Regular"/>
              </a:rPr>
              <a:t>단위</a:t>
            </a:r>
            <a:r>
              <a:rPr sz="1000" spc="70" dirty="0">
                <a:latin typeface="Times New Roman"/>
                <a:cs typeface="Times New Roman"/>
              </a:rPr>
              <a:t>/</a:t>
            </a:r>
            <a:r>
              <a:rPr sz="1000" spc="70" dirty="0">
                <a:latin typeface="Noto Sans CJK JP Regular"/>
                <a:cs typeface="Noto Sans CJK JP Regular"/>
              </a:rPr>
              <a:t>통합</a:t>
            </a:r>
            <a:r>
              <a:rPr sz="1000" spc="70" dirty="0">
                <a:latin typeface="Times New Roman"/>
                <a:cs typeface="Times New Roman"/>
              </a:rPr>
              <a:t>/Dress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Rehearsal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등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필수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테스트  시나리오 전략 및 테스트</a:t>
            </a:r>
            <a:r>
              <a:rPr sz="1000" spc="-1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이행</a:t>
            </a:r>
            <a:endParaRPr sz="1000">
              <a:latin typeface="Noto Sans CJK JP Regular"/>
              <a:cs typeface="Noto Sans CJK JP Regular"/>
            </a:endParaRPr>
          </a:p>
          <a:p>
            <a:pPr marL="424815" indent="-129539">
              <a:lnSpc>
                <a:spcPct val="100000"/>
              </a:lnSpc>
              <a:spcBef>
                <a:spcPts val="229"/>
              </a:spcBef>
              <a:buClr>
                <a:srgbClr val="7E7E7E"/>
              </a:buClr>
              <a:buSzPct val="110000"/>
              <a:buChar char="•"/>
              <a:tabLst>
                <a:tab pos="425450" algn="l"/>
              </a:tabLst>
            </a:pPr>
            <a:r>
              <a:rPr sz="1000" spc="-10" dirty="0">
                <a:latin typeface="Times New Roman"/>
                <a:cs typeface="Times New Roman"/>
              </a:rPr>
              <a:t>UAT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시나리오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작성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테스트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이행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지원</a:t>
            </a:r>
            <a:endParaRPr sz="1000">
              <a:latin typeface="Noto Sans CJK JP Regular"/>
              <a:cs typeface="Noto Sans CJK JP Regular"/>
            </a:endParaRPr>
          </a:p>
          <a:p>
            <a:pPr marL="424815" indent="-129539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425450" algn="l"/>
              </a:tabLst>
            </a:pPr>
            <a:r>
              <a:rPr sz="1000" spc="20" dirty="0">
                <a:latin typeface="Times New Roman"/>
                <a:cs typeface="Times New Roman"/>
              </a:rPr>
              <a:t>Quality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Management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–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단계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품질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검토</a:t>
            </a:r>
            <a:endParaRPr sz="1000">
              <a:latin typeface="Noto Sans CJK JP Regular"/>
              <a:cs typeface="Noto Sans CJK JP Regular"/>
            </a:endParaRPr>
          </a:p>
          <a:p>
            <a:pPr marL="424815" indent="-129539">
              <a:lnSpc>
                <a:spcPct val="100000"/>
              </a:lnSpc>
              <a:spcBef>
                <a:spcPts val="229"/>
              </a:spcBef>
              <a:buClr>
                <a:srgbClr val="7E7E7E"/>
              </a:buClr>
              <a:buSzPct val="110000"/>
              <a:buChar char="•"/>
              <a:tabLst>
                <a:tab pos="425450" algn="l"/>
              </a:tabLst>
            </a:pPr>
            <a:r>
              <a:rPr sz="1000" spc="55" dirty="0">
                <a:latin typeface="Times New Roman"/>
                <a:cs typeface="Times New Roman"/>
              </a:rPr>
              <a:t>Document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–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IT</a:t>
            </a:r>
            <a:r>
              <a:rPr sz="1000" spc="1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운영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매뉴얼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작성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산출물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endParaRPr sz="10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buClr>
                <a:srgbClr val="7E7E7E"/>
              </a:buClr>
              <a:buFont typeface="Times New Roman"/>
              <a:buChar char="•"/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E7E7E"/>
              </a:buClr>
              <a:buFont typeface="Times New Roman"/>
              <a:buChar char="•"/>
            </a:pPr>
            <a:endParaRPr sz="1750">
              <a:latin typeface="Times New Roman"/>
              <a:cs typeface="Times New Roman"/>
            </a:endParaRPr>
          </a:p>
          <a:p>
            <a:pPr marL="450850">
              <a:lnSpc>
                <a:spcPct val="100000"/>
              </a:lnSpc>
            </a:pPr>
            <a:r>
              <a:rPr sz="1400" spc="65" dirty="0">
                <a:solidFill>
                  <a:srgbClr val="FFFFFF"/>
                </a:solidFill>
                <a:latin typeface="Times New Roman"/>
                <a:cs typeface="Times New Roman"/>
              </a:rPr>
              <a:t>2.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자격</a:t>
            </a:r>
            <a:r>
              <a:rPr sz="14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요건</a:t>
            </a:r>
            <a:endParaRPr sz="1400">
              <a:latin typeface="Noto Sans CJK JP Regular"/>
              <a:cs typeface="Noto Sans CJK JP Regular"/>
            </a:endParaRPr>
          </a:p>
          <a:p>
            <a:pPr marL="424815" indent="-129539">
              <a:lnSpc>
                <a:spcPct val="100000"/>
              </a:lnSpc>
              <a:spcBef>
                <a:spcPts val="136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42545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75" dirty="0">
                <a:latin typeface="Noto Sans CJK JP Regular"/>
                <a:cs typeface="Noto Sans CJK JP Regular"/>
              </a:rPr>
              <a:t>설계</a:t>
            </a:r>
            <a:r>
              <a:rPr sz="1000" spc="75" dirty="0">
                <a:latin typeface="Times New Roman"/>
                <a:cs typeface="Times New Roman"/>
              </a:rPr>
              <a:t>,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분석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개발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능력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보유</a:t>
            </a:r>
            <a:endParaRPr sz="1000">
              <a:latin typeface="Noto Sans CJK JP Regular"/>
              <a:cs typeface="Noto Sans CJK JP Regular"/>
            </a:endParaRPr>
          </a:p>
          <a:p>
            <a:pPr marL="424815" indent="-129539">
              <a:lnSpc>
                <a:spcPct val="100000"/>
              </a:lnSpc>
              <a:spcBef>
                <a:spcPts val="229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425450" algn="l"/>
              </a:tabLst>
            </a:pPr>
            <a:r>
              <a:rPr sz="1000" spc="75" dirty="0">
                <a:latin typeface="Noto Sans CJK JP Regular"/>
                <a:cs typeface="Noto Sans CJK JP Regular"/>
              </a:rPr>
              <a:t>수신</a:t>
            </a:r>
            <a:r>
              <a:rPr sz="1000" spc="75" dirty="0">
                <a:latin typeface="Times New Roman"/>
                <a:cs typeface="Times New Roman"/>
              </a:rPr>
              <a:t>,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75" dirty="0">
                <a:latin typeface="Noto Sans CJK JP Regular"/>
                <a:cs typeface="Noto Sans CJK JP Regular"/>
              </a:rPr>
              <a:t>여신</a:t>
            </a:r>
            <a:r>
              <a:rPr sz="1000" spc="75" dirty="0">
                <a:latin typeface="Times New Roman"/>
                <a:cs typeface="Times New Roman"/>
              </a:rPr>
              <a:t>,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외환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업무에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대한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업무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이해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능력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보유</a:t>
            </a:r>
            <a:endParaRPr sz="1000">
              <a:latin typeface="Noto Sans CJK JP Regular"/>
              <a:cs typeface="Noto Sans CJK JP Regular"/>
            </a:endParaRPr>
          </a:p>
          <a:p>
            <a:pPr marL="424815" indent="-129539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425450" algn="l"/>
              </a:tabLst>
            </a:pPr>
            <a:r>
              <a:rPr sz="1000" spc="50" dirty="0">
                <a:latin typeface="Times New Roman"/>
                <a:cs typeface="Times New Roman"/>
              </a:rPr>
              <a:t>Host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70" dirty="0">
                <a:latin typeface="Times New Roman"/>
                <a:cs typeface="Times New Roman"/>
              </a:rPr>
              <a:t>System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의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이해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능력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보유</a:t>
            </a:r>
            <a:endParaRPr sz="1000">
              <a:latin typeface="Noto Sans CJK JP Regular"/>
              <a:cs typeface="Noto Sans CJK JP Regular"/>
            </a:endParaRPr>
          </a:p>
          <a:p>
            <a:pPr marL="424815" indent="-129539">
              <a:lnSpc>
                <a:spcPct val="100000"/>
              </a:lnSpc>
              <a:spcBef>
                <a:spcPts val="229"/>
              </a:spcBef>
              <a:buClr>
                <a:srgbClr val="7E7E7E"/>
              </a:buClr>
              <a:buSzPct val="110000"/>
              <a:buChar char="•"/>
              <a:tabLst>
                <a:tab pos="425450" algn="l"/>
              </a:tabLst>
            </a:pPr>
            <a:r>
              <a:rPr sz="1000" spc="50" dirty="0">
                <a:latin typeface="Times New Roman"/>
                <a:cs typeface="Times New Roman"/>
              </a:rPr>
              <a:t>Query </a:t>
            </a:r>
            <a:r>
              <a:rPr sz="1000" spc="100" dirty="0">
                <a:latin typeface="Noto Sans CJK JP Regular"/>
                <a:cs typeface="Noto Sans CJK JP Regular"/>
              </a:rPr>
              <a:t>능력</a:t>
            </a:r>
            <a:r>
              <a:rPr sz="1000" spc="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28</a:t>
            </a:fld>
            <a:endParaRPr spc="55" dirty="0"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480949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4. </a:t>
            </a:r>
            <a:r>
              <a:rPr spc="204" dirty="0"/>
              <a:t>프로젝트 인력 구성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수행 </a:t>
            </a:r>
            <a:r>
              <a:rPr spc="85" dirty="0">
                <a:latin typeface="Times New Roman"/>
                <a:cs typeface="Times New Roman"/>
              </a:rPr>
              <a:t>PM</a:t>
            </a:r>
            <a:r>
              <a:rPr spc="-295" dirty="0">
                <a:latin typeface="Times New Roman"/>
                <a:cs typeface="Times New Roman"/>
              </a:rPr>
              <a:t> </a:t>
            </a:r>
            <a:r>
              <a:rPr spc="204" dirty="0"/>
              <a:t>역량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2636" y="1348240"/>
            <a:ext cx="7703184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프로젝트의</a:t>
            </a:r>
            <a:r>
              <a:rPr sz="1400" spc="11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주요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리더</a:t>
            </a:r>
            <a:r>
              <a:rPr sz="1400" spc="8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및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설계자는</a:t>
            </a:r>
            <a:r>
              <a:rPr sz="1400" spc="25" dirty="0">
                <a:latin typeface="Noto Sans CJK JP Regular"/>
                <a:cs typeface="Noto Sans CJK JP Regular"/>
              </a:rPr>
              <a:t> </a:t>
            </a:r>
            <a:r>
              <a:rPr sz="1400" spc="-70" dirty="0">
                <a:latin typeface="Times New Roman"/>
                <a:cs typeface="Times New Roman"/>
              </a:rPr>
              <a:t>AML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프로젝트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혹은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은행</a:t>
            </a:r>
            <a:r>
              <a:rPr sz="1400" spc="8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프로젝트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수행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경험자를</a:t>
            </a:r>
            <a:r>
              <a:rPr sz="1400" spc="114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투입합니다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9609" y="4310438"/>
            <a:ext cx="353695" cy="18605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5"/>
              </a:spcBef>
            </a:pPr>
            <a:r>
              <a:rPr sz="900" spc="100" dirty="0">
                <a:latin typeface="Noto Sans CJK JP Regular"/>
                <a:cs typeface="Noto Sans CJK JP Regular"/>
              </a:rPr>
              <a:t>채</a:t>
            </a:r>
            <a:r>
              <a:rPr sz="900" spc="85" dirty="0">
                <a:latin typeface="Noto Sans CJK JP Regular"/>
                <a:cs typeface="Noto Sans CJK JP Regular"/>
              </a:rPr>
              <a:t>훈</a:t>
            </a:r>
            <a:r>
              <a:rPr sz="900" spc="95" dirty="0">
                <a:latin typeface="Noto Sans CJK JP Regular"/>
                <a:cs typeface="Noto Sans CJK JP Regular"/>
              </a:rPr>
              <a:t>규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553339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4. </a:t>
            </a:r>
            <a:r>
              <a:rPr spc="204" dirty="0"/>
              <a:t>프로젝트 인력 구성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상세 투입</a:t>
            </a:r>
            <a:r>
              <a:rPr spc="-225" dirty="0"/>
              <a:t> </a:t>
            </a:r>
            <a:r>
              <a:rPr spc="100" dirty="0"/>
              <a:t>인력</a:t>
            </a:r>
            <a:r>
              <a:rPr spc="100" dirty="0">
                <a:latin typeface="Times New Roman"/>
                <a:cs typeface="Times New Roman"/>
              </a:rPr>
              <a:t>(1/2)</a:t>
            </a:r>
          </a:p>
        </p:txBody>
      </p:sp>
      <p:sp>
        <p:nvSpPr>
          <p:cNvPr id="8" name="object 8"/>
          <p:cNvSpPr/>
          <p:nvPr/>
        </p:nvSpPr>
        <p:spPr>
          <a:xfrm>
            <a:off x="3340608" y="4303776"/>
            <a:ext cx="475615" cy="182880"/>
          </a:xfrm>
          <a:custGeom>
            <a:avLst/>
            <a:gdLst/>
            <a:ahLst/>
            <a:cxnLst/>
            <a:rect l="l" t="t" r="r" b="b"/>
            <a:pathLst>
              <a:path w="475614" h="182879">
                <a:moveTo>
                  <a:pt x="0" y="0"/>
                </a:moveTo>
                <a:lnTo>
                  <a:pt x="475488" y="0"/>
                </a:lnTo>
                <a:lnTo>
                  <a:pt x="475488" y="182880"/>
                </a:lnTo>
                <a:lnTo>
                  <a:pt x="0" y="18288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88036" y="1978151"/>
          <a:ext cx="9488805" cy="4834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9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4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1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6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22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22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9837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108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47345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구분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역할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900" spc="90" dirty="0">
                          <a:latin typeface="Noto Sans CJK JP Regular"/>
                          <a:cs typeface="Noto Sans CJK JP Regular"/>
                        </a:rPr>
                        <a:t>소속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900" spc="90" dirty="0">
                          <a:latin typeface="Noto Sans CJK JP Regular"/>
                          <a:cs typeface="Noto Sans CJK JP Regular"/>
                        </a:rPr>
                        <a:t>성명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경력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등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3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유사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  <a:p>
                      <a:pPr marL="2032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자격증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8041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주요 </a:t>
                      </a: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r>
                        <a:rPr sz="900" spc="114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수행경험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공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통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김인기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특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1350645"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차세대 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r>
                        <a:rPr sz="750" spc="10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R="1416050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906144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삼성전자	프로젝트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공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통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오경석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고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r>
                        <a:rPr sz="75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홈플러스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marR="13398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공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통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28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초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619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지원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프</a:t>
                      </a:r>
                      <a:r>
                        <a:rPr sz="900" spc="5" dirty="0">
                          <a:latin typeface="Noto Sans CJK JP Regular"/>
                          <a:cs typeface="Noto Sans CJK JP Regular"/>
                        </a:rPr>
                        <a:t>로</a:t>
                      </a: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세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스개선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05"/>
                        </a:spcBef>
                        <a:tabLst>
                          <a:tab pos="676275" algn="l"/>
                        </a:tabLst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분석</a:t>
                      </a:r>
                      <a:r>
                        <a:rPr sz="900" spc="1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리더	설계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백웅인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특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우리소다라은행 차세대시스템 구축</a:t>
                      </a:r>
                      <a:r>
                        <a:rPr sz="750" spc="12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643890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신한은행	시스템 재구축</a:t>
                      </a:r>
                      <a:r>
                        <a:rPr sz="750" spc="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프</a:t>
                      </a:r>
                      <a:r>
                        <a:rPr sz="900" spc="5" dirty="0">
                          <a:latin typeface="Noto Sans CJK JP Regular"/>
                          <a:cs typeface="Noto Sans CJK JP Regular"/>
                        </a:rPr>
                        <a:t>로</a:t>
                      </a: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세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스개선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41719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프로세스 </a:t>
                      </a: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분석</a:t>
                      </a:r>
                      <a:r>
                        <a:rPr sz="900" spc="18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설계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피승현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개월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3035" marB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특급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303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기업은행 검사정보 고도화</a:t>
                      </a:r>
                      <a:r>
                        <a:rPr sz="750" spc="1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L="31750" marR="101600">
                        <a:lnSpc>
                          <a:spcPct val="133300"/>
                        </a:lnSpc>
                        <a:spcBef>
                          <a:spcPts val="15"/>
                        </a:spcBef>
                        <a:tabLst>
                          <a:tab pos="1668780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하나은행 위험기반 자금세탁 및 테러방지  </a:t>
                      </a:r>
                      <a:r>
                        <a:rPr sz="750" spc="5" dirty="0">
                          <a:latin typeface="Noto Sans CJK JP Regular"/>
                          <a:cs typeface="Noto Sans CJK JP Regular"/>
                        </a:rPr>
                        <a:t>하</a:t>
                      </a:r>
                      <a:r>
                        <a:rPr sz="750" spc="-10" dirty="0">
                          <a:latin typeface="Noto Sans CJK JP Regular"/>
                          <a:cs typeface="Noto Sans CJK JP Regular"/>
                        </a:rPr>
                        <a:t>나</a:t>
                      </a:r>
                      <a:r>
                        <a:rPr sz="750" dirty="0">
                          <a:latin typeface="Noto Sans CJK JP Regular"/>
                          <a:cs typeface="Noto Sans CJK JP Regular"/>
                        </a:rPr>
                        <a:t>은행 </a:t>
                      </a:r>
                      <a:r>
                        <a:rPr sz="750" spc="-5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dirty="0">
                          <a:latin typeface="Noto Sans CJK JP Regular"/>
                          <a:cs typeface="Noto Sans CJK JP Regular"/>
                        </a:rPr>
                        <a:t>자</a:t>
                      </a:r>
                      <a:r>
                        <a:rPr sz="750" spc="-10" dirty="0">
                          <a:latin typeface="Noto Sans CJK JP Regular"/>
                          <a:cs typeface="Noto Sans CJK JP Regular"/>
                        </a:rPr>
                        <a:t>금</a:t>
                      </a:r>
                      <a:r>
                        <a:rPr sz="750" spc="5" dirty="0">
                          <a:latin typeface="Noto Sans CJK JP Regular"/>
                          <a:cs typeface="Noto Sans CJK JP Regular"/>
                        </a:rPr>
                        <a:t>세</a:t>
                      </a:r>
                      <a:r>
                        <a:rPr sz="750" dirty="0">
                          <a:latin typeface="Noto Sans CJK JP Regular"/>
                          <a:cs typeface="Noto Sans CJK JP Regular"/>
                        </a:rPr>
                        <a:t>탁</a:t>
                      </a:r>
                      <a:r>
                        <a:rPr sz="750" spc="-10" dirty="0">
                          <a:latin typeface="Noto Sans CJK JP Regular"/>
                          <a:cs typeface="Noto Sans CJK JP Regular"/>
                        </a:rPr>
                        <a:t>방</a:t>
                      </a:r>
                      <a:r>
                        <a:rPr sz="750" spc="5" dirty="0">
                          <a:latin typeface="Noto Sans CJK JP Regular"/>
                          <a:cs typeface="Noto Sans CJK JP Regular"/>
                        </a:rPr>
                        <a:t>지</a:t>
                      </a:r>
                      <a:r>
                        <a:rPr sz="750" spc="-10" dirty="0">
                          <a:latin typeface="Noto Sans CJK JP Regular"/>
                          <a:cs typeface="Noto Sans CJK JP Regular"/>
                        </a:rPr>
                        <a:t>시</a:t>
                      </a:r>
                      <a:r>
                        <a:rPr sz="750" dirty="0">
                          <a:latin typeface="Noto Sans CJK JP Regular"/>
                          <a:cs typeface="Noto Sans CJK JP Regular"/>
                        </a:rPr>
                        <a:t>스템	</a:t>
                      </a:r>
                      <a:r>
                        <a:rPr sz="750" spc="-10" dirty="0">
                          <a:latin typeface="Noto Sans CJK JP Regular"/>
                          <a:cs typeface="Noto Sans CJK JP Regular"/>
                        </a:rPr>
                        <a:t>운</a:t>
                      </a:r>
                      <a:r>
                        <a:rPr sz="750" dirty="0">
                          <a:latin typeface="Noto Sans CJK JP Regular"/>
                          <a:cs typeface="Noto Sans CJK JP Regular"/>
                        </a:rPr>
                        <a:t>영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7780" marB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시스템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 구축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810" marB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프</a:t>
                      </a:r>
                      <a:r>
                        <a:rPr sz="900" spc="5" dirty="0">
                          <a:latin typeface="Noto Sans CJK JP Regular"/>
                          <a:cs typeface="Noto Sans CJK JP Regular"/>
                        </a:rPr>
                        <a:t>로</a:t>
                      </a: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세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스개선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온라인 설계</a:t>
                      </a:r>
                      <a:r>
                        <a:rPr sz="900" spc="22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장필재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r>
                        <a:rPr sz="900" spc="27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0" dirty="0">
                          <a:latin typeface="Noto Sans CJK JP Regular"/>
                          <a:cs typeface="Noto Sans CJK JP Regular"/>
                        </a:rPr>
                        <a:t>개월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고급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정보처리기사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1550670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금융거래정보</a:t>
                      </a:r>
                      <a:r>
                        <a:rPr sz="750" spc="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중계시스템</a:t>
                      </a:r>
                      <a:r>
                        <a:rPr sz="750" spc="1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구축	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1292225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제일은행	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R="6286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프</a:t>
                      </a:r>
                      <a:r>
                        <a:rPr sz="900" spc="5" dirty="0">
                          <a:latin typeface="Noto Sans CJK JP Regular"/>
                          <a:cs typeface="Noto Sans CJK JP Regular"/>
                        </a:rPr>
                        <a:t>로</a:t>
                      </a: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세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스개선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온라인 설계</a:t>
                      </a:r>
                      <a:r>
                        <a:rPr sz="900" spc="22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900" spc="80" dirty="0">
                          <a:latin typeface="Noto Sans CJK JP Regular"/>
                          <a:cs typeface="Noto Sans CJK JP Regular"/>
                        </a:rPr>
                        <a:t>최훈규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8191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r>
                        <a:rPr sz="900" spc="27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개월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고급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정보처리기사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1550670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금융거래정보</a:t>
                      </a:r>
                      <a:r>
                        <a:rPr sz="750" spc="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중계시스템</a:t>
                      </a:r>
                      <a:r>
                        <a:rPr sz="750" spc="1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구축	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1144270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라이나생명</a:t>
                      </a:r>
                      <a:r>
                        <a:rPr sz="750" spc="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차세대	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시스템</a:t>
                      </a:r>
                      <a:r>
                        <a:rPr sz="750" spc="1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기능개선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업무 </a:t>
                      </a:r>
                      <a:r>
                        <a:rPr sz="900" spc="90" dirty="0">
                          <a:latin typeface="Noto Sans CJK JP Regular"/>
                          <a:cs typeface="Noto Sans CJK JP Regular"/>
                        </a:rPr>
                        <a:t>리더</a:t>
                      </a:r>
                      <a:r>
                        <a:rPr sz="900" spc="22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설계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박정현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중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643890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국민은행	시스템 </a:t>
                      </a:r>
                      <a:r>
                        <a:rPr sz="750" spc="100" dirty="0">
                          <a:latin typeface="Noto Sans CJK JP Regular"/>
                          <a:cs typeface="Noto Sans CJK JP Regular"/>
                        </a:rPr>
                        <a:t>구축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외환은행 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차세대 시스템</a:t>
                      </a:r>
                      <a:r>
                        <a:rPr sz="750" spc="1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기능개선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온라인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설계</a:t>
                      </a:r>
                      <a:r>
                        <a:rPr sz="900" spc="2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이찬재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1717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r>
                        <a:rPr sz="900" spc="27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0" dirty="0">
                          <a:latin typeface="Noto Sans CJK JP Regular"/>
                          <a:cs typeface="Noto Sans CJK JP Regular"/>
                        </a:rPr>
                        <a:t>개월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고급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정보처리기사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1518920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금융거래정보</a:t>
                      </a:r>
                      <a:r>
                        <a:rPr sz="750" spc="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중계시스템</a:t>
                      </a:r>
                      <a:r>
                        <a:rPr sz="750" spc="1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구축	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R="51435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1324610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r>
                        <a:rPr sz="750" spc="114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자금세탁방지	재구축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49530">
                        <a:lnSpc>
                          <a:spcPct val="100000"/>
                        </a:lnSpc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검사정보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175" marB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기능개선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온라인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설계</a:t>
                      </a:r>
                      <a:r>
                        <a:rPr sz="900" spc="2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황성수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특급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차세대</a:t>
                      </a:r>
                      <a:r>
                        <a:rPr sz="750" spc="10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카드시스템 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r>
                        <a:rPr sz="750" spc="7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현대카드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기능개선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온라인</a:t>
                      </a:r>
                      <a:r>
                        <a:rPr sz="900" spc="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권혁주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개월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중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5378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L="148590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561975" algn="l"/>
                        </a:tabLst>
                      </a:pPr>
                      <a:r>
                        <a:rPr sz="750" spc="100" dirty="0">
                          <a:latin typeface="Noto Sans CJK JP Regular"/>
                          <a:cs typeface="Noto Sans CJK JP Regular"/>
                        </a:rPr>
                        <a:t>은행	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개인종합자산관리계좌</a:t>
                      </a:r>
                      <a:r>
                        <a:rPr sz="750" spc="33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신상품개발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9304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기능개선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온라인</a:t>
                      </a:r>
                      <a:r>
                        <a:rPr sz="900" spc="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장정우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6675"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8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개월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중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정보처리기사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620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r>
                        <a:rPr sz="75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홈플러스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명지대 종합정보시스템 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현대화</a:t>
                      </a:r>
                      <a:r>
                        <a:rPr sz="750" spc="13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2270">
                <a:tc>
                  <a:txBody>
                    <a:bodyPr/>
                    <a:lstStyle/>
                    <a:p>
                      <a:pPr marL="41719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spc="90" dirty="0">
                          <a:latin typeface="Noto Sans CJK JP Regular"/>
                          <a:cs typeface="Noto Sans CJK JP Regular"/>
                        </a:rPr>
                        <a:t>배치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45"/>
                        </a:spcBef>
                        <a:tabLst>
                          <a:tab pos="476884" algn="l"/>
                        </a:tabLst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배치	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및 </a:t>
                      </a: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마이그 </a:t>
                      </a:r>
                      <a:r>
                        <a:rPr sz="900" spc="90" dirty="0">
                          <a:latin typeface="Noto Sans CJK JP Regular"/>
                          <a:cs typeface="Noto Sans CJK JP Regular"/>
                        </a:rPr>
                        <a:t>분석</a:t>
                      </a:r>
                      <a:r>
                        <a:rPr sz="900" spc="19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설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  <a:p>
                      <a:pPr marL="2857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841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김용암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r>
                        <a:rPr sz="900" spc="26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개월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900" spc="-10" dirty="0">
                          <a:latin typeface="Noto Sans CJK JP Regular"/>
                          <a:cs typeface="Noto Sans CJK JP Regular"/>
                        </a:rPr>
                        <a:t>특</a:t>
                      </a: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1112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0" marR="1424940">
                        <a:lnSpc>
                          <a:spcPct val="133300"/>
                        </a:lnSpc>
                        <a:spcBef>
                          <a:spcPts val="125"/>
                        </a:spcBef>
                        <a:tabLst>
                          <a:tab pos="1080135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자금세탁방지시스템	</a:t>
                      </a:r>
                      <a:r>
                        <a:rPr sz="750" spc="90" dirty="0">
                          <a:latin typeface="Noto Sans CJK JP Regular"/>
                          <a:cs typeface="Noto Sans CJK JP Regular"/>
                        </a:rPr>
                        <a:t>은행 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자금세탁방지시스템</a:t>
                      </a:r>
                      <a:r>
                        <a:rPr sz="750" spc="-1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키움증권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1270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41719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90" dirty="0">
                          <a:latin typeface="Noto Sans CJK JP Regular"/>
                          <a:cs typeface="Noto Sans CJK JP Regular"/>
                        </a:rPr>
                        <a:t>배치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95" dirty="0">
                          <a:latin typeface="Noto Sans CJK JP Regular"/>
                          <a:cs typeface="Noto Sans CJK JP Regular"/>
                        </a:rPr>
                        <a:t>분석 설계</a:t>
                      </a:r>
                      <a:r>
                        <a:rPr sz="900" spc="1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spc="100" dirty="0">
                          <a:latin typeface="Noto Sans CJK JP Regular"/>
                          <a:cs typeface="Noto Sans CJK JP Regular"/>
                        </a:rPr>
                        <a:t>민윤숙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년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D4D4D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900" dirty="0">
                          <a:latin typeface="Noto Sans CJK JP Regular"/>
                          <a:cs typeface="Noto Sans CJK JP Regular"/>
                        </a:rPr>
                        <a:t>고급</a:t>
                      </a:r>
                      <a:endParaRPr sz="9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7747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D4D4D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D4D4D4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0"/>
                        </a:spcBef>
                        <a:tabLst>
                          <a:tab pos="650240" algn="l"/>
                          <a:tab pos="1261745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신한생명	를 </a:t>
                      </a:r>
                      <a:r>
                        <a:rPr sz="750" spc="100" dirty="0">
                          <a:latin typeface="Noto Sans CJK JP Regular"/>
                          <a:cs typeface="Noto Sans CJK JP Regular"/>
                        </a:rPr>
                        <a:t>위한	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고도화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  <a:p>
                      <a:pPr marL="273050">
                        <a:lnSpc>
                          <a:spcPct val="100000"/>
                        </a:lnSpc>
                        <a:spcBef>
                          <a:spcPts val="310"/>
                        </a:spcBef>
                        <a:tabLst>
                          <a:tab pos="961390" algn="l"/>
                        </a:tabLst>
                      </a:pP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고도화</a:t>
                      </a:r>
                      <a:r>
                        <a:rPr sz="750" spc="10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및	</a:t>
                      </a:r>
                      <a:r>
                        <a:rPr sz="750" spc="10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r>
                        <a:rPr sz="750" spc="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750" spc="95" dirty="0">
                          <a:latin typeface="Noto Sans CJK JP Regular"/>
                          <a:cs typeface="Noto Sans CJK JP Regular"/>
                        </a:rPr>
                        <a:t>하나은행</a:t>
                      </a:r>
                      <a:endParaRPr sz="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905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BFBFBF"/>
                      </a:solidFill>
                      <a:prstDash val="solid"/>
                    </a:lnT>
                    <a:lnB w="9525">
                      <a:solidFill>
                        <a:srgbClr val="D4D4D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29</a:t>
            </a:fld>
            <a:endParaRPr spc="55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2315" y="1944623"/>
          <a:ext cx="9387838" cy="499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45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1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540"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구분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사업자명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프로젝트명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수행시기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주사업자여부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7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226695" marR="115570" indent="-91440">
                        <a:lnSpc>
                          <a:spcPct val="101400"/>
                        </a:lnSpc>
                        <a:spcBef>
                          <a:spcPts val="745"/>
                        </a:spcBef>
                      </a:pPr>
                      <a:r>
                        <a:rPr sz="1050" spc="-1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05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제일 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은행  </a:t>
                      </a:r>
                      <a:r>
                        <a:rPr sz="1050" spc="-55" dirty="0">
                          <a:latin typeface="Times New Roman"/>
                          <a:cs typeface="Times New Roman"/>
                        </a:rPr>
                        <a:t>AML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30" dirty="0">
                          <a:latin typeface="Times New Roman"/>
                          <a:cs typeface="Times New Roman"/>
                        </a:rPr>
                        <a:t>SCBK </a:t>
                      </a:r>
                      <a:r>
                        <a:rPr sz="1050" spc="-55" dirty="0">
                          <a:latin typeface="Times New Roman"/>
                          <a:cs typeface="Times New Roman"/>
                        </a:rPr>
                        <a:t>AML </a:t>
                      </a:r>
                      <a:r>
                        <a:rPr sz="1050" spc="25" dirty="0">
                          <a:latin typeface="Times New Roman"/>
                          <a:cs typeface="Times New Roman"/>
                        </a:rPr>
                        <a:t>GIC</a:t>
                      </a:r>
                      <a:r>
                        <a:rPr sz="105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2017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4401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2017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7861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r>
                        <a:rPr sz="1050" spc="1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8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715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2015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8554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프로젝트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2015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140">
                <a:tc rowSpan="1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27965" marR="115570" indent="-93345">
                        <a:lnSpc>
                          <a:spcPct val="101400"/>
                        </a:lnSpc>
                        <a:spcBef>
                          <a:spcPts val="1025"/>
                        </a:spcBef>
                      </a:pPr>
                      <a:r>
                        <a:rPr sz="1050" spc="-1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05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제일 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은행  관련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50" dirty="0">
                          <a:latin typeface="Times New Roman"/>
                          <a:cs typeface="Times New Roman"/>
                        </a:rPr>
                        <a:t>CRMS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조기경보시스템 </a:t>
                      </a:r>
                      <a:r>
                        <a:rPr sz="1050" spc="45" dirty="0">
                          <a:latin typeface="Times New Roman"/>
                          <a:cs typeface="Times New Roman"/>
                        </a:rPr>
                        <a:t>(EWS)</a:t>
                      </a:r>
                      <a:r>
                        <a:rPr sz="105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개선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2017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8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개인신용대출 갱신 프로세스</a:t>
                      </a:r>
                      <a:r>
                        <a:rPr sz="1050" spc="-6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개선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2017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신용정보관리규약 개정에 따른</a:t>
                      </a:r>
                      <a:r>
                        <a:rPr sz="1050" spc="-6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전산개발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금결원 타행이체출금동의 사후점검 요구에 따른</a:t>
                      </a:r>
                      <a:r>
                        <a:rPr sz="1050" spc="1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전산개발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중금리 대출 프로세스</a:t>
                      </a:r>
                      <a:r>
                        <a:rPr sz="1050" spc="-5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98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40" dirty="0">
                          <a:latin typeface="Times New Roman"/>
                          <a:cs typeface="Times New Roman"/>
                        </a:rPr>
                        <a:t>BWC </a:t>
                      </a:r>
                      <a:r>
                        <a:rPr sz="1050" spc="35" dirty="0">
                          <a:latin typeface="Times New Roman"/>
                          <a:cs typeface="Times New Roman"/>
                        </a:rPr>
                        <a:t>Account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연체관리와 </a:t>
                      </a:r>
                      <a:r>
                        <a:rPr sz="1050" spc="50" dirty="0">
                          <a:latin typeface="Times New Roman"/>
                          <a:cs typeface="Times New Roman"/>
                        </a:rPr>
                        <a:t>OPAC</a:t>
                      </a:r>
                      <a:r>
                        <a:rPr sz="1050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관리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신용보증재단 통합전자보증시스템</a:t>
                      </a:r>
                      <a:r>
                        <a:rPr sz="1050" spc="-2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온라인연결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30" dirty="0">
                          <a:latin typeface="Times New Roman"/>
                          <a:cs typeface="Times New Roman"/>
                        </a:rPr>
                        <a:t>V-Plus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보증신용대출</a:t>
                      </a:r>
                      <a:r>
                        <a:rPr sz="1050" spc="3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전산개발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98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40" dirty="0">
                          <a:latin typeface="Times New Roman"/>
                          <a:cs typeface="Times New Roman"/>
                        </a:rPr>
                        <a:t>SME </a:t>
                      </a:r>
                      <a:r>
                        <a:rPr sz="1050" spc="15" dirty="0">
                          <a:latin typeface="Times New Roman"/>
                          <a:cs typeface="Times New Roman"/>
                        </a:rPr>
                        <a:t>Rollout</a:t>
                      </a:r>
                      <a:r>
                        <a:rPr sz="1050" spc="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40" dirty="0">
                          <a:latin typeface="Times New Roman"/>
                          <a:cs typeface="Times New Roman"/>
                        </a:rPr>
                        <a:t>Implementation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특수채권용</a:t>
                      </a:r>
                      <a:r>
                        <a:rPr sz="1050" spc="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가상계좌</a:t>
                      </a:r>
                      <a:r>
                        <a:rPr sz="1050" spc="4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및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센터회수처리</a:t>
                      </a:r>
                      <a:r>
                        <a:rPr sz="1050" spc="5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2016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징검다리론 신설 및 새희망홀씨</a:t>
                      </a:r>
                      <a:r>
                        <a:rPr sz="1050" spc="-114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개편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2015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임직원 대출</a:t>
                      </a:r>
                      <a:r>
                        <a:rPr sz="1050" spc="-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개선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2015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987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-15" dirty="0">
                          <a:latin typeface="Times New Roman"/>
                          <a:cs typeface="Times New Roman"/>
                        </a:rPr>
                        <a:t>Mid </a:t>
                      </a:r>
                      <a:r>
                        <a:rPr sz="1050" spc="45" dirty="0">
                          <a:latin typeface="Times New Roman"/>
                          <a:cs typeface="Times New Roman"/>
                        </a:rPr>
                        <a:t>Corp </a:t>
                      </a:r>
                      <a:r>
                        <a:rPr sz="1050" spc="70" dirty="0">
                          <a:latin typeface="Times New Roman"/>
                          <a:cs typeface="Times New Roman"/>
                        </a:rPr>
                        <a:t>Scorecard</a:t>
                      </a:r>
                      <a:r>
                        <a:rPr sz="1050" spc="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spc="40" dirty="0">
                          <a:latin typeface="Times New Roman"/>
                          <a:cs typeface="Times New Roman"/>
                        </a:rPr>
                        <a:t>Implementation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2015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11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95" dirty="0">
                          <a:latin typeface="Times New Roman"/>
                          <a:cs typeface="Times New Roman"/>
                        </a:rPr>
                        <a:t>SC</a:t>
                      </a:r>
                      <a:r>
                        <a:rPr sz="1050" spc="95" dirty="0">
                          <a:latin typeface="Noto Sans CJK JP Regular"/>
                          <a:cs typeface="Noto Sans CJK JP Regular"/>
                        </a:rPr>
                        <a:t>제일은행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드림론 우대금리 적용방법</a:t>
                      </a:r>
                      <a:r>
                        <a:rPr sz="1050" spc="-6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개선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spc="60" dirty="0">
                          <a:latin typeface="Times New Roman"/>
                          <a:cs typeface="Times New Roman"/>
                        </a:rPr>
                        <a:t>2015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0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524954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1. </a:t>
            </a:r>
            <a:r>
              <a:rPr spc="204" dirty="0"/>
              <a:t>제안사 소개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유사 프로젝트 경험</a:t>
            </a:r>
            <a:r>
              <a:rPr spc="-204" dirty="0"/>
              <a:t> </a:t>
            </a:r>
            <a:r>
              <a:rPr spc="55" dirty="0">
                <a:latin typeface="Times New Roman"/>
                <a:cs typeface="Times New Roman"/>
              </a:rPr>
              <a:t>(1/2)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7368" y="1504188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38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유사 프로젝트 </a:t>
            </a:r>
            <a:r>
              <a:rPr sz="1400" spc="100" dirty="0">
                <a:latin typeface="Noto Sans CJK JP Regular"/>
                <a:cs typeface="Noto Sans CJK JP Regular"/>
              </a:rPr>
              <a:t>경험</a:t>
            </a:r>
            <a:r>
              <a:rPr sz="1400" spc="100" dirty="0">
                <a:latin typeface="Times New Roman"/>
                <a:cs typeface="Times New Roman"/>
              </a:rPr>
              <a:t>(</a:t>
            </a:r>
            <a:r>
              <a:rPr sz="1400" spc="100" dirty="0">
                <a:latin typeface="Noto Sans CJK JP Regular"/>
                <a:cs typeface="Noto Sans CJK JP Regular"/>
              </a:rPr>
              <a:t>최근</a:t>
            </a:r>
            <a:r>
              <a:rPr sz="1400" spc="40" dirty="0">
                <a:latin typeface="Noto Sans CJK JP Regular"/>
                <a:cs typeface="Noto Sans CJK JP Regular"/>
              </a:rPr>
              <a:t> </a:t>
            </a:r>
            <a:r>
              <a:rPr sz="1400" spc="70" dirty="0">
                <a:latin typeface="Times New Roman"/>
                <a:cs typeface="Times New Roman"/>
              </a:rPr>
              <a:t>3</a:t>
            </a:r>
            <a:r>
              <a:rPr sz="1400" spc="70" dirty="0">
                <a:latin typeface="Noto Sans CJK JP Regular"/>
                <a:cs typeface="Noto Sans CJK JP Regular"/>
              </a:rPr>
              <a:t>년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842" y="1504188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24499" y="7162674"/>
            <a:ext cx="116839" cy="1536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900" spc="55" dirty="0">
                <a:solidFill>
                  <a:srgbClr val="808080"/>
                </a:solidFill>
                <a:latin typeface="Times New Roman"/>
                <a:cs typeface="Times New Roman"/>
              </a:rPr>
              <a:t>3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553339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4. </a:t>
            </a:r>
            <a:r>
              <a:rPr spc="204" dirty="0"/>
              <a:t>프로젝트 인력 구성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상세 투입</a:t>
            </a:r>
            <a:r>
              <a:rPr spc="-225" dirty="0"/>
              <a:t> </a:t>
            </a:r>
            <a:r>
              <a:rPr spc="100" dirty="0"/>
              <a:t>인력</a:t>
            </a:r>
            <a:r>
              <a:rPr spc="100" dirty="0">
                <a:latin typeface="Times New Roman"/>
                <a:cs typeface="Times New Roman"/>
              </a:rPr>
              <a:t>(2/2)</a:t>
            </a:r>
          </a:p>
        </p:txBody>
      </p:sp>
      <p:sp>
        <p:nvSpPr>
          <p:cNvPr id="3" name="object 3"/>
          <p:cNvSpPr/>
          <p:nvPr/>
        </p:nvSpPr>
        <p:spPr>
          <a:xfrm>
            <a:off x="251459" y="1584960"/>
            <a:ext cx="9594576" cy="4632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30</a:t>
            </a:fld>
            <a:endParaRPr spc="5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5199" y="2039111"/>
            <a:ext cx="8907331" cy="1374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00510" y="5824507"/>
            <a:ext cx="3824545" cy="766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5720" y="6106667"/>
            <a:ext cx="2308860" cy="266700"/>
          </a:xfrm>
          <a:custGeom>
            <a:avLst/>
            <a:gdLst/>
            <a:ahLst/>
            <a:cxnLst/>
            <a:rect l="l" t="t" r="r" b="b"/>
            <a:pathLst>
              <a:path w="2308860" h="266700">
                <a:moveTo>
                  <a:pt x="2174748" y="266700"/>
                </a:moveTo>
                <a:lnTo>
                  <a:pt x="134112" y="266700"/>
                </a:lnTo>
                <a:lnTo>
                  <a:pt x="92073" y="259933"/>
                </a:lnTo>
                <a:lnTo>
                  <a:pt x="55302" y="241096"/>
                </a:lnTo>
                <a:lnTo>
                  <a:pt x="26139" y="212384"/>
                </a:lnTo>
                <a:lnTo>
                  <a:pt x="6925" y="175991"/>
                </a:lnTo>
                <a:lnTo>
                  <a:pt x="0" y="134112"/>
                </a:lnTo>
                <a:lnTo>
                  <a:pt x="6925" y="91488"/>
                </a:lnTo>
                <a:lnTo>
                  <a:pt x="26139" y="54644"/>
                </a:lnTo>
                <a:lnTo>
                  <a:pt x="55302" y="25700"/>
                </a:lnTo>
                <a:lnTo>
                  <a:pt x="92073" y="6778"/>
                </a:lnTo>
                <a:lnTo>
                  <a:pt x="134112" y="0"/>
                </a:lnTo>
                <a:lnTo>
                  <a:pt x="2174748" y="0"/>
                </a:lnTo>
                <a:lnTo>
                  <a:pt x="2217371" y="6778"/>
                </a:lnTo>
                <a:lnTo>
                  <a:pt x="2254215" y="25700"/>
                </a:lnTo>
                <a:lnTo>
                  <a:pt x="2283159" y="54644"/>
                </a:lnTo>
                <a:lnTo>
                  <a:pt x="2302081" y="91488"/>
                </a:lnTo>
                <a:lnTo>
                  <a:pt x="2308860" y="134112"/>
                </a:lnTo>
                <a:lnTo>
                  <a:pt x="2302081" y="175991"/>
                </a:lnTo>
                <a:lnTo>
                  <a:pt x="2283159" y="212384"/>
                </a:lnTo>
                <a:lnTo>
                  <a:pt x="2254215" y="241096"/>
                </a:lnTo>
                <a:lnTo>
                  <a:pt x="2217371" y="259933"/>
                </a:lnTo>
                <a:lnTo>
                  <a:pt x="2174748" y="266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2003" y="6091428"/>
            <a:ext cx="2338070" cy="297180"/>
          </a:xfrm>
          <a:custGeom>
            <a:avLst/>
            <a:gdLst/>
            <a:ahLst/>
            <a:cxnLst/>
            <a:rect l="l" t="t" r="r" b="b"/>
            <a:pathLst>
              <a:path w="2338070" h="297179">
                <a:moveTo>
                  <a:pt x="2189988" y="297180"/>
                </a:moveTo>
                <a:lnTo>
                  <a:pt x="134112" y="297180"/>
                </a:lnTo>
                <a:lnTo>
                  <a:pt x="118872" y="294132"/>
                </a:lnTo>
                <a:lnTo>
                  <a:pt x="105156" y="291084"/>
                </a:lnTo>
                <a:lnTo>
                  <a:pt x="91440" y="286512"/>
                </a:lnTo>
                <a:lnTo>
                  <a:pt x="77724" y="278892"/>
                </a:lnTo>
                <a:lnTo>
                  <a:pt x="65532" y="272796"/>
                </a:lnTo>
                <a:lnTo>
                  <a:pt x="33528" y="243840"/>
                </a:lnTo>
                <a:lnTo>
                  <a:pt x="12192" y="207264"/>
                </a:lnTo>
                <a:lnTo>
                  <a:pt x="0" y="149352"/>
                </a:lnTo>
                <a:lnTo>
                  <a:pt x="0" y="134112"/>
                </a:lnTo>
                <a:lnTo>
                  <a:pt x="3048" y="120396"/>
                </a:lnTo>
                <a:lnTo>
                  <a:pt x="6096" y="105156"/>
                </a:lnTo>
                <a:lnTo>
                  <a:pt x="10668" y="91440"/>
                </a:lnTo>
                <a:lnTo>
                  <a:pt x="18288" y="79248"/>
                </a:lnTo>
                <a:lnTo>
                  <a:pt x="24384" y="67056"/>
                </a:lnTo>
                <a:lnTo>
                  <a:pt x="64008" y="25908"/>
                </a:lnTo>
                <a:lnTo>
                  <a:pt x="117348" y="3048"/>
                </a:lnTo>
                <a:lnTo>
                  <a:pt x="147828" y="0"/>
                </a:lnTo>
                <a:lnTo>
                  <a:pt x="2188464" y="0"/>
                </a:lnTo>
                <a:lnTo>
                  <a:pt x="2218944" y="3048"/>
                </a:lnTo>
                <a:lnTo>
                  <a:pt x="2246376" y="12192"/>
                </a:lnTo>
                <a:lnTo>
                  <a:pt x="2258568" y="18288"/>
                </a:lnTo>
                <a:lnTo>
                  <a:pt x="2275636" y="28956"/>
                </a:lnTo>
                <a:lnTo>
                  <a:pt x="149352" y="28956"/>
                </a:lnTo>
                <a:lnTo>
                  <a:pt x="124968" y="32004"/>
                </a:lnTo>
                <a:lnTo>
                  <a:pt x="112776" y="35052"/>
                </a:lnTo>
                <a:lnTo>
                  <a:pt x="102108" y="38100"/>
                </a:lnTo>
                <a:lnTo>
                  <a:pt x="91440" y="44196"/>
                </a:lnTo>
                <a:lnTo>
                  <a:pt x="82296" y="48768"/>
                </a:lnTo>
                <a:lnTo>
                  <a:pt x="50292" y="80772"/>
                </a:lnTo>
                <a:lnTo>
                  <a:pt x="32004" y="123444"/>
                </a:lnTo>
                <a:lnTo>
                  <a:pt x="28956" y="135636"/>
                </a:lnTo>
                <a:lnTo>
                  <a:pt x="28956" y="160020"/>
                </a:lnTo>
                <a:lnTo>
                  <a:pt x="32004" y="172212"/>
                </a:lnTo>
                <a:lnTo>
                  <a:pt x="33528" y="184404"/>
                </a:lnTo>
                <a:lnTo>
                  <a:pt x="64008" y="233172"/>
                </a:lnTo>
                <a:lnTo>
                  <a:pt x="91440" y="252984"/>
                </a:lnTo>
                <a:lnTo>
                  <a:pt x="100584" y="259080"/>
                </a:lnTo>
                <a:lnTo>
                  <a:pt x="111252" y="262128"/>
                </a:lnTo>
                <a:lnTo>
                  <a:pt x="135636" y="268224"/>
                </a:lnTo>
                <a:lnTo>
                  <a:pt x="2276348" y="268224"/>
                </a:lnTo>
                <a:lnTo>
                  <a:pt x="2272284" y="271272"/>
                </a:lnTo>
                <a:lnTo>
                  <a:pt x="2234184" y="289560"/>
                </a:lnTo>
                <a:lnTo>
                  <a:pt x="2205228" y="295656"/>
                </a:lnTo>
                <a:lnTo>
                  <a:pt x="2189988" y="297180"/>
                </a:lnTo>
                <a:close/>
              </a:path>
              <a:path w="2338070" h="297179">
                <a:moveTo>
                  <a:pt x="2276348" y="268224"/>
                </a:moveTo>
                <a:lnTo>
                  <a:pt x="2200656" y="268224"/>
                </a:lnTo>
                <a:lnTo>
                  <a:pt x="2212848" y="265176"/>
                </a:lnTo>
                <a:lnTo>
                  <a:pt x="2223516" y="263652"/>
                </a:lnTo>
                <a:lnTo>
                  <a:pt x="2244852" y="254508"/>
                </a:lnTo>
                <a:lnTo>
                  <a:pt x="2279904" y="225552"/>
                </a:lnTo>
                <a:lnTo>
                  <a:pt x="2302764" y="184404"/>
                </a:lnTo>
                <a:lnTo>
                  <a:pt x="2308860" y="149352"/>
                </a:lnTo>
                <a:lnTo>
                  <a:pt x="2305812" y="124968"/>
                </a:lnTo>
                <a:lnTo>
                  <a:pt x="2287524" y="82296"/>
                </a:lnTo>
                <a:lnTo>
                  <a:pt x="2255520" y="50292"/>
                </a:lnTo>
                <a:lnTo>
                  <a:pt x="2214372" y="32004"/>
                </a:lnTo>
                <a:lnTo>
                  <a:pt x="2188464" y="28956"/>
                </a:lnTo>
                <a:lnTo>
                  <a:pt x="2275636" y="28956"/>
                </a:lnTo>
                <a:lnTo>
                  <a:pt x="2311908" y="65532"/>
                </a:lnTo>
                <a:lnTo>
                  <a:pt x="2330196" y="103632"/>
                </a:lnTo>
                <a:lnTo>
                  <a:pt x="2337816" y="147828"/>
                </a:lnTo>
                <a:lnTo>
                  <a:pt x="2334768" y="178308"/>
                </a:lnTo>
                <a:lnTo>
                  <a:pt x="2319528" y="219456"/>
                </a:lnTo>
                <a:lnTo>
                  <a:pt x="2284476" y="262128"/>
                </a:lnTo>
                <a:lnTo>
                  <a:pt x="2276348" y="268224"/>
                </a:lnTo>
                <a:close/>
              </a:path>
            </a:pathLst>
          </a:custGeom>
          <a:solidFill>
            <a:srgbClr val="0579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4216" y="1346660"/>
            <a:ext cx="9585960" cy="1268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IBM</a:t>
            </a:r>
            <a:r>
              <a:rPr sz="1400" spc="-5" dirty="0">
                <a:latin typeface="Noto Sans CJK JP Regular"/>
                <a:cs typeface="Noto Sans CJK JP Regular"/>
              </a:rPr>
              <a:t>은 </a:t>
            </a:r>
            <a:r>
              <a:rPr sz="1400" spc="125" dirty="0">
                <a:latin typeface="Noto Sans CJK JP Regular"/>
                <a:cs typeface="Noto Sans CJK JP Regular"/>
              </a:rPr>
              <a:t>본 </a:t>
            </a:r>
            <a:r>
              <a:rPr sz="1400" spc="130" dirty="0">
                <a:latin typeface="Noto Sans CJK JP Regular"/>
                <a:cs typeface="Noto Sans CJK JP Regular"/>
              </a:rPr>
              <a:t>사업을 진행함에 있어서 </a:t>
            </a:r>
            <a:r>
              <a:rPr sz="1400" spc="125" dirty="0">
                <a:latin typeface="Noto Sans CJK JP Regular"/>
                <a:cs typeface="Noto Sans CJK JP Regular"/>
              </a:rPr>
              <a:t>기밀 </a:t>
            </a:r>
            <a:r>
              <a:rPr sz="1400" spc="130" dirty="0">
                <a:latin typeface="Noto Sans CJK JP Regular"/>
                <a:cs typeface="Noto Sans CJK JP Regular"/>
              </a:rPr>
              <a:t>보안의 </a:t>
            </a:r>
            <a:r>
              <a:rPr sz="1400" spc="125" dirty="0">
                <a:latin typeface="Noto Sans CJK JP Regular"/>
                <a:cs typeface="Noto Sans CJK JP Regular"/>
              </a:rPr>
              <a:t>기본 원칙과 </a:t>
            </a:r>
            <a:r>
              <a:rPr sz="1400" spc="50" dirty="0">
                <a:latin typeface="Times New Roman"/>
                <a:cs typeface="Times New Roman"/>
              </a:rPr>
              <a:t>SCBK </a:t>
            </a:r>
            <a:r>
              <a:rPr sz="1400" spc="125" dirty="0">
                <a:latin typeface="Noto Sans CJK JP Regular"/>
                <a:cs typeface="Noto Sans CJK JP Regular"/>
              </a:rPr>
              <a:t>와 </a:t>
            </a:r>
            <a:r>
              <a:rPr sz="1400" spc="-45" dirty="0">
                <a:latin typeface="Times New Roman"/>
                <a:cs typeface="Times New Roman"/>
              </a:rPr>
              <a:t>IBM </a:t>
            </a:r>
            <a:r>
              <a:rPr sz="1400" spc="130" dirty="0">
                <a:latin typeface="Noto Sans CJK JP Regular"/>
                <a:cs typeface="Noto Sans CJK JP Regular"/>
              </a:rPr>
              <a:t>양사간에 합의된 프로젝트 보안관리 </a:t>
            </a:r>
            <a:r>
              <a:rPr sz="1400" spc="135" dirty="0">
                <a:latin typeface="Noto Sans CJK JP Regular"/>
                <a:cs typeface="Noto Sans CJK JP Regular"/>
              </a:rPr>
              <a:t>규정을  </a:t>
            </a:r>
            <a:r>
              <a:rPr sz="1400" spc="125" dirty="0">
                <a:latin typeface="Noto Sans CJK JP Regular"/>
                <a:cs typeface="Noto Sans CJK JP Regular"/>
              </a:rPr>
              <a:t>준수하여 본 사업의 철저한 보안관리를</a:t>
            </a:r>
            <a:r>
              <a:rPr sz="1400" spc="-30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수행합니다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  <a:p>
            <a:pPr marL="3351529" marR="3328035" indent="1270" algn="ctr">
              <a:lnSpc>
                <a:spcPct val="101099"/>
              </a:lnSpc>
              <a:spcBef>
                <a:spcPts val="1764"/>
              </a:spcBef>
            </a:pPr>
            <a:r>
              <a:rPr sz="1900" spc="180" dirty="0">
                <a:solidFill>
                  <a:srgbClr val="003164"/>
                </a:solidFill>
                <a:latin typeface="Noto Sans CJK JP Regular"/>
                <a:cs typeface="Noto Sans CJK JP Regular"/>
              </a:rPr>
              <a:t>기밀보안 기본원칙과  합의된 프로젝트 관리</a:t>
            </a:r>
            <a:r>
              <a:rPr sz="1900" spc="-135" dirty="0">
                <a:solidFill>
                  <a:srgbClr val="003164"/>
                </a:solidFill>
                <a:latin typeface="Noto Sans CJK JP Regular"/>
                <a:cs typeface="Noto Sans CJK JP Regular"/>
              </a:rPr>
              <a:t> </a:t>
            </a:r>
            <a:r>
              <a:rPr sz="1900" spc="180" dirty="0">
                <a:solidFill>
                  <a:srgbClr val="003164"/>
                </a:solidFill>
                <a:latin typeface="Noto Sans CJK JP Regular"/>
                <a:cs typeface="Noto Sans CJK JP Regular"/>
              </a:rPr>
              <a:t>절차</a:t>
            </a:r>
            <a:endParaRPr sz="1900">
              <a:latin typeface="Noto Sans CJK JP Regular"/>
              <a:cs typeface="Noto Sans CJK JP Regula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2315" y="4251960"/>
            <a:ext cx="3061970" cy="321945"/>
          </a:xfrm>
          <a:custGeom>
            <a:avLst/>
            <a:gdLst/>
            <a:ahLst/>
            <a:cxnLst/>
            <a:rect l="l" t="t" r="r" b="b"/>
            <a:pathLst>
              <a:path w="3061970" h="321945">
                <a:moveTo>
                  <a:pt x="3061716" y="321564"/>
                </a:moveTo>
                <a:lnTo>
                  <a:pt x="0" y="321564"/>
                </a:lnTo>
                <a:lnTo>
                  <a:pt x="0" y="0"/>
                </a:lnTo>
                <a:lnTo>
                  <a:pt x="3015996" y="0"/>
                </a:lnTo>
                <a:lnTo>
                  <a:pt x="3061716" y="45720"/>
                </a:lnTo>
                <a:lnTo>
                  <a:pt x="3061716" y="32156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9075" y="4311396"/>
            <a:ext cx="1559052" cy="176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88436" y="4251960"/>
            <a:ext cx="3060700" cy="321945"/>
          </a:xfrm>
          <a:custGeom>
            <a:avLst/>
            <a:gdLst/>
            <a:ahLst/>
            <a:cxnLst/>
            <a:rect l="l" t="t" r="r" b="b"/>
            <a:pathLst>
              <a:path w="3060700" h="321945">
                <a:moveTo>
                  <a:pt x="3060192" y="321564"/>
                </a:moveTo>
                <a:lnTo>
                  <a:pt x="0" y="321564"/>
                </a:lnTo>
                <a:lnTo>
                  <a:pt x="0" y="0"/>
                </a:lnTo>
                <a:lnTo>
                  <a:pt x="3014472" y="0"/>
                </a:lnTo>
                <a:lnTo>
                  <a:pt x="3060192" y="45720"/>
                </a:lnTo>
                <a:lnTo>
                  <a:pt x="3060192" y="32156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1959" y="4315967"/>
            <a:ext cx="1530096" cy="1722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31508" y="4251960"/>
            <a:ext cx="3061970" cy="321945"/>
          </a:xfrm>
          <a:custGeom>
            <a:avLst/>
            <a:gdLst/>
            <a:ahLst/>
            <a:cxnLst/>
            <a:rect l="l" t="t" r="r" b="b"/>
            <a:pathLst>
              <a:path w="3061970" h="321945">
                <a:moveTo>
                  <a:pt x="3061716" y="321564"/>
                </a:moveTo>
                <a:lnTo>
                  <a:pt x="0" y="321564"/>
                </a:lnTo>
                <a:lnTo>
                  <a:pt x="0" y="0"/>
                </a:lnTo>
                <a:lnTo>
                  <a:pt x="3015996" y="0"/>
                </a:lnTo>
                <a:lnTo>
                  <a:pt x="3061716" y="45720"/>
                </a:lnTo>
                <a:lnTo>
                  <a:pt x="3061716" y="32156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52359" y="4315967"/>
            <a:ext cx="1616963" cy="1722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2315" y="4573524"/>
            <a:ext cx="3061970" cy="122555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07314" rIns="0" bIns="0" rtlCol="0">
            <a:spAutoFit/>
          </a:bodyPr>
          <a:lstStyle/>
          <a:p>
            <a:pPr marL="193040" indent="-92710">
              <a:lnSpc>
                <a:spcPct val="100000"/>
              </a:lnSpc>
              <a:spcBef>
                <a:spcPts val="844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9367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정보보호의 </a:t>
            </a:r>
            <a:r>
              <a:rPr sz="1000" spc="85" dirty="0">
                <a:latin typeface="Times New Roman"/>
                <a:cs typeface="Times New Roman"/>
              </a:rPr>
              <a:t>3</a:t>
            </a:r>
            <a:r>
              <a:rPr sz="1000" spc="85" dirty="0">
                <a:latin typeface="Noto Sans CJK JP Regular"/>
                <a:cs typeface="Noto Sans CJK JP Regular"/>
              </a:rPr>
              <a:t>요소</a:t>
            </a:r>
            <a:r>
              <a:rPr sz="1000" spc="-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준수</a:t>
            </a:r>
            <a:endParaRPr sz="1000">
              <a:latin typeface="Noto Sans CJK JP Regular"/>
              <a:cs typeface="Noto Sans CJK JP Regular"/>
            </a:endParaRPr>
          </a:p>
          <a:p>
            <a:pPr marL="368300" lvl="1" indent="-175260">
              <a:lnSpc>
                <a:spcPct val="100000"/>
              </a:lnSpc>
              <a:spcBef>
                <a:spcPts val="130"/>
              </a:spcBef>
              <a:buClr>
                <a:srgbClr val="7E7E7E"/>
              </a:buClr>
              <a:buSzPct val="110000"/>
              <a:buChar char="–"/>
              <a:tabLst>
                <a:tab pos="36893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비밀성 </a:t>
            </a:r>
            <a:r>
              <a:rPr sz="1000" dirty="0">
                <a:latin typeface="Times New Roman"/>
                <a:cs typeface="Times New Roman"/>
              </a:rPr>
              <a:t>/ </a:t>
            </a:r>
            <a:r>
              <a:rPr sz="1000" spc="100" dirty="0">
                <a:latin typeface="Noto Sans CJK JP Regular"/>
                <a:cs typeface="Noto Sans CJK JP Regular"/>
              </a:rPr>
              <a:t>무결성 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가용성</a:t>
            </a:r>
            <a:endParaRPr sz="1000">
              <a:latin typeface="Noto Sans CJK JP Regular"/>
              <a:cs typeface="Noto Sans CJK JP Regular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7E7E7E"/>
              </a:buClr>
              <a:buFont typeface="Noto Sans CJK JP Regular"/>
              <a:buChar char="–"/>
            </a:pPr>
            <a:endParaRPr sz="1400">
              <a:latin typeface="Times New Roman"/>
              <a:cs typeface="Times New Roman"/>
            </a:endParaRPr>
          </a:p>
          <a:p>
            <a:pPr marL="193040" indent="-92710">
              <a:lnSpc>
                <a:spcPct val="100000"/>
              </a:lnSpc>
              <a:buClr>
                <a:srgbClr val="7E7E7E"/>
              </a:buClr>
              <a:buSzPct val="110000"/>
              <a:buFont typeface="Times New Roman"/>
              <a:buChar char="•"/>
              <a:tabLst>
                <a:tab pos="19367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접근제어의 </a:t>
            </a:r>
            <a:r>
              <a:rPr sz="1000" spc="85" dirty="0">
                <a:latin typeface="Times New Roman"/>
                <a:cs typeface="Times New Roman"/>
              </a:rPr>
              <a:t>3</a:t>
            </a:r>
            <a:r>
              <a:rPr sz="1000" spc="85" dirty="0">
                <a:latin typeface="Noto Sans CJK JP Regular"/>
                <a:cs typeface="Noto Sans CJK JP Regular"/>
              </a:rPr>
              <a:t>요소</a:t>
            </a:r>
            <a:r>
              <a:rPr sz="1000" spc="-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준수</a:t>
            </a:r>
            <a:endParaRPr sz="1000">
              <a:latin typeface="Noto Sans CJK JP Regular"/>
              <a:cs typeface="Noto Sans CJK JP Regular"/>
            </a:endParaRPr>
          </a:p>
          <a:p>
            <a:pPr marL="368300" lvl="1" indent="-175260">
              <a:lnSpc>
                <a:spcPct val="100000"/>
              </a:lnSpc>
              <a:spcBef>
                <a:spcPts val="114"/>
              </a:spcBef>
              <a:buClr>
                <a:srgbClr val="7E7E7E"/>
              </a:buClr>
              <a:buSzPct val="110000"/>
              <a:buChar char="–"/>
              <a:tabLst>
                <a:tab pos="36893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인증 </a:t>
            </a:r>
            <a:r>
              <a:rPr sz="1000" dirty="0">
                <a:latin typeface="Times New Roman"/>
                <a:cs typeface="Times New Roman"/>
              </a:rPr>
              <a:t>/ </a:t>
            </a:r>
            <a:r>
              <a:rPr sz="1000" spc="100" dirty="0">
                <a:latin typeface="Noto Sans CJK JP Regular"/>
                <a:cs typeface="Noto Sans CJK JP Regular"/>
              </a:rPr>
              <a:t>인가 </a:t>
            </a:r>
            <a:r>
              <a:rPr sz="1000" dirty="0">
                <a:latin typeface="Times New Roman"/>
                <a:cs typeface="Times New Roman"/>
              </a:rPr>
              <a:t>/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감사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88436" y="4573524"/>
            <a:ext cx="3060700" cy="122555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04775" rIns="0" bIns="0" rtlCol="0">
            <a:spAutoFit/>
          </a:bodyPr>
          <a:lstStyle/>
          <a:p>
            <a:pPr marL="210185" marR="242570" indent="-93345">
              <a:lnSpc>
                <a:spcPct val="102000"/>
              </a:lnSpc>
              <a:spcBef>
                <a:spcPts val="825"/>
              </a:spcBef>
              <a:buClr>
                <a:srgbClr val="7E7E7E"/>
              </a:buClr>
              <a:buSzPct val="110000"/>
              <a:buChar char="•"/>
              <a:tabLst>
                <a:tab pos="210820" algn="l"/>
              </a:tabLst>
            </a:pPr>
            <a:r>
              <a:rPr sz="1000" spc="5" dirty="0">
                <a:latin typeface="Times New Roman"/>
                <a:cs typeface="Times New Roman"/>
              </a:rPr>
              <a:t>IBM</a:t>
            </a:r>
            <a:r>
              <a:rPr sz="1000" spc="5" dirty="0">
                <a:latin typeface="Noto Sans CJK JP Regular"/>
                <a:cs typeface="Noto Sans CJK JP Regular"/>
              </a:rPr>
              <a:t>의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보안관리는</a:t>
            </a:r>
            <a:r>
              <a:rPr sz="1000" spc="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개인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사업상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주요기밀의  보안 관리에 만전을</a:t>
            </a:r>
            <a:r>
              <a:rPr sz="1000" spc="-90" dirty="0">
                <a:latin typeface="Noto Sans CJK JP Regular"/>
                <a:cs typeface="Noto Sans CJK JP Regular"/>
              </a:rPr>
              <a:t> </a:t>
            </a:r>
            <a:r>
              <a:rPr sz="1000" spc="85" dirty="0">
                <a:latin typeface="Noto Sans CJK JP Regular"/>
                <a:cs typeface="Noto Sans CJK JP Regular"/>
              </a:rPr>
              <a:t>기합니다</a:t>
            </a:r>
            <a:r>
              <a:rPr sz="1000" spc="85" dirty="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 marL="210185" indent="-93345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Char char="•"/>
              <a:tabLst>
                <a:tab pos="210820" algn="l"/>
              </a:tabLst>
            </a:pPr>
            <a:r>
              <a:rPr sz="1000" spc="-30" dirty="0">
                <a:latin typeface="Times New Roman"/>
                <a:cs typeface="Times New Roman"/>
              </a:rPr>
              <a:t>IBM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Noto Sans CJK JP Regular"/>
                <a:cs typeface="Noto Sans CJK JP Regular"/>
              </a:rPr>
              <a:t>직무수행지침</a:t>
            </a:r>
            <a:r>
              <a:rPr sz="1000" spc="65" dirty="0">
                <a:latin typeface="Times New Roman"/>
                <a:cs typeface="Times New Roman"/>
              </a:rPr>
              <a:t>(BCG)</a:t>
            </a:r>
            <a:endParaRPr sz="1000">
              <a:latin typeface="Times New Roman"/>
              <a:cs typeface="Times New Roman"/>
            </a:endParaRPr>
          </a:p>
          <a:p>
            <a:pPr marL="210185" indent="-93345">
              <a:lnSpc>
                <a:spcPct val="100000"/>
              </a:lnSpc>
              <a:spcBef>
                <a:spcPts val="225"/>
              </a:spcBef>
              <a:buClr>
                <a:srgbClr val="7E7E7E"/>
              </a:buClr>
              <a:buSzPct val="110000"/>
              <a:buChar char="•"/>
              <a:tabLst>
                <a:tab pos="210820" algn="l"/>
              </a:tabLst>
            </a:pPr>
            <a:r>
              <a:rPr sz="1000" spc="35" dirty="0">
                <a:latin typeface="Times New Roman"/>
                <a:cs typeface="Times New Roman"/>
              </a:rPr>
              <a:t>ITCS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60" dirty="0">
                <a:latin typeface="Times New Roman"/>
                <a:cs typeface="Times New Roman"/>
              </a:rPr>
              <a:t>300</a:t>
            </a:r>
            <a:endParaRPr sz="1000">
              <a:latin typeface="Times New Roman"/>
              <a:cs typeface="Times New Roman"/>
            </a:endParaRPr>
          </a:p>
          <a:p>
            <a:pPr marL="290830" marR="833755" indent="-173990">
              <a:lnSpc>
                <a:spcPct val="100000"/>
              </a:lnSpc>
              <a:spcBef>
                <a:spcPts val="114"/>
              </a:spcBef>
            </a:pPr>
            <a:r>
              <a:rPr sz="1100" spc="-20" dirty="0">
                <a:solidFill>
                  <a:srgbClr val="7E7E7E"/>
                </a:solidFill>
                <a:latin typeface="Noto Sans CJK JP Regular"/>
                <a:cs typeface="Noto Sans CJK JP Regular"/>
              </a:rPr>
              <a:t>– </a:t>
            </a:r>
            <a:r>
              <a:rPr sz="1000" spc="45" dirty="0">
                <a:latin typeface="Times New Roman"/>
                <a:cs typeface="Times New Roman"/>
              </a:rPr>
              <a:t>SPI(Sensitive Private </a:t>
            </a:r>
            <a:r>
              <a:rPr sz="1000" spc="20" dirty="0">
                <a:latin typeface="Times New Roman"/>
                <a:cs typeface="Times New Roman"/>
              </a:rPr>
              <a:t>Info.)</a:t>
            </a:r>
            <a:r>
              <a:rPr sz="1000" spc="20" dirty="0">
                <a:latin typeface="Noto Sans CJK JP Regular"/>
                <a:cs typeface="Noto Sans CJK JP Regular"/>
              </a:rPr>
              <a:t>는 </a:t>
            </a:r>
            <a:r>
              <a:rPr sz="1000" spc="-30" dirty="0">
                <a:latin typeface="Times New Roman"/>
                <a:cs typeface="Times New Roman"/>
              </a:rPr>
              <a:t>IBM  </a:t>
            </a:r>
            <a:r>
              <a:rPr sz="1000" spc="30" dirty="0">
                <a:latin typeface="Times New Roman"/>
                <a:cs typeface="Times New Roman"/>
              </a:rPr>
              <a:t>Confidential</a:t>
            </a:r>
            <a:r>
              <a:rPr sz="1000" spc="30" dirty="0">
                <a:latin typeface="Noto Sans CJK JP Regular"/>
                <a:cs typeface="Noto Sans CJK JP Regular"/>
              </a:rPr>
              <a:t>로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80" dirty="0">
                <a:latin typeface="Noto Sans CJK JP Regular"/>
                <a:cs typeface="Noto Sans CJK JP Regular"/>
              </a:rPr>
              <a:t>취급</a:t>
            </a:r>
            <a:r>
              <a:rPr sz="1000" spc="80" dirty="0">
                <a:latin typeface="Times New Roman"/>
                <a:cs typeface="Times New Roman"/>
              </a:rPr>
              <a:t>/</a:t>
            </a:r>
            <a:r>
              <a:rPr sz="1000" spc="80" dirty="0">
                <a:latin typeface="Noto Sans CJK JP Regular"/>
                <a:cs typeface="Noto Sans CJK JP Regular"/>
              </a:rPr>
              <a:t>보호됨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31508" y="4573524"/>
            <a:ext cx="3061970" cy="122555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104775" rIns="0" bIns="0" rtlCol="0">
            <a:spAutoFit/>
          </a:bodyPr>
          <a:lstStyle/>
          <a:p>
            <a:pPr marL="219075" marR="292735" indent="-92710">
              <a:lnSpc>
                <a:spcPct val="102000"/>
              </a:lnSpc>
              <a:spcBef>
                <a:spcPts val="825"/>
              </a:spcBef>
              <a:buClr>
                <a:srgbClr val="7E7E7E"/>
              </a:buClr>
              <a:buSzPct val="110000"/>
              <a:buChar char="•"/>
              <a:tabLst>
                <a:tab pos="219710" algn="l"/>
              </a:tabLst>
            </a:pPr>
            <a:r>
              <a:rPr sz="1000" spc="5" dirty="0">
                <a:latin typeface="Times New Roman"/>
                <a:cs typeface="Times New Roman"/>
              </a:rPr>
              <a:t>IBM</a:t>
            </a:r>
            <a:r>
              <a:rPr sz="1000" spc="5" dirty="0">
                <a:latin typeface="Noto Sans CJK JP Regular"/>
                <a:cs typeface="Noto Sans CJK JP Regular"/>
              </a:rPr>
              <a:t>의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관리는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관련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법규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규정을  </a:t>
            </a:r>
            <a:r>
              <a:rPr sz="1000" spc="85" dirty="0">
                <a:latin typeface="Noto Sans CJK JP Regular"/>
                <a:cs typeface="Noto Sans CJK JP Regular"/>
              </a:rPr>
              <a:t>준수합니다</a:t>
            </a:r>
            <a:r>
              <a:rPr sz="1000" spc="85" dirty="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7E7E7E"/>
              </a:buClr>
              <a:buFont typeface="Times New Roman"/>
              <a:buChar char="•"/>
            </a:pPr>
            <a:endParaRPr sz="1400">
              <a:latin typeface="Times New Roman"/>
              <a:cs typeface="Times New Roman"/>
            </a:endParaRPr>
          </a:p>
          <a:p>
            <a:pPr marL="219075" marR="499745" indent="-92710">
              <a:lnSpc>
                <a:spcPct val="101000"/>
              </a:lnSpc>
              <a:buClr>
                <a:srgbClr val="7E7E7E"/>
              </a:buClr>
              <a:buSzPct val="110000"/>
              <a:buFont typeface="Times New Roman"/>
              <a:buChar char="•"/>
              <a:tabLst>
                <a:tab pos="21971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양사간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합의된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보안관리</a:t>
            </a:r>
            <a:r>
              <a:rPr sz="1000" spc="-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방안을  </a:t>
            </a:r>
            <a:r>
              <a:rPr sz="1000" spc="85" dirty="0">
                <a:latin typeface="Noto Sans CJK JP Regular"/>
                <a:cs typeface="Noto Sans CJK JP Regular"/>
              </a:rPr>
              <a:t>준수합니다</a:t>
            </a:r>
            <a:r>
              <a:rPr sz="1000" spc="85" dirty="0">
                <a:latin typeface="Times New Roman"/>
                <a:cs typeface="Times New Roman"/>
              </a:rPr>
              <a:t>.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484375" y="3922776"/>
            <a:ext cx="7383780" cy="3733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15767" y="6446520"/>
            <a:ext cx="4589145" cy="391795"/>
          </a:xfrm>
          <a:custGeom>
            <a:avLst/>
            <a:gdLst/>
            <a:ahLst/>
            <a:cxnLst/>
            <a:rect l="l" t="t" r="r" b="b"/>
            <a:pathLst>
              <a:path w="4589145" h="391795">
                <a:moveTo>
                  <a:pt x="4393692" y="391668"/>
                </a:moveTo>
                <a:lnTo>
                  <a:pt x="196596" y="391668"/>
                </a:lnTo>
                <a:lnTo>
                  <a:pt x="151635" y="386456"/>
                </a:lnTo>
                <a:lnTo>
                  <a:pt x="110301" y="371620"/>
                </a:lnTo>
                <a:lnTo>
                  <a:pt x="73791" y="348360"/>
                </a:lnTo>
                <a:lnTo>
                  <a:pt x="43307" y="317876"/>
                </a:lnTo>
                <a:lnTo>
                  <a:pt x="20047" y="281366"/>
                </a:lnTo>
                <a:lnTo>
                  <a:pt x="5211" y="240032"/>
                </a:lnTo>
                <a:lnTo>
                  <a:pt x="0" y="195072"/>
                </a:lnTo>
                <a:lnTo>
                  <a:pt x="5211" y="150196"/>
                </a:lnTo>
                <a:lnTo>
                  <a:pt x="20047" y="109079"/>
                </a:lnTo>
                <a:lnTo>
                  <a:pt x="43307" y="72867"/>
                </a:lnTo>
                <a:lnTo>
                  <a:pt x="73791" y="42707"/>
                </a:lnTo>
                <a:lnTo>
                  <a:pt x="110301" y="19745"/>
                </a:lnTo>
                <a:lnTo>
                  <a:pt x="151635" y="5127"/>
                </a:lnTo>
                <a:lnTo>
                  <a:pt x="196596" y="0"/>
                </a:lnTo>
                <a:lnTo>
                  <a:pt x="4393692" y="0"/>
                </a:lnTo>
                <a:lnTo>
                  <a:pt x="4438567" y="5127"/>
                </a:lnTo>
                <a:lnTo>
                  <a:pt x="4479684" y="19745"/>
                </a:lnTo>
                <a:lnTo>
                  <a:pt x="4515896" y="42707"/>
                </a:lnTo>
                <a:lnTo>
                  <a:pt x="4546056" y="72867"/>
                </a:lnTo>
                <a:lnTo>
                  <a:pt x="4569018" y="109079"/>
                </a:lnTo>
                <a:lnTo>
                  <a:pt x="4583636" y="150196"/>
                </a:lnTo>
                <a:lnTo>
                  <a:pt x="4588764" y="195072"/>
                </a:lnTo>
                <a:lnTo>
                  <a:pt x="4583636" y="240032"/>
                </a:lnTo>
                <a:lnTo>
                  <a:pt x="4569018" y="281366"/>
                </a:lnTo>
                <a:lnTo>
                  <a:pt x="4546056" y="317876"/>
                </a:lnTo>
                <a:lnTo>
                  <a:pt x="4515896" y="348360"/>
                </a:lnTo>
                <a:lnTo>
                  <a:pt x="4479684" y="371620"/>
                </a:lnTo>
                <a:lnTo>
                  <a:pt x="4438567" y="386456"/>
                </a:lnTo>
                <a:lnTo>
                  <a:pt x="4393692" y="39166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89276" y="2572511"/>
            <a:ext cx="1442085" cy="1443355"/>
          </a:xfrm>
          <a:custGeom>
            <a:avLst/>
            <a:gdLst/>
            <a:ahLst/>
            <a:cxnLst/>
            <a:rect l="l" t="t" r="r" b="b"/>
            <a:pathLst>
              <a:path w="1442085" h="1443354">
                <a:moveTo>
                  <a:pt x="720852" y="1443228"/>
                </a:moveTo>
                <a:lnTo>
                  <a:pt x="673326" y="1441693"/>
                </a:lnTo>
                <a:lnTo>
                  <a:pt x="626640" y="1437151"/>
                </a:lnTo>
                <a:lnTo>
                  <a:pt x="580887" y="1429697"/>
                </a:lnTo>
                <a:lnTo>
                  <a:pt x="536161" y="1419426"/>
                </a:lnTo>
                <a:lnTo>
                  <a:pt x="492556" y="1406432"/>
                </a:lnTo>
                <a:lnTo>
                  <a:pt x="450166" y="1390811"/>
                </a:lnTo>
                <a:lnTo>
                  <a:pt x="409083" y="1372657"/>
                </a:lnTo>
                <a:lnTo>
                  <a:pt x="369402" y="1352065"/>
                </a:lnTo>
                <a:lnTo>
                  <a:pt x="331216" y="1329130"/>
                </a:lnTo>
                <a:lnTo>
                  <a:pt x="294619" y="1303946"/>
                </a:lnTo>
                <a:lnTo>
                  <a:pt x="259705" y="1276609"/>
                </a:lnTo>
                <a:lnTo>
                  <a:pt x="226566" y="1247213"/>
                </a:lnTo>
                <a:lnTo>
                  <a:pt x="195298" y="1215853"/>
                </a:lnTo>
                <a:lnTo>
                  <a:pt x="165993" y="1182624"/>
                </a:lnTo>
                <a:lnTo>
                  <a:pt x="138744" y="1147620"/>
                </a:lnTo>
                <a:lnTo>
                  <a:pt x="113647" y="1110937"/>
                </a:lnTo>
                <a:lnTo>
                  <a:pt x="90794" y="1072669"/>
                </a:lnTo>
                <a:lnTo>
                  <a:pt x="70279" y="1032912"/>
                </a:lnTo>
                <a:lnTo>
                  <a:pt x="52195" y="991759"/>
                </a:lnTo>
                <a:lnTo>
                  <a:pt x="36636" y="949305"/>
                </a:lnTo>
                <a:lnTo>
                  <a:pt x="23697" y="905646"/>
                </a:lnTo>
                <a:lnTo>
                  <a:pt x="13470" y="860877"/>
                </a:lnTo>
                <a:lnTo>
                  <a:pt x="6049" y="815091"/>
                </a:lnTo>
                <a:lnTo>
                  <a:pt x="1527" y="768385"/>
                </a:lnTo>
                <a:lnTo>
                  <a:pt x="0" y="720852"/>
                </a:lnTo>
                <a:lnTo>
                  <a:pt x="1527" y="673494"/>
                </a:lnTo>
                <a:lnTo>
                  <a:pt x="6049" y="626949"/>
                </a:lnTo>
                <a:lnTo>
                  <a:pt x="13470" y="581312"/>
                </a:lnTo>
                <a:lnTo>
                  <a:pt x="23697" y="536677"/>
                </a:lnTo>
                <a:lnTo>
                  <a:pt x="36636" y="493142"/>
                </a:lnTo>
                <a:lnTo>
                  <a:pt x="52195" y="450799"/>
                </a:lnTo>
                <a:lnTo>
                  <a:pt x="70279" y="409747"/>
                </a:lnTo>
                <a:lnTo>
                  <a:pt x="90794" y="370079"/>
                </a:lnTo>
                <a:lnTo>
                  <a:pt x="113647" y="331890"/>
                </a:lnTo>
                <a:lnTo>
                  <a:pt x="138744" y="295278"/>
                </a:lnTo>
                <a:lnTo>
                  <a:pt x="165993" y="260336"/>
                </a:lnTo>
                <a:lnTo>
                  <a:pt x="195298" y="227160"/>
                </a:lnTo>
                <a:lnTo>
                  <a:pt x="226566" y="195846"/>
                </a:lnTo>
                <a:lnTo>
                  <a:pt x="259705" y="166488"/>
                </a:lnTo>
                <a:lnTo>
                  <a:pt x="294619" y="139183"/>
                </a:lnTo>
                <a:lnTo>
                  <a:pt x="331216" y="114026"/>
                </a:lnTo>
                <a:lnTo>
                  <a:pt x="369402" y="91112"/>
                </a:lnTo>
                <a:lnTo>
                  <a:pt x="409083" y="70537"/>
                </a:lnTo>
                <a:lnTo>
                  <a:pt x="450166" y="52395"/>
                </a:lnTo>
                <a:lnTo>
                  <a:pt x="492556" y="36783"/>
                </a:lnTo>
                <a:lnTo>
                  <a:pt x="536161" y="23795"/>
                </a:lnTo>
                <a:lnTo>
                  <a:pt x="580887" y="13528"/>
                </a:lnTo>
                <a:lnTo>
                  <a:pt x="626640" y="6076"/>
                </a:lnTo>
                <a:lnTo>
                  <a:pt x="673326" y="1534"/>
                </a:lnTo>
                <a:lnTo>
                  <a:pt x="720852" y="0"/>
                </a:lnTo>
                <a:lnTo>
                  <a:pt x="768209" y="1534"/>
                </a:lnTo>
                <a:lnTo>
                  <a:pt x="814754" y="6076"/>
                </a:lnTo>
                <a:lnTo>
                  <a:pt x="860391" y="13528"/>
                </a:lnTo>
                <a:lnTo>
                  <a:pt x="905026" y="23795"/>
                </a:lnTo>
                <a:lnTo>
                  <a:pt x="948562" y="36783"/>
                </a:lnTo>
                <a:lnTo>
                  <a:pt x="990904" y="52395"/>
                </a:lnTo>
                <a:lnTo>
                  <a:pt x="1031956" y="70537"/>
                </a:lnTo>
                <a:lnTo>
                  <a:pt x="1071625" y="91112"/>
                </a:lnTo>
                <a:lnTo>
                  <a:pt x="1109813" y="114026"/>
                </a:lnTo>
                <a:lnTo>
                  <a:pt x="1146425" y="139183"/>
                </a:lnTo>
                <a:lnTo>
                  <a:pt x="1181367" y="166488"/>
                </a:lnTo>
                <a:lnTo>
                  <a:pt x="1214543" y="195846"/>
                </a:lnTo>
                <a:lnTo>
                  <a:pt x="1245857" y="227160"/>
                </a:lnTo>
                <a:lnTo>
                  <a:pt x="1275215" y="260336"/>
                </a:lnTo>
                <a:lnTo>
                  <a:pt x="1302520" y="295278"/>
                </a:lnTo>
                <a:lnTo>
                  <a:pt x="1327677" y="331890"/>
                </a:lnTo>
                <a:lnTo>
                  <a:pt x="1350591" y="370079"/>
                </a:lnTo>
                <a:lnTo>
                  <a:pt x="1371166" y="409747"/>
                </a:lnTo>
                <a:lnTo>
                  <a:pt x="1389308" y="450799"/>
                </a:lnTo>
                <a:lnTo>
                  <a:pt x="1404920" y="493142"/>
                </a:lnTo>
                <a:lnTo>
                  <a:pt x="1417908" y="536677"/>
                </a:lnTo>
                <a:lnTo>
                  <a:pt x="1428175" y="581312"/>
                </a:lnTo>
                <a:lnTo>
                  <a:pt x="1435627" y="626949"/>
                </a:lnTo>
                <a:lnTo>
                  <a:pt x="1440169" y="673494"/>
                </a:lnTo>
                <a:lnTo>
                  <a:pt x="1441704" y="720852"/>
                </a:lnTo>
                <a:lnTo>
                  <a:pt x="1440169" y="768385"/>
                </a:lnTo>
                <a:lnTo>
                  <a:pt x="1435627" y="815091"/>
                </a:lnTo>
                <a:lnTo>
                  <a:pt x="1428175" y="860877"/>
                </a:lnTo>
                <a:lnTo>
                  <a:pt x="1417908" y="905646"/>
                </a:lnTo>
                <a:lnTo>
                  <a:pt x="1404920" y="949305"/>
                </a:lnTo>
                <a:lnTo>
                  <a:pt x="1389308" y="991759"/>
                </a:lnTo>
                <a:lnTo>
                  <a:pt x="1371166" y="1032912"/>
                </a:lnTo>
                <a:lnTo>
                  <a:pt x="1350591" y="1072669"/>
                </a:lnTo>
                <a:lnTo>
                  <a:pt x="1327677" y="1110937"/>
                </a:lnTo>
                <a:lnTo>
                  <a:pt x="1302520" y="1147620"/>
                </a:lnTo>
                <a:lnTo>
                  <a:pt x="1275215" y="1182624"/>
                </a:lnTo>
                <a:lnTo>
                  <a:pt x="1245857" y="1215853"/>
                </a:lnTo>
                <a:lnTo>
                  <a:pt x="1214543" y="1247213"/>
                </a:lnTo>
                <a:lnTo>
                  <a:pt x="1181367" y="1276609"/>
                </a:lnTo>
                <a:lnTo>
                  <a:pt x="1146425" y="1303946"/>
                </a:lnTo>
                <a:lnTo>
                  <a:pt x="1109813" y="1329130"/>
                </a:lnTo>
                <a:lnTo>
                  <a:pt x="1071625" y="1352065"/>
                </a:lnTo>
                <a:lnTo>
                  <a:pt x="1031956" y="1372657"/>
                </a:lnTo>
                <a:lnTo>
                  <a:pt x="990904" y="1390811"/>
                </a:lnTo>
                <a:lnTo>
                  <a:pt x="948562" y="1406432"/>
                </a:lnTo>
                <a:lnTo>
                  <a:pt x="905026" y="1419426"/>
                </a:lnTo>
                <a:lnTo>
                  <a:pt x="860391" y="1429697"/>
                </a:lnTo>
                <a:lnTo>
                  <a:pt x="814754" y="1437151"/>
                </a:lnTo>
                <a:lnTo>
                  <a:pt x="768209" y="1441693"/>
                </a:lnTo>
                <a:lnTo>
                  <a:pt x="720852" y="14432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02992" y="2586227"/>
            <a:ext cx="1412875" cy="1414780"/>
          </a:xfrm>
          <a:custGeom>
            <a:avLst/>
            <a:gdLst/>
            <a:ahLst/>
            <a:cxnLst/>
            <a:rect l="l" t="t" r="r" b="b"/>
            <a:pathLst>
              <a:path w="1412875" h="1414779">
                <a:moveTo>
                  <a:pt x="707136" y="1414272"/>
                </a:moveTo>
                <a:lnTo>
                  <a:pt x="658591" y="1412638"/>
                </a:lnTo>
                <a:lnTo>
                  <a:pt x="610944" y="1407809"/>
                </a:lnTo>
                <a:lnTo>
                  <a:pt x="564299" y="1399889"/>
                </a:lnTo>
                <a:lnTo>
                  <a:pt x="518759" y="1388984"/>
                </a:lnTo>
                <a:lnTo>
                  <a:pt x="474428" y="1375201"/>
                </a:lnTo>
                <a:lnTo>
                  <a:pt x="431411" y="1358646"/>
                </a:lnTo>
                <a:lnTo>
                  <a:pt x="389810" y="1339423"/>
                </a:lnTo>
                <a:lnTo>
                  <a:pt x="349729" y="1317639"/>
                </a:lnTo>
                <a:lnTo>
                  <a:pt x="311274" y="1293399"/>
                </a:lnTo>
                <a:lnTo>
                  <a:pt x="274546" y="1266810"/>
                </a:lnTo>
                <a:lnTo>
                  <a:pt x="239651" y="1237978"/>
                </a:lnTo>
                <a:lnTo>
                  <a:pt x="206692" y="1207008"/>
                </a:lnTo>
                <a:lnTo>
                  <a:pt x="175667" y="1173877"/>
                </a:lnTo>
                <a:lnTo>
                  <a:pt x="146998" y="1139077"/>
                </a:lnTo>
                <a:lnTo>
                  <a:pt x="120470" y="1102328"/>
                </a:lnTo>
                <a:lnTo>
                  <a:pt x="96294" y="1063864"/>
                </a:lnTo>
                <a:lnTo>
                  <a:pt x="74573" y="1023792"/>
                </a:lnTo>
                <a:lnTo>
                  <a:pt x="55411" y="982218"/>
                </a:lnTo>
                <a:lnTo>
                  <a:pt x="38913" y="939246"/>
                </a:lnTo>
                <a:lnTo>
                  <a:pt x="25181" y="894983"/>
                </a:lnTo>
                <a:lnTo>
                  <a:pt x="14320" y="849534"/>
                </a:lnTo>
                <a:lnTo>
                  <a:pt x="6433" y="803006"/>
                </a:lnTo>
                <a:lnTo>
                  <a:pt x="1625" y="755505"/>
                </a:lnTo>
                <a:lnTo>
                  <a:pt x="0" y="707136"/>
                </a:lnTo>
                <a:lnTo>
                  <a:pt x="1625" y="658766"/>
                </a:lnTo>
                <a:lnTo>
                  <a:pt x="6433" y="611265"/>
                </a:lnTo>
                <a:lnTo>
                  <a:pt x="14320" y="564737"/>
                </a:lnTo>
                <a:lnTo>
                  <a:pt x="25181" y="519288"/>
                </a:lnTo>
                <a:lnTo>
                  <a:pt x="38913" y="475025"/>
                </a:lnTo>
                <a:lnTo>
                  <a:pt x="55411" y="432054"/>
                </a:lnTo>
                <a:lnTo>
                  <a:pt x="74573" y="390479"/>
                </a:lnTo>
                <a:lnTo>
                  <a:pt x="96294" y="350407"/>
                </a:lnTo>
                <a:lnTo>
                  <a:pt x="120470" y="311943"/>
                </a:lnTo>
                <a:lnTo>
                  <a:pt x="146998" y="275194"/>
                </a:lnTo>
                <a:lnTo>
                  <a:pt x="175773" y="240266"/>
                </a:lnTo>
                <a:lnTo>
                  <a:pt x="206692" y="207264"/>
                </a:lnTo>
                <a:lnTo>
                  <a:pt x="239651" y="176293"/>
                </a:lnTo>
                <a:lnTo>
                  <a:pt x="274546" y="147461"/>
                </a:lnTo>
                <a:lnTo>
                  <a:pt x="311274" y="120872"/>
                </a:lnTo>
                <a:lnTo>
                  <a:pt x="349729" y="96632"/>
                </a:lnTo>
                <a:lnTo>
                  <a:pt x="389810" y="74848"/>
                </a:lnTo>
                <a:lnTo>
                  <a:pt x="431411" y="55626"/>
                </a:lnTo>
                <a:lnTo>
                  <a:pt x="474428" y="39070"/>
                </a:lnTo>
                <a:lnTo>
                  <a:pt x="518759" y="25287"/>
                </a:lnTo>
                <a:lnTo>
                  <a:pt x="564299" y="14382"/>
                </a:lnTo>
                <a:lnTo>
                  <a:pt x="610944" y="6462"/>
                </a:lnTo>
                <a:lnTo>
                  <a:pt x="658591" y="1633"/>
                </a:lnTo>
                <a:lnTo>
                  <a:pt x="707136" y="0"/>
                </a:lnTo>
                <a:lnTo>
                  <a:pt x="755497" y="1633"/>
                </a:lnTo>
                <a:lnTo>
                  <a:pt x="802976" y="6462"/>
                </a:lnTo>
                <a:lnTo>
                  <a:pt x="849469" y="14382"/>
                </a:lnTo>
                <a:lnTo>
                  <a:pt x="891110" y="24384"/>
                </a:lnTo>
                <a:lnTo>
                  <a:pt x="707136" y="24384"/>
                </a:lnTo>
                <a:lnTo>
                  <a:pt x="658271" y="26101"/>
                </a:lnTo>
                <a:lnTo>
                  <a:pt x="610351" y="31177"/>
                </a:lnTo>
                <a:lnTo>
                  <a:pt x="563489" y="39494"/>
                </a:lnTo>
                <a:lnTo>
                  <a:pt x="517799" y="50936"/>
                </a:lnTo>
                <a:lnTo>
                  <a:pt x="473396" y="65386"/>
                </a:lnTo>
                <a:lnTo>
                  <a:pt x="430394" y="82729"/>
                </a:lnTo>
                <a:lnTo>
                  <a:pt x="388907" y="102846"/>
                </a:lnTo>
                <a:lnTo>
                  <a:pt x="349049" y="125623"/>
                </a:lnTo>
                <a:lnTo>
                  <a:pt x="310935" y="150942"/>
                </a:lnTo>
                <a:lnTo>
                  <a:pt x="274679" y="178687"/>
                </a:lnTo>
                <a:lnTo>
                  <a:pt x="240394" y="208742"/>
                </a:lnTo>
                <a:lnTo>
                  <a:pt x="208196" y="240990"/>
                </a:lnTo>
                <a:lnTo>
                  <a:pt x="178199" y="275314"/>
                </a:lnTo>
                <a:lnTo>
                  <a:pt x="150516" y="311598"/>
                </a:lnTo>
                <a:lnTo>
                  <a:pt x="125262" y="349726"/>
                </a:lnTo>
                <a:lnTo>
                  <a:pt x="102552" y="389580"/>
                </a:lnTo>
                <a:lnTo>
                  <a:pt x="82499" y="431046"/>
                </a:lnTo>
                <a:lnTo>
                  <a:pt x="65217" y="474005"/>
                </a:lnTo>
                <a:lnTo>
                  <a:pt x="50822" y="518342"/>
                </a:lnTo>
                <a:lnTo>
                  <a:pt x="39426" y="563940"/>
                </a:lnTo>
                <a:lnTo>
                  <a:pt x="31145" y="610682"/>
                </a:lnTo>
                <a:lnTo>
                  <a:pt x="26093" y="658453"/>
                </a:lnTo>
                <a:lnTo>
                  <a:pt x="24384" y="707136"/>
                </a:lnTo>
                <a:lnTo>
                  <a:pt x="26093" y="756000"/>
                </a:lnTo>
                <a:lnTo>
                  <a:pt x="31145" y="803920"/>
                </a:lnTo>
                <a:lnTo>
                  <a:pt x="39426" y="850782"/>
                </a:lnTo>
                <a:lnTo>
                  <a:pt x="50822" y="896472"/>
                </a:lnTo>
                <a:lnTo>
                  <a:pt x="65217" y="940875"/>
                </a:lnTo>
                <a:lnTo>
                  <a:pt x="82499" y="983877"/>
                </a:lnTo>
                <a:lnTo>
                  <a:pt x="102552" y="1025364"/>
                </a:lnTo>
                <a:lnTo>
                  <a:pt x="125262" y="1065222"/>
                </a:lnTo>
                <a:lnTo>
                  <a:pt x="150516" y="1103336"/>
                </a:lnTo>
                <a:lnTo>
                  <a:pt x="178199" y="1139592"/>
                </a:lnTo>
                <a:lnTo>
                  <a:pt x="208196" y="1173877"/>
                </a:lnTo>
                <a:lnTo>
                  <a:pt x="240394" y="1206075"/>
                </a:lnTo>
                <a:lnTo>
                  <a:pt x="274679" y="1236072"/>
                </a:lnTo>
                <a:lnTo>
                  <a:pt x="310935" y="1263755"/>
                </a:lnTo>
                <a:lnTo>
                  <a:pt x="349049" y="1289009"/>
                </a:lnTo>
                <a:lnTo>
                  <a:pt x="388907" y="1311719"/>
                </a:lnTo>
                <a:lnTo>
                  <a:pt x="430394" y="1331772"/>
                </a:lnTo>
                <a:lnTo>
                  <a:pt x="473396" y="1349054"/>
                </a:lnTo>
                <a:lnTo>
                  <a:pt x="517799" y="1363449"/>
                </a:lnTo>
                <a:lnTo>
                  <a:pt x="563489" y="1374845"/>
                </a:lnTo>
                <a:lnTo>
                  <a:pt x="610351" y="1383126"/>
                </a:lnTo>
                <a:lnTo>
                  <a:pt x="658271" y="1388178"/>
                </a:lnTo>
                <a:lnTo>
                  <a:pt x="707136" y="1389888"/>
                </a:lnTo>
                <a:lnTo>
                  <a:pt x="891110" y="1389888"/>
                </a:lnTo>
                <a:lnTo>
                  <a:pt x="849469" y="1399889"/>
                </a:lnTo>
                <a:lnTo>
                  <a:pt x="802976" y="1407809"/>
                </a:lnTo>
                <a:lnTo>
                  <a:pt x="755497" y="1412638"/>
                </a:lnTo>
                <a:lnTo>
                  <a:pt x="707136" y="1414272"/>
                </a:lnTo>
                <a:close/>
              </a:path>
              <a:path w="1412875" h="1414779">
                <a:moveTo>
                  <a:pt x="891110" y="1389888"/>
                </a:moveTo>
                <a:lnTo>
                  <a:pt x="707136" y="1389888"/>
                </a:lnTo>
                <a:lnTo>
                  <a:pt x="755809" y="1388178"/>
                </a:lnTo>
                <a:lnTo>
                  <a:pt x="803556" y="1383126"/>
                </a:lnTo>
                <a:lnTo>
                  <a:pt x="850260" y="1374845"/>
                </a:lnTo>
                <a:lnTo>
                  <a:pt x="895807" y="1363449"/>
                </a:lnTo>
                <a:lnTo>
                  <a:pt x="940081" y="1349054"/>
                </a:lnTo>
                <a:lnTo>
                  <a:pt x="982968" y="1331772"/>
                </a:lnTo>
                <a:lnTo>
                  <a:pt x="1024353" y="1311719"/>
                </a:lnTo>
                <a:lnTo>
                  <a:pt x="1064121" y="1289009"/>
                </a:lnTo>
                <a:lnTo>
                  <a:pt x="1102156" y="1263755"/>
                </a:lnTo>
                <a:lnTo>
                  <a:pt x="1138343" y="1236072"/>
                </a:lnTo>
                <a:lnTo>
                  <a:pt x="1172569" y="1206075"/>
                </a:lnTo>
                <a:lnTo>
                  <a:pt x="1204717" y="1173877"/>
                </a:lnTo>
                <a:lnTo>
                  <a:pt x="1234673" y="1139592"/>
                </a:lnTo>
                <a:lnTo>
                  <a:pt x="1262322" y="1103336"/>
                </a:lnTo>
                <a:lnTo>
                  <a:pt x="1287549" y="1065222"/>
                </a:lnTo>
                <a:lnTo>
                  <a:pt x="1310238" y="1025364"/>
                </a:lnTo>
                <a:lnTo>
                  <a:pt x="1330275" y="983877"/>
                </a:lnTo>
                <a:lnTo>
                  <a:pt x="1347545" y="940875"/>
                </a:lnTo>
                <a:lnTo>
                  <a:pt x="1361933" y="896472"/>
                </a:lnTo>
                <a:lnTo>
                  <a:pt x="1373324" y="850782"/>
                </a:lnTo>
                <a:lnTo>
                  <a:pt x="1381603" y="803920"/>
                </a:lnTo>
                <a:lnTo>
                  <a:pt x="1386654" y="756000"/>
                </a:lnTo>
                <a:lnTo>
                  <a:pt x="1388364" y="707136"/>
                </a:lnTo>
                <a:lnTo>
                  <a:pt x="1386654" y="658453"/>
                </a:lnTo>
                <a:lnTo>
                  <a:pt x="1381603" y="610682"/>
                </a:lnTo>
                <a:lnTo>
                  <a:pt x="1373324" y="563940"/>
                </a:lnTo>
                <a:lnTo>
                  <a:pt x="1361933" y="518342"/>
                </a:lnTo>
                <a:lnTo>
                  <a:pt x="1347545" y="474005"/>
                </a:lnTo>
                <a:lnTo>
                  <a:pt x="1330275" y="431046"/>
                </a:lnTo>
                <a:lnTo>
                  <a:pt x="1310238" y="389580"/>
                </a:lnTo>
                <a:lnTo>
                  <a:pt x="1287549" y="349726"/>
                </a:lnTo>
                <a:lnTo>
                  <a:pt x="1262322" y="311598"/>
                </a:lnTo>
                <a:lnTo>
                  <a:pt x="1234569" y="275194"/>
                </a:lnTo>
                <a:lnTo>
                  <a:pt x="1204717" y="240990"/>
                </a:lnTo>
                <a:lnTo>
                  <a:pt x="1172569" y="208742"/>
                </a:lnTo>
                <a:lnTo>
                  <a:pt x="1138343" y="178687"/>
                </a:lnTo>
                <a:lnTo>
                  <a:pt x="1102156" y="150942"/>
                </a:lnTo>
                <a:lnTo>
                  <a:pt x="1064121" y="125623"/>
                </a:lnTo>
                <a:lnTo>
                  <a:pt x="1024353" y="102846"/>
                </a:lnTo>
                <a:lnTo>
                  <a:pt x="982968" y="82729"/>
                </a:lnTo>
                <a:lnTo>
                  <a:pt x="940081" y="65386"/>
                </a:lnTo>
                <a:lnTo>
                  <a:pt x="895807" y="50936"/>
                </a:lnTo>
                <a:lnTo>
                  <a:pt x="850260" y="39494"/>
                </a:lnTo>
                <a:lnTo>
                  <a:pt x="803556" y="31177"/>
                </a:lnTo>
                <a:lnTo>
                  <a:pt x="755809" y="26101"/>
                </a:lnTo>
                <a:lnTo>
                  <a:pt x="707136" y="24384"/>
                </a:lnTo>
                <a:lnTo>
                  <a:pt x="891110" y="24384"/>
                </a:lnTo>
                <a:lnTo>
                  <a:pt x="939075" y="39070"/>
                </a:lnTo>
                <a:lnTo>
                  <a:pt x="981979" y="55626"/>
                </a:lnTo>
                <a:lnTo>
                  <a:pt x="1023479" y="74848"/>
                </a:lnTo>
                <a:lnTo>
                  <a:pt x="1063469" y="96632"/>
                </a:lnTo>
                <a:lnTo>
                  <a:pt x="1101846" y="120872"/>
                </a:lnTo>
                <a:lnTo>
                  <a:pt x="1138503" y="147461"/>
                </a:lnTo>
                <a:lnTo>
                  <a:pt x="1173338" y="176293"/>
                </a:lnTo>
                <a:lnTo>
                  <a:pt x="1206246" y="207264"/>
                </a:lnTo>
                <a:lnTo>
                  <a:pt x="1237121" y="240266"/>
                </a:lnTo>
                <a:lnTo>
                  <a:pt x="1265946" y="275314"/>
                </a:lnTo>
                <a:lnTo>
                  <a:pt x="1292357" y="311943"/>
                </a:lnTo>
                <a:lnTo>
                  <a:pt x="1316510" y="350407"/>
                </a:lnTo>
                <a:lnTo>
                  <a:pt x="1338212" y="390479"/>
                </a:lnTo>
                <a:lnTo>
                  <a:pt x="1357360" y="432054"/>
                </a:lnTo>
                <a:lnTo>
                  <a:pt x="1373848" y="475025"/>
                </a:lnTo>
                <a:lnTo>
                  <a:pt x="1387573" y="519288"/>
                </a:lnTo>
                <a:lnTo>
                  <a:pt x="1398430" y="564737"/>
                </a:lnTo>
                <a:lnTo>
                  <a:pt x="1406315" y="611265"/>
                </a:lnTo>
                <a:lnTo>
                  <a:pt x="1411122" y="658766"/>
                </a:lnTo>
                <a:lnTo>
                  <a:pt x="1412748" y="707136"/>
                </a:lnTo>
                <a:lnTo>
                  <a:pt x="1411122" y="755505"/>
                </a:lnTo>
                <a:lnTo>
                  <a:pt x="1406315" y="803006"/>
                </a:lnTo>
                <a:lnTo>
                  <a:pt x="1398430" y="849534"/>
                </a:lnTo>
                <a:lnTo>
                  <a:pt x="1387573" y="894983"/>
                </a:lnTo>
                <a:lnTo>
                  <a:pt x="1373848" y="939246"/>
                </a:lnTo>
                <a:lnTo>
                  <a:pt x="1357360" y="982218"/>
                </a:lnTo>
                <a:lnTo>
                  <a:pt x="1338212" y="1023792"/>
                </a:lnTo>
                <a:lnTo>
                  <a:pt x="1316510" y="1063864"/>
                </a:lnTo>
                <a:lnTo>
                  <a:pt x="1292357" y="1102328"/>
                </a:lnTo>
                <a:lnTo>
                  <a:pt x="1265860" y="1139077"/>
                </a:lnTo>
                <a:lnTo>
                  <a:pt x="1237121" y="1174005"/>
                </a:lnTo>
                <a:lnTo>
                  <a:pt x="1206246" y="1207008"/>
                </a:lnTo>
                <a:lnTo>
                  <a:pt x="1173338" y="1237978"/>
                </a:lnTo>
                <a:lnTo>
                  <a:pt x="1138503" y="1266810"/>
                </a:lnTo>
                <a:lnTo>
                  <a:pt x="1101846" y="1293399"/>
                </a:lnTo>
                <a:lnTo>
                  <a:pt x="1063469" y="1317639"/>
                </a:lnTo>
                <a:lnTo>
                  <a:pt x="1023479" y="1339423"/>
                </a:lnTo>
                <a:lnTo>
                  <a:pt x="981979" y="1358646"/>
                </a:lnTo>
                <a:lnTo>
                  <a:pt x="939075" y="1375201"/>
                </a:lnTo>
                <a:lnTo>
                  <a:pt x="894870" y="1388984"/>
                </a:lnTo>
                <a:lnTo>
                  <a:pt x="891110" y="1389888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56332" y="2639567"/>
            <a:ext cx="1308100" cy="1309370"/>
          </a:xfrm>
          <a:custGeom>
            <a:avLst/>
            <a:gdLst/>
            <a:ahLst/>
            <a:cxnLst/>
            <a:rect l="l" t="t" r="r" b="b"/>
            <a:pathLst>
              <a:path w="1308100" h="1309370">
                <a:moveTo>
                  <a:pt x="653796" y="1309116"/>
                </a:moveTo>
                <a:lnTo>
                  <a:pt x="604989" y="1307314"/>
                </a:lnTo>
                <a:lnTo>
                  <a:pt x="557158" y="1301994"/>
                </a:lnTo>
                <a:lnTo>
                  <a:pt x="510431" y="1293283"/>
                </a:lnTo>
                <a:lnTo>
                  <a:pt x="464932" y="1281310"/>
                </a:lnTo>
                <a:lnTo>
                  <a:pt x="420788" y="1266203"/>
                </a:lnTo>
                <a:lnTo>
                  <a:pt x="378126" y="1248089"/>
                </a:lnTo>
                <a:lnTo>
                  <a:pt x="337071" y="1227097"/>
                </a:lnTo>
                <a:lnTo>
                  <a:pt x="297750" y="1203354"/>
                </a:lnTo>
                <a:lnTo>
                  <a:pt x="260289" y="1176988"/>
                </a:lnTo>
                <a:lnTo>
                  <a:pt x="224814" y="1148128"/>
                </a:lnTo>
                <a:lnTo>
                  <a:pt x="191452" y="1116901"/>
                </a:lnTo>
                <a:lnTo>
                  <a:pt x="160329" y="1083435"/>
                </a:lnTo>
                <a:lnTo>
                  <a:pt x="131570" y="1047859"/>
                </a:lnTo>
                <a:lnTo>
                  <a:pt x="105303" y="1010299"/>
                </a:lnTo>
                <a:lnTo>
                  <a:pt x="81654" y="970885"/>
                </a:lnTo>
                <a:lnTo>
                  <a:pt x="60748" y="929744"/>
                </a:lnTo>
                <a:lnTo>
                  <a:pt x="42712" y="887003"/>
                </a:lnTo>
                <a:lnTo>
                  <a:pt x="27672" y="842792"/>
                </a:lnTo>
                <a:lnTo>
                  <a:pt x="15755" y="797238"/>
                </a:lnTo>
                <a:lnTo>
                  <a:pt x="7086" y="750468"/>
                </a:lnTo>
                <a:lnTo>
                  <a:pt x="1792" y="702611"/>
                </a:lnTo>
                <a:lnTo>
                  <a:pt x="0" y="653796"/>
                </a:lnTo>
                <a:lnTo>
                  <a:pt x="1792" y="604989"/>
                </a:lnTo>
                <a:lnTo>
                  <a:pt x="7086" y="557158"/>
                </a:lnTo>
                <a:lnTo>
                  <a:pt x="15755" y="510431"/>
                </a:lnTo>
                <a:lnTo>
                  <a:pt x="27672" y="464932"/>
                </a:lnTo>
                <a:lnTo>
                  <a:pt x="42712" y="420788"/>
                </a:lnTo>
                <a:lnTo>
                  <a:pt x="60748" y="378126"/>
                </a:lnTo>
                <a:lnTo>
                  <a:pt x="81654" y="337071"/>
                </a:lnTo>
                <a:lnTo>
                  <a:pt x="105303" y="297750"/>
                </a:lnTo>
                <a:lnTo>
                  <a:pt x="131570" y="260289"/>
                </a:lnTo>
                <a:lnTo>
                  <a:pt x="160329" y="224814"/>
                </a:lnTo>
                <a:lnTo>
                  <a:pt x="191452" y="191452"/>
                </a:lnTo>
                <a:lnTo>
                  <a:pt x="224814" y="160329"/>
                </a:lnTo>
                <a:lnTo>
                  <a:pt x="260289" y="131570"/>
                </a:lnTo>
                <a:lnTo>
                  <a:pt x="297750" y="105303"/>
                </a:lnTo>
                <a:lnTo>
                  <a:pt x="337071" y="81654"/>
                </a:lnTo>
                <a:lnTo>
                  <a:pt x="378126" y="60748"/>
                </a:lnTo>
                <a:lnTo>
                  <a:pt x="420788" y="42712"/>
                </a:lnTo>
                <a:lnTo>
                  <a:pt x="464932" y="27672"/>
                </a:lnTo>
                <a:lnTo>
                  <a:pt x="510431" y="15755"/>
                </a:lnTo>
                <a:lnTo>
                  <a:pt x="557158" y="7086"/>
                </a:lnTo>
                <a:lnTo>
                  <a:pt x="604989" y="1792"/>
                </a:lnTo>
                <a:lnTo>
                  <a:pt x="653796" y="0"/>
                </a:lnTo>
                <a:lnTo>
                  <a:pt x="702602" y="1792"/>
                </a:lnTo>
                <a:lnTo>
                  <a:pt x="750433" y="7086"/>
                </a:lnTo>
                <a:lnTo>
                  <a:pt x="797160" y="15755"/>
                </a:lnTo>
                <a:lnTo>
                  <a:pt x="842659" y="27672"/>
                </a:lnTo>
                <a:lnTo>
                  <a:pt x="886803" y="42712"/>
                </a:lnTo>
                <a:lnTo>
                  <a:pt x="929465" y="60748"/>
                </a:lnTo>
                <a:lnTo>
                  <a:pt x="970520" y="81654"/>
                </a:lnTo>
                <a:lnTo>
                  <a:pt x="996926" y="97536"/>
                </a:lnTo>
                <a:lnTo>
                  <a:pt x="653796" y="97536"/>
                </a:lnTo>
                <a:lnTo>
                  <a:pt x="605709" y="99572"/>
                </a:lnTo>
                <a:lnTo>
                  <a:pt x="558776" y="105573"/>
                </a:lnTo>
                <a:lnTo>
                  <a:pt x="513162" y="115371"/>
                </a:lnTo>
                <a:lnTo>
                  <a:pt x="469031" y="128802"/>
                </a:lnTo>
                <a:lnTo>
                  <a:pt x="426550" y="145701"/>
                </a:lnTo>
                <a:lnTo>
                  <a:pt x="385883" y="165902"/>
                </a:lnTo>
                <a:lnTo>
                  <a:pt x="347195" y="189239"/>
                </a:lnTo>
                <a:lnTo>
                  <a:pt x="310653" y="215549"/>
                </a:lnTo>
                <a:lnTo>
                  <a:pt x="276421" y="244664"/>
                </a:lnTo>
                <a:lnTo>
                  <a:pt x="244664" y="276421"/>
                </a:lnTo>
                <a:lnTo>
                  <a:pt x="215549" y="310653"/>
                </a:lnTo>
                <a:lnTo>
                  <a:pt x="189239" y="347195"/>
                </a:lnTo>
                <a:lnTo>
                  <a:pt x="165902" y="385883"/>
                </a:lnTo>
                <a:lnTo>
                  <a:pt x="145701" y="426550"/>
                </a:lnTo>
                <a:lnTo>
                  <a:pt x="128802" y="469031"/>
                </a:lnTo>
                <a:lnTo>
                  <a:pt x="115371" y="513162"/>
                </a:lnTo>
                <a:lnTo>
                  <a:pt x="105573" y="558776"/>
                </a:lnTo>
                <a:lnTo>
                  <a:pt x="99572" y="605709"/>
                </a:lnTo>
                <a:lnTo>
                  <a:pt x="97536" y="653796"/>
                </a:lnTo>
                <a:lnTo>
                  <a:pt x="99572" y="701882"/>
                </a:lnTo>
                <a:lnTo>
                  <a:pt x="105573" y="748815"/>
                </a:lnTo>
                <a:lnTo>
                  <a:pt x="115371" y="794429"/>
                </a:lnTo>
                <a:lnTo>
                  <a:pt x="128802" y="838560"/>
                </a:lnTo>
                <a:lnTo>
                  <a:pt x="145701" y="881041"/>
                </a:lnTo>
                <a:lnTo>
                  <a:pt x="165902" y="921708"/>
                </a:lnTo>
                <a:lnTo>
                  <a:pt x="189239" y="960396"/>
                </a:lnTo>
                <a:lnTo>
                  <a:pt x="215549" y="996938"/>
                </a:lnTo>
                <a:lnTo>
                  <a:pt x="244664" y="1031171"/>
                </a:lnTo>
                <a:lnTo>
                  <a:pt x="276421" y="1062927"/>
                </a:lnTo>
                <a:lnTo>
                  <a:pt x="310653" y="1092043"/>
                </a:lnTo>
                <a:lnTo>
                  <a:pt x="347195" y="1118352"/>
                </a:lnTo>
                <a:lnTo>
                  <a:pt x="385883" y="1141690"/>
                </a:lnTo>
                <a:lnTo>
                  <a:pt x="426550" y="1161890"/>
                </a:lnTo>
                <a:lnTo>
                  <a:pt x="469031" y="1178789"/>
                </a:lnTo>
                <a:lnTo>
                  <a:pt x="513162" y="1192220"/>
                </a:lnTo>
                <a:lnTo>
                  <a:pt x="558776" y="1202018"/>
                </a:lnTo>
                <a:lnTo>
                  <a:pt x="605709" y="1208019"/>
                </a:lnTo>
                <a:lnTo>
                  <a:pt x="653796" y="1210056"/>
                </a:lnTo>
                <a:lnTo>
                  <a:pt x="998743" y="1210056"/>
                </a:lnTo>
                <a:lnTo>
                  <a:pt x="970520" y="1227097"/>
                </a:lnTo>
                <a:lnTo>
                  <a:pt x="929465" y="1248089"/>
                </a:lnTo>
                <a:lnTo>
                  <a:pt x="886803" y="1266203"/>
                </a:lnTo>
                <a:lnTo>
                  <a:pt x="842659" y="1281310"/>
                </a:lnTo>
                <a:lnTo>
                  <a:pt x="797160" y="1293283"/>
                </a:lnTo>
                <a:lnTo>
                  <a:pt x="750433" y="1301994"/>
                </a:lnTo>
                <a:lnTo>
                  <a:pt x="702602" y="1307314"/>
                </a:lnTo>
                <a:lnTo>
                  <a:pt x="653796" y="1309116"/>
                </a:lnTo>
                <a:close/>
              </a:path>
              <a:path w="1308100" h="1309370">
                <a:moveTo>
                  <a:pt x="998743" y="1210056"/>
                </a:moveTo>
                <a:lnTo>
                  <a:pt x="653796" y="1210056"/>
                </a:lnTo>
                <a:lnTo>
                  <a:pt x="701653" y="1208019"/>
                </a:lnTo>
                <a:lnTo>
                  <a:pt x="748382" y="1202018"/>
                </a:lnTo>
                <a:lnTo>
                  <a:pt x="793815" y="1192220"/>
                </a:lnTo>
                <a:lnTo>
                  <a:pt x="837786" y="1178789"/>
                </a:lnTo>
                <a:lnTo>
                  <a:pt x="880127" y="1161890"/>
                </a:lnTo>
                <a:lnTo>
                  <a:pt x="920673" y="1141690"/>
                </a:lnTo>
                <a:lnTo>
                  <a:pt x="959256" y="1118352"/>
                </a:lnTo>
                <a:lnTo>
                  <a:pt x="995710" y="1092043"/>
                </a:lnTo>
                <a:lnTo>
                  <a:pt x="1029869" y="1062927"/>
                </a:lnTo>
                <a:lnTo>
                  <a:pt x="1061565" y="1031171"/>
                </a:lnTo>
                <a:lnTo>
                  <a:pt x="1090632" y="996938"/>
                </a:lnTo>
                <a:lnTo>
                  <a:pt x="1116904" y="960396"/>
                </a:lnTo>
                <a:lnTo>
                  <a:pt x="1140213" y="921708"/>
                </a:lnTo>
                <a:lnTo>
                  <a:pt x="1160394" y="881041"/>
                </a:lnTo>
                <a:lnTo>
                  <a:pt x="1177279" y="838560"/>
                </a:lnTo>
                <a:lnTo>
                  <a:pt x="1190702" y="794429"/>
                </a:lnTo>
                <a:lnTo>
                  <a:pt x="1200496" y="748815"/>
                </a:lnTo>
                <a:lnTo>
                  <a:pt x="1206495" y="701882"/>
                </a:lnTo>
                <a:lnTo>
                  <a:pt x="1208532" y="653796"/>
                </a:lnTo>
                <a:lnTo>
                  <a:pt x="1206495" y="605709"/>
                </a:lnTo>
                <a:lnTo>
                  <a:pt x="1200496" y="558776"/>
                </a:lnTo>
                <a:lnTo>
                  <a:pt x="1190702" y="513162"/>
                </a:lnTo>
                <a:lnTo>
                  <a:pt x="1177279" y="469031"/>
                </a:lnTo>
                <a:lnTo>
                  <a:pt x="1160394" y="426550"/>
                </a:lnTo>
                <a:lnTo>
                  <a:pt x="1140213" y="385883"/>
                </a:lnTo>
                <a:lnTo>
                  <a:pt x="1116904" y="347195"/>
                </a:lnTo>
                <a:lnTo>
                  <a:pt x="1090632" y="310653"/>
                </a:lnTo>
                <a:lnTo>
                  <a:pt x="1061565" y="276421"/>
                </a:lnTo>
                <a:lnTo>
                  <a:pt x="1029869" y="244664"/>
                </a:lnTo>
                <a:lnTo>
                  <a:pt x="995710" y="215549"/>
                </a:lnTo>
                <a:lnTo>
                  <a:pt x="959256" y="189239"/>
                </a:lnTo>
                <a:lnTo>
                  <a:pt x="920673" y="165902"/>
                </a:lnTo>
                <a:lnTo>
                  <a:pt x="880127" y="145701"/>
                </a:lnTo>
                <a:lnTo>
                  <a:pt x="837786" y="128802"/>
                </a:lnTo>
                <a:lnTo>
                  <a:pt x="793815" y="115371"/>
                </a:lnTo>
                <a:lnTo>
                  <a:pt x="748382" y="105573"/>
                </a:lnTo>
                <a:lnTo>
                  <a:pt x="701653" y="99572"/>
                </a:lnTo>
                <a:lnTo>
                  <a:pt x="653796" y="97536"/>
                </a:lnTo>
                <a:lnTo>
                  <a:pt x="996926" y="97536"/>
                </a:lnTo>
                <a:lnTo>
                  <a:pt x="1047302" y="131570"/>
                </a:lnTo>
                <a:lnTo>
                  <a:pt x="1082777" y="160329"/>
                </a:lnTo>
                <a:lnTo>
                  <a:pt x="1116139" y="191452"/>
                </a:lnTo>
                <a:lnTo>
                  <a:pt x="1147262" y="224814"/>
                </a:lnTo>
                <a:lnTo>
                  <a:pt x="1176021" y="260289"/>
                </a:lnTo>
                <a:lnTo>
                  <a:pt x="1202288" y="297750"/>
                </a:lnTo>
                <a:lnTo>
                  <a:pt x="1225937" y="337071"/>
                </a:lnTo>
                <a:lnTo>
                  <a:pt x="1246843" y="378126"/>
                </a:lnTo>
                <a:lnTo>
                  <a:pt x="1264879" y="420788"/>
                </a:lnTo>
                <a:lnTo>
                  <a:pt x="1279919" y="464932"/>
                </a:lnTo>
                <a:lnTo>
                  <a:pt x="1291836" y="510431"/>
                </a:lnTo>
                <a:lnTo>
                  <a:pt x="1300505" y="557158"/>
                </a:lnTo>
                <a:lnTo>
                  <a:pt x="1305799" y="604989"/>
                </a:lnTo>
                <a:lnTo>
                  <a:pt x="1307592" y="653796"/>
                </a:lnTo>
                <a:lnTo>
                  <a:pt x="1305799" y="702611"/>
                </a:lnTo>
                <a:lnTo>
                  <a:pt x="1300505" y="750468"/>
                </a:lnTo>
                <a:lnTo>
                  <a:pt x="1291836" y="797238"/>
                </a:lnTo>
                <a:lnTo>
                  <a:pt x="1279919" y="842792"/>
                </a:lnTo>
                <a:lnTo>
                  <a:pt x="1264879" y="887003"/>
                </a:lnTo>
                <a:lnTo>
                  <a:pt x="1246843" y="929744"/>
                </a:lnTo>
                <a:lnTo>
                  <a:pt x="1225937" y="970885"/>
                </a:lnTo>
                <a:lnTo>
                  <a:pt x="1202288" y="1010299"/>
                </a:lnTo>
                <a:lnTo>
                  <a:pt x="1176021" y="1047859"/>
                </a:lnTo>
                <a:lnTo>
                  <a:pt x="1147262" y="1083435"/>
                </a:lnTo>
                <a:lnTo>
                  <a:pt x="1116139" y="1116901"/>
                </a:lnTo>
                <a:lnTo>
                  <a:pt x="1082777" y="1148128"/>
                </a:lnTo>
                <a:lnTo>
                  <a:pt x="1047302" y="1176988"/>
                </a:lnTo>
                <a:lnTo>
                  <a:pt x="1009841" y="1203354"/>
                </a:lnTo>
                <a:lnTo>
                  <a:pt x="998743" y="1210056"/>
                </a:lnTo>
                <a:close/>
              </a:path>
            </a:pathLst>
          </a:custGeom>
          <a:solidFill>
            <a:srgbClr val="679E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17292" y="2702051"/>
            <a:ext cx="1184275" cy="1183005"/>
          </a:xfrm>
          <a:custGeom>
            <a:avLst/>
            <a:gdLst/>
            <a:ahLst/>
            <a:cxnLst/>
            <a:rect l="l" t="t" r="r" b="b"/>
            <a:pathLst>
              <a:path w="1184275" h="1183004">
                <a:moveTo>
                  <a:pt x="592836" y="1182624"/>
                </a:moveTo>
                <a:lnTo>
                  <a:pt x="544180" y="1180671"/>
                </a:lnTo>
                <a:lnTo>
                  <a:pt x="496615" y="1174914"/>
                </a:lnTo>
                <a:lnTo>
                  <a:pt x="450290" y="1165501"/>
                </a:lnTo>
                <a:lnTo>
                  <a:pt x="405359" y="1152582"/>
                </a:lnTo>
                <a:lnTo>
                  <a:pt x="361973" y="1136308"/>
                </a:lnTo>
                <a:lnTo>
                  <a:pt x="320285" y="1116828"/>
                </a:lnTo>
                <a:lnTo>
                  <a:pt x="280446" y="1094291"/>
                </a:lnTo>
                <a:lnTo>
                  <a:pt x="242608" y="1068848"/>
                </a:lnTo>
                <a:lnTo>
                  <a:pt x="206924" y="1040648"/>
                </a:lnTo>
                <a:lnTo>
                  <a:pt x="173545" y="1009840"/>
                </a:lnTo>
                <a:lnTo>
                  <a:pt x="142624" y="976575"/>
                </a:lnTo>
                <a:lnTo>
                  <a:pt x="114312" y="941002"/>
                </a:lnTo>
                <a:lnTo>
                  <a:pt x="88761" y="903272"/>
                </a:lnTo>
                <a:lnTo>
                  <a:pt x="66124" y="863533"/>
                </a:lnTo>
                <a:lnTo>
                  <a:pt x="46553" y="821936"/>
                </a:lnTo>
                <a:lnTo>
                  <a:pt x="30199" y="778629"/>
                </a:lnTo>
                <a:lnTo>
                  <a:pt x="17215" y="733764"/>
                </a:lnTo>
                <a:lnTo>
                  <a:pt x="7752" y="687490"/>
                </a:lnTo>
                <a:lnTo>
                  <a:pt x="1963" y="639956"/>
                </a:lnTo>
                <a:lnTo>
                  <a:pt x="0" y="591312"/>
                </a:lnTo>
                <a:lnTo>
                  <a:pt x="1963" y="542874"/>
                </a:lnTo>
                <a:lnTo>
                  <a:pt x="7752" y="495504"/>
                </a:lnTo>
                <a:lnTo>
                  <a:pt x="17215" y="449354"/>
                </a:lnTo>
                <a:lnTo>
                  <a:pt x="30199" y="404579"/>
                </a:lnTo>
                <a:lnTo>
                  <a:pt x="46553" y="361330"/>
                </a:lnTo>
                <a:lnTo>
                  <a:pt x="66124" y="319762"/>
                </a:lnTo>
                <a:lnTo>
                  <a:pt x="88761" y="280027"/>
                </a:lnTo>
                <a:lnTo>
                  <a:pt x="114312" y="242279"/>
                </a:lnTo>
                <a:lnTo>
                  <a:pt x="142624" y="206670"/>
                </a:lnTo>
                <a:lnTo>
                  <a:pt x="173545" y="173355"/>
                </a:lnTo>
                <a:lnTo>
                  <a:pt x="206924" y="142485"/>
                </a:lnTo>
                <a:lnTo>
                  <a:pt x="242608" y="114214"/>
                </a:lnTo>
                <a:lnTo>
                  <a:pt x="280446" y="88696"/>
                </a:lnTo>
                <a:lnTo>
                  <a:pt x="320285" y="66083"/>
                </a:lnTo>
                <a:lnTo>
                  <a:pt x="361973" y="46529"/>
                </a:lnTo>
                <a:lnTo>
                  <a:pt x="405359" y="30187"/>
                </a:lnTo>
                <a:lnTo>
                  <a:pt x="450290" y="17210"/>
                </a:lnTo>
                <a:lnTo>
                  <a:pt x="496615" y="7751"/>
                </a:lnTo>
                <a:lnTo>
                  <a:pt x="544180" y="1963"/>
                </a:lnTo>
                <a:lnTo>
                  <a:pt x="592836" y="0"/>
                </a:lnTo>
                <a:lnTo>
                  <a:pt x="641273" y="1963"/>
                </a:lnTo>
                <a:lnTo>
                  <a:pt x="688643" y="7751"/>
                </a:lnTo>
                <a:lnTo>
                  <a:pt x="734793" y="17210"/>
                </a:lnTo>
                <a:lnTo>
                  <a:pt x="779568" y="30187"/>
                </a:lnTo>
                <a:lnTo>
                  <a:pt x="822817" y="46529"/>
                </a:lnTo>
                <a:lnTo>
                  <a:pt x="864385" y="66083"/>
                </a:lnTo>
                <a:lnTo>
                  <a:pt x="904120" y="88696"/>
                </a:lnTo>
                <a:lnTo>
                  <a:pt x="941868" y="114214"/>
                </a:lnTo>
                <a:lnTo>
                  <a:pt x="977477" y="142485"/>
                </a:lnTo>
                <a:lnTo>
                  <a:pt x="1010793" y="173355"/>
                </a:lnTo>
                <a:lnTo>
                  <a:pt x="1041662" y="206670"/>
                </a:lnTo>
                <a:lnTo>
                  <a:pt x="1069933" y="242279"/>
                </a:lnTo>
                <a:lnTo>
                  <a:pt x="1095451" y="280027"/>
                </a:lnTo>
                <a:lnTo>
                  <a:pt x="1118064" y="319762"/>
                </a:lnTo>
                <a:lnTo>
                  <a:pt x="1137618" y="361330"/>
                </a:lnTo>
                <a:lnTo>
                  <a:pt x="1153960" y="404579"/>
                </a:lnTo>
                <a:lnTo>
                  <a:pt x="1166937" y="449354"/>
                </a:lnTo>
                <a:lnTo>
                  <a:pt x="1176396" y="495504"/>
                </a:lnTo>
                <a:lnTo>
                  <a:pt x="1182184" y="542874"/>
                </a:lnTo>
                <a:lnTo>
                  <a:pt x="1184148" y="591312"/>
                </a:lnTo>
                <a:lnTo>
                  <a:pt x="1182184" y="639956"/>
                </a:lnTo>
                <a:lnTo>
                  <a:pt x="1176396" y="687490"/>
                </a:lnTo>
                <a:lnTo>
                  <a:pt x="1166937" y="733764"/>
                </a:lnTo>
                <a:lnTo>
                  <a:pt x="1153960" y="778629"/>
                </a:lnTo>
                <a:lnTo>
                  <a:pt x="1137618" y="821936"/>
                </a:lnTo>
                <a:lnTo>
                  <a:pt x="1118064" y="863533"/>
                </a:lnTo>
                <a:lnTo>
                  <a:pt x="1095451" y="903272"/>
                </a:lnTo>
                <a:lnTo>
                  <a:pt x="1069933" y="941002"/>
                </a:lnTo>
                <a:lnTo>
                  <a:pt x="1041662" y="976575"/>
                </a:lnTo>
                <a:lnTo>
                  <a:pt x="1010793" y="1009840"/>
                </a:lnTo>
                <a:lnTo>
                  <a:pt x="977477" y="1040648"/>
                </a:lnTo>
                <a:lnTo>
                  <a:pt x="941868" y="1068848"/>
                </a:lnTo>
                <a:lnTo>
                  <a:pt x="904120" y="1094291"/>
                </a:lnTo>
                <a:lnTo>
                  <a:pt x="864385" y="1116828"/>
                </a:lnTo>
                <a:lnTo>
                  <a:pt x="822817" y="1136308"/>
                </a:lnTo>
                <a:lnTo>
                  <a:pt x="779568" y="1152582"/>
                </a:lnTo>
                <a:lnTo>
                  <a:pt x="734793" y="1165501"/>
                </a:lnTo>
                <a:lnTo>
                  <a:pt x="688643" y="1174914"/>
                </a:lnTo>
                <a:lnTo>
                  <a:pt x="641273" y="1180671"/>
                </a:lnTo>
                <a:lnTo>
                  <a:pt x="592836" y="1182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812795" y="2879854"/>
            <a:ext cx="953769" cy="87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1400"/>
              </a:lnSpc>
              <a:spcBef>
                <a:spcPts val="95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프로젝트의  성공적인 사업  수행을 위한  인력</a:t>
            </a:r>
            <a:r>
              <a:rPr sz="1100" spc="1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보안</a:t>
            </a:r>
            <a:r>
              <a:rPr sz="1100" spc="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의식 </a:t>
            </a:r>
            <a:r>
              <a:rPr sz="1100" spc="2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제고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08347" y="2680716"/>
            <a:ext cx="1442085" cy="1445260"/>
          </a:xfrm>
          <a:custGeom>
            <a:avLst/>
            <a:gdLst/>
            <a:ahLst/>
            <a:cxnLst/>
            <a:rect l="l" t="t" r="r" b="b"/>
            <a:pathLst>
              <a:path w="1442085" h="1445260">
                <a:moveTo>
                  <a:pt x="720852" y="1444752"/>
                </a:moveTo>
                <a:lnTo>
                  <a:pt x="673494" y="1443217"/>
                </a:lnTo>
                <a:lnTo>
                  <a:pt x="626949" y="1438675"/>
                </a:lnTo>
                <a:lnTo>
                  <a:pt x="581312" y="1431221"/>
                </a:lnTo>
                <a:lnTo>
                  <a:pt x="536677" y="1420950"/>
                </a:lnTo>
                <a:lnTo>
                  <a:pt x="493142" y="1407956"/>
                </a:lnTo>
                <a:lnTo>
                  <a:pt x="450799" y="1392335"/>
                </a:lnTo>
                <a:lnTo>
                  <a:pt x="409747" y="1374181"/>
                </a:lnTo>
                <a:lnTo>
                  <a:pt x="370079" y="1353589"/>
                </a:lnTo>
                <a:lnTo>
                  <a:pt x="331890" y="1330654"/>
                </a:lnTo>
                <a:lnTo>
                  <a:pt x="295278" y="1305470"/>
                </a:lnTo>
                <a:lnTo>
                  <a:pt x="260336" y="1278133"/>
                </a:lnTo>
                <a:lnTo>
                  <a:pt x="227160" y="1248737"/>
                </a:lnTo>
                <a:lnTo>
                  <a:pt x="195846" y="1217377"/>
                </a:lnTo>
                <a:lnTo>
                  <a:pt x="166488" y="1184148"/>
                </a:lnTo>
                <a:lnTo>
                  <a:pt x="139183" y="1149144"/>
                </a:lnTo>
                <a:lnTo>
                  <a:pt x="114026" y="1112461"/>
                </a:lnTo>
                <a:lnTo>
                  <a:pt x="91112" y="1074193"/>
                </a:lnTo>
                <a:lnTo>
                  <a:pt x="70537" y="1034436"/>
                </a:lnTo>
                <a:lnTo>
                  <a:pt x="52395" y="993283"/>
                </a:lnTo>
                <a:lnTo>
                  <a:pt x="36783" y="950829"/>
                </a:lnTo>
                <a:lnTo>
                  <a:pt x="23795" y="907170"/>
                </a:lnTo>
                <a:lnTo>
                  <a:pt x="13528" y="862401"/>
                </a:lnTo>
                <a:lnTo>
                  <a:pt x="6076" y="816615"/>
                </a:lnTo>
                <a:lnTo>
                  <a:pt x="1534" y="769909"/>
                </a:lnTo>
                <a:lnTo>
                  <a:pt x="0" y="722376"/>
                </a:lnTo>
                <a:lnTo>
                  <a:pt x="1534" y="675011"/>
                </a:lnTo>
                <a:lnTo>
                  <a:pt x="6076" y="628445"/>
                </a:lnTo>
                <a:lnTo>
                  <a:pt x="13528" y="582775"/>
                </a:lnTo>
                <a:lnTo>
                  <a:pt x="23795" y="538097"/>
                </a:lnTo>
                <a:lnTo>
                  <a:pt x="36783" y="494507"/>
                </a:lnTo>
                <a:lnTo>
                  <a:pt x="52395" y="452102"/>
                </a:lnTo>
                <a:lnTo>
                  <a:pt x="70537" y="410979"/>
                </a:lnTo>
                <a:lnTo>
                  <a:pt x="91112" y="371234"/>
                </a:lnTo>
                <a:lnTo>
                  <a:pt x="114026" y="332964"/>
                </a:lnTo>
                <a:lnTo>
                  <a:pt x="139183" y="296265"/>
                </a:lnTo>
                <a:lnTo>
                  <a:pt x="166488" y="261234"/>
                </a:lnTo>
                <a:lnTo>
                  <a:pt x="195846" y="227967"/>
                </a:lnTo>
                <a:lnTo>
                  <a:pt x="227160" y="196562"/>
                </a:lnTo>
                <a:lnTo>
                  <a:pt x="260336" y="167114"/>
                </a:lnTo>
                <a:lnTo>
                  <a:pt x="295278" y="139720"/>
                </a:lnTo>
                <a:lnTo>
                  <a:pt x="331890" y="114477"/>
                </a:lnTo>
                <a:lnTo>
                  <a:pt x="370079" y="91480"/>
                </a:lnTo>
                <a:lnTo>
                  <a:pt x="409747" y="70828"/>
                </a:lnTo>
                <a:lnTo>
                  <a:pt x="450799" y="52616"/>
                </a:lnTo>
                <a:lnTo>
                  <a:pt x="493142" y="36941"/>
                </a:lnTo>
                <a:lnTo>
                  <a:pt x="536677" y="23900"/>
                </a:lnTo>
                <a:lnTo>
                  <a:pt x="581312" y="13588"/>
                </a:lnTo>
                <a:lnTo>
                  <a:pt x="626949" y="6103"/>
                </a:lnTo>
                <a:lnTo>
                  <a:pt x="673494" y="1542"/>
                </a:lnTo>
                <a:lnTo>
                  <a:pt x="720852" y="0"/>
                </a:lnTo>
                <a:lnTo>
                  <a:pt x="768209" y="1542"/>
                </a:lnTo>
                <a:lnTo>
                  <a:pt x="814754" y="6103"/>
                </a:lnTo>
                <a:lnTo>
                  <a:pt x="860391" y="13588"/>
                </a:lnTo>
                <a:lnTo>
                  <a:pt x="905026" y="23900"/>
                </a:lnTo>
                <a:lnTo>
                  <a:pt x="948562" y="36941"/>
                </a:lnTo>
                <a:lnTo>
                  <a:pt x="990904" y="52616"/>
                </a:lnTo>
                <a:lnTo>
                  <a:pt x="1031956" y="70828"/>
                </a:lnTo>
                <a:lnTo>
                  <a:pt x="1071625" y="91480"/>
                </a:lnTo>
                <a:lnTo>
                  <a:pt x="1109813" y="114477"/>
                </a:lnTo>
                <a:lnTo>
                  <a:pt x="1146425" y="139720"/>
                </a:lnTo>
                <a:lnTo>
                  <a:pt x="1181367" y="167114"/>
                </a:lnTo>
                <a:lnTo>
                  <a:pt x="1214543" y="196562"/>
                </a:lnTo>
                <a:lnTo>
                  <a:pt x="1245857" y="227967"/>
                </a:lnTo>
                <a:lnTo>
                  <a:pt x="1275215" y="261234"/>
                </a:lnTo>
                <a:lnTo>
                  <a:pt x="1302520" y="296265"/>
                </a:lnTo>
                <a:lnTo>
                  <a:pt x="1327677" y="332964"/>
                </a:lnTo>
                <a:lnTo>
                  <a:pt x="1350591" y="371234"/>
                </a:lnTo>
                <a:lnTo>
                  <a:pt x="1371166" y="410979"/>
                </a:lnTo>
                <a:lnTo>
                  <a:pt x="1389308" y="452102"/>
                </a:lnTo>
                <a:lnTo>
                  <a:pt x="1404920" y="494507"/>
                </a:lnTo>
                <a:lnTo>
                  <a:pt x="1417908" y="538097"/>
                </a:lnTo>
                <a:lnTo>
                  <a:pt x="1428175" y="582775"/>
                </a:lnTo>
                <a:lnTo>
                  <a:pt x="1435627" y="628445"/>
                </a:lnTo>
                <a:lnTo>
                  <a:pt x="1440169" y="675011"/>
                </a:lnTo>
                <a:lnTo>
                  <a:pt x="1441704" y="722376"/>
                </a:lnTo>
                <a:lnTo>
                  <a:pt x="1440169" y="769909"/>
                </a:lnTo>
                <a:lnTo>
                  <a:pt x="1435627" y="816615"/>
                </a:lnTo>
                <a:lnTo>
                  <a:pt x="1428175" y="862401"/>
                </a:lnTo>
                <a:lnTo>
                  <a:pt x="1417908" y="907170"/>
                </a:lnTo>
                <a:lnTo>
                  <a:pt x="1404920" y="950829"/>
                </a:lnTo>
                <a:lnTo>
                  <a:pt x="1389308" y="993283"/>
                </a:lnTo>
                <a:lnTo>
                  <a:pt x="1371166" y="1034436"/>
                </a:lnTo>
                <a:lnTo>
                  <a:pt x="1350591" y="1074193"/>
                </a:lnTo>
                <a:lnTo>
                  <a:pt x="1327677" y="1112461"/>
                </a:lnTo>
                <a:lnTo>
                  <a:pt x="1302520" y="1149144"/>
                </a:lnTo>
                <a:lnTo>
                  <a:pt x="1275215" y="1184148"/>
                </a:lnTo>
                <a:lnTo>
                  <a:pt x="1245857" y="1217377"/>
                </a:lnTo>
                <a:lnTo>
                  <a:pt x="1214543" y="1248737"/>
                </a:lnTo>
                <a:lnTo>
                  <a:pt x="1181367" y="1278133"/>
                </a:lnTo>
                <a:lnTo>
                  <a:pt x="1146425" y="1305470"/>
                </a:lnTo>
                <a:lnTo>
                  <a:pt x="1109813" y="1330654"/>
                </a:lnTo>
                <a:lnTo>
                  <a:pt x="1071625" y="1353589"/>
                </a:lnTo>
                <a:lnTo>
                  <a:pt x="1031956" y="1374181"/>
                </a:lnTo>
                <a:lnTo>
                  <a:pt x="990904" y="1392335"/>
                </a:lnTo>
                <a:lnTo>
                  <a:pt x="948562" y="1407956"/>
                </a:lnTo>
                <a:lnTo>
                  <a:pt x="905026" y="1420950"/>
                </a:lnTo>
                <a:lnTo>
                  <a:pt x="860391" y="1431221"/>
                </a:lnTo>
                <a:lnTo>
                  <a:pt x="814754" y="1438675"/>
                </a:lnTo>
                <a:lnTo>
                  <a:pt x="768209" y="1443217"/>
                </a:lnTo>
                <a:lnTo>
                  <a:pt x="720852" y="1444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22064" y="2695955"/>
            <a:ext cx="1414780" cy="1414780"/>
          </a:xfrm>
          <a:custGeom>
            <a:avLst/>
            <a:gdLst/>
            <a:ahLst/>
            <a:cxnLst/>
            <a:rect l="l" t="t" r="r" b="b"/>
            <a:pathLst>
              <a:path w="1414779" h="1414779">
                <a:moveTo>
                  <a:pt x="707136" y="1414272"/>
                </a:moveTo>
                <a:lnTo>
                  <a:pt x="658766" y="1412638"/>
                </a:lnTo>
                <a:lnTo>
                  <a:pt x="611265" y="1407809"/>
                </a:lnTo>
                <a:lnTo>
                  <a:pt x="564737" y="1399889"/>
                </a:lnTo>
                <a:lnTo>
                  <a:pt x="519288" y="1388984"/>
                </a:lnTo>
                <a:lnTo>
                  <a:pt x="475025" y="1375201"/>
                </a:lnTo>
                <a:lnTo>
                  <a:pt x="432054" y="1358646"/>
                </a:lnTo>
                <a:lnTo>
                  <a:pt x="390479" y="1339423"/>
                </a:lnTo>
                <a:lnTo>
                  <a:pt x="350407" y="1317639"/>
                </a:lnTo>
                <a:lnTo>
                  <a:pt x="311943" y="1293399"/>
                </a:lnTo>
                <a:lnTo>
                  <a:pt x="275194" y="1266810"/>
                </a:lnTo>
                <a:lnTo>
                  <a:pt x="240266" y="1237978"/>
                </a:lnTo>
                <a:lnTo>
                  <a:pt x="207264" y="1207008"/>
                </a:lnTo>
                <a:lnTo>
                  <a:pt x="176187" y="1173877"/>
                </a:lnTo>
                <a:lnTo>
                  <a:pt x="147461" y="1139077"/>
                </a:lnTo>
                <a:lnTo>
                  <a:pt x="120872" y="1102328"/>
                </a:lnTo>
                <a:lnTo>
                  <a:pt x="96632" y="1063864"/>
                </a:lnTo>
                <a:lnTo>
                  <a:pt x="74848" y="1023792"/>
                </a:lnTo>
                <a:lnTo>
                  <a:pt x="55626" y="982218"/>
                </a:lnTo>
                <a:lnTo>
                  <a:pt x="39070" y="939246"/>
                </a:lnTo>
                <a:lnTo>
                  <a:pt x="25287" y="894983"/>
                </a:lnTo>
                <a:lnTo>
                  <a:pt x="14382" y="849534"/>
                </a:lnTo>
                <a:lnTo>
                  <a:pt x="6462" y="803006"/>
                </a:lnTo>
                <a:lnTo>
                  <a:pt x="1633" y="755505"/>
                </a:lnTo>
                <a:lnTo>
                  <a:pt x="0" y="707136"/>
                </a:lnTo>
                <a:lnTo>
                  <a:pt x="1633" y="658766"/>
                </a:lnTo>
                <a:lnTo>
                  <a:pt x="6462" y="611265"/>
                </a:lnTo>
                <a:lnTo>
                  <a:pt x="14382" y="564737"/>
                </a:lnTo>
                <a:lnTo>
                  <a:pt x="25287" y="519288"/>
                </a:lnTo>
                <a:lnTo>
                  <a:pt x="39070" y="475025"/>
                </a:lnTo>
                <a:lnTo>
                  <a:pt x="55626" y="432054"/>
                </a:lnTo>
                <a:lnTo>
                  <a:pt x="74848" y="390479"/>
                </a:lnTo>
                <a:lnTo>
                  <a:pt x="96632" y="350407"/>
                </a:lnTo>
                <a:lnTo>
                  <a:pt x="120872" y="311943"/>
                </a:lnTo>
                <a:lnTo>
                  <a:pt x="147461" y="275194"/>
                </a:lnTo>
                <a:lnTo>
                  <a:pt x="176293" y="240266"/>
                </a:lnTo>
                <a:lnTo>
                  <a:pt x="207264" y="207264"/>
                </a:lnTo>
                <a:lnTo>
                  <a:pt x="240266" y="176293"/>
                </a:lnTo>
                <a:lnTo>
                  <a:pt x="275194" y="147461"/>
                </a:lnTo>
                <a:lnTo>
                  <a:pt x="311943" y="120872"/>
                </a:lnTo>
                <a:lnTo>
                  <a:pt x="350407" y="96632"/>
                </a:lnTo>
                <a:lnTo>
                  <a:pt x="390479" y="74848"/>
                </a:lnTo>
                <a:lnTo>
                  <a:pt x="432054" y="55626"/>
                </a:lnTo>
                <a:lnTo>
                  <a:pt x="475025" y="39070"/>
                </a:lnTo>
                <a:lnTo>
                  <a:pt x="519288" y="25287"/>
                </a:lnTo>
                <a:lnTo>
                  <a:pt x="564737" y="14382"/>
                </a:lnTo>
                <a:lnTo>
                  <a:pt x="611265" y="6462"/>
                </a:lnTo>
                <a:lnTo>
                  <a:pt x="658766" y="1633"/>
                </a:lnTo>
                <a:lnTo>
                  <a:pt x="707136" y="0"/>
                </a:lnTo>
                <a:lnTo>
                  <a:pt x="755505" y="1633"/>
                </a:lnTo>
                <a:lnTo>
                  <a:pt x="803006" y="6462"/>
                </a:lnTo>
                <a:lnTo>
                  <a:pt x="849534" y="14382"/>
                </a:lnTo>
                <a:lnTo>
                  <a:pt x="891219" y="24384"/>
                </a:lnTo>
                <a:lnTo>
                  <a:pt x="707136" y="24384"/>
                </a:lnTo>
                <a:lnTo>
                  <a:pt x="658453" y="26101"/>
                </a:lnTo>
                <a:lnTo>
                  <a:pt x="610682" y="31177"/>
                </a:lnTo>
                <a:lnTo>
                  <a:pt x="563940" y="39494"/>
                </a:lnTo>
                <a:lnTo>
                  <a:pt x="518342" y="50936"/>
                </a:lnTo>
                <a:lnTo>
                  <a:pt x="474005" y="65386"/>
                </a:lnTo>
                <a:lnTo>
                  <a:pt x="431046" y="82729"/>
                </a:lnTo>
                <a:lnTo>
                  <a:pt x="389580" y="102846"/>
                </a:lnTo>
                <a:lnTo>
                  <a:pt x="349726" y="125623"/>
                </a:lnTo>
                <a:lnTo>
                  <a:pt x="311598" y="150942"/>
                </a:lnTo>
                <a:lnTo>
                  <a:pt x="275314" y="178687"/>
                </a:lnTo>
                <a:lnTo>
                  <a:pt x="240990" y="208742"/>
                </a:lnTo>
                <a:lnTo>
                  <a:pt x="208742" y="240990"/>
                </a:lnTo>
                <a:lnTo>
                  <a:pt x="178687" y="275314"/>
                </a:lnTo>
                <a:lnTo>
                  <a:pt x="150942" y="311598"/>
                </a:lnTo>
                <a:lnTo>
                  <a:pt x="125623" y="349726"/>
                </a:lnTo>
                <a:lnTo>
                  <a:pt x="102846" y="389580"/>
                </a:lnTo>
                <a:lnTo>
                  <a:pt x="82729" y="431046"/>
                </a:lnTo>
                <a:lnTo>
                  <a:pt x="65386" y="474005"/>
                </a:lnTo>
                <a:lnTo>
                  <a:pt x="50936" y="518342"/>
                </a:lnTo>
                <a:lnTo>
                  <a:pt x="39494" y="563940"/>
                </a:lnTo>
                <a:lnTo>
                  <a:pt x="31177" y="610682"/>
                </a:lnTo>
                <a:lnTo>
                  <a:pt x="26101" y="658453"/>
                </a:lnTo>
                <a:lnTo>
                  <a:pt x="24384" y="707136"/>
                </a:lnTo>
                <a:lnTo>
                  <a:pt x="26101" y="756000"/>
                </a:lnTo>
                <a:lnTo>
                  <a:pt x="31177" y="803920"/>
                </a:lnTo>
                <a:lnTo>
                  <a:pt x="39494" y="850782"/>
                </a:lnTo>
                <a:lnTo>
                  <a:pt x="50936" y="896472"/>
                </a:lnTo>
                <a:lnTo>
                  <a:pt x="65386" y="940875"/>
                </a:lnTo>
                <a:lnTo>
                  <a:pt x="82729" y="983877"/>
                </a:lnTo>
                <a:lnTo>
                  <a:pt x="102846" y="1025364"/>
                </a:lnTo>
                <a:lnTo>
                  <a:pt x="125623" y="1065222"/>
                </a:lnTo>
                <a:lnTo>
                  <a:pt x="150942" y="1103336"/>
                </a:lnTo>
                <a:lnTo>
                  <a:pt x="178687" y="1139592"/>
                </a:lnTo>
                <a:lnTo>
                  <a:pt x="208742" y="1173877"/>
                </a:lnTo>
                <a:lnTo>
                  <a:pt x="240990" y="1206075"/>
                </a:lnTo>
                <a:lnTo>
                  <a:pt x="275314" y="1236072"/>
                </a:lnTo>
                <a:lnTo>
                  <a:pt x="311598" y="1263755"/>
                </a:lnTo>
                <a:lnTo>
                  <a:pt x="349726" y="1289009"/>
                </a:lnTo>
                <a:lnTo>
                  <a:pt x="389580" y="1311719"/>
                </a:lnTo>
                <a:lnTo>
                  <a:pt x="431046" y="1331772"/>
                </a:lnTo>
                <a:lnTo>
                  <a:pt x="474005" y="1349054"/>
                </a:lnTo>
                <a:lnTo>
                  <a:pt x="518342" y="1363449"/>
                </a:lnTo>
                <a:lnTo>
                  <a:pt x="563940" y="1374845"/>
                </a:lnTo>
                <a:lnTo>
                  <a:pt x="610682" y="1383126"/>
                </a:lnTo>
                <a:lnTo>
                  <a:pt x="658453" y="1388178"/>
                </a:lnTo>
                <a:lnTo>
                  <a:pt x="707136" y="1389888"/>
                </a:lnTo>
                <a:lnTo>
                  <a:pt x="891219" y="1389888"/>
                </a:lnTo>
                <a:lnTo>
                  <a:pt x="849534" y="1399889"/>
                </a:lnTo>
                <a:lnTo>
                  <a:pt x="803006" y="1407809"/>
                </a:lnTo>
                <a:lnTo>
                  <a:pt x="755505" y="1412638"/>
                </a:lnTo>
                <a:lnTo>
                  <a:pt x="707136" y="1414272"/>
                </a:lnTo>
                <a:close/>
              </a:path>
              <a:path w="1414779" h="1414779">
                <a:moveTo>
                  <a:pt x="891219" y="1389888"/>
                </a:moveTo>
                <a:lnTo>
                  <a:pt x="707136" y="1389888"/>
                </a:lnTo>
                <a:lnTo>
                  <a:pt x="755818" y="1388178"/>
                </a:lnTo>
                <a:lnTo>
                  <a:pt x="803589" y="1383126"/>
                </a:lnTo>
                <a:lnTo>
                  <a:pt x="850331" y="1374845"/>
                </a:lnTo>
                <a:lnTo>
                  <a:pt x="895929" y="1363449"/>
                </a:lnTo>
                <a:lnTo>
                  <a:pt x="940266" y="1349054"/>
                </a:lnTo>
                <a:lnTo>
                  <a:pt x="983225" y="1331772"/>
                </a:lnTo>
                <a:lnTo>
                  <a:pt x="1024691" y="1311719"/>
                </a:lnTo>
                <a:lnTo>
                  <a:pt x="1064545" y="1289009"/>
                </a:lnTo>
                <a:lnTo>
                  <a:pt x="1102673" y="1263755"/>
                </a:lnTo>
                <a:lnTo>
                  <a:pt x="1138957" y="1236072"/>
                </a:lnTo>
                <a:lnTo>
                  <a:pt x="1173281" y="1206075"/>
                </a:lnTo>
                <a:lnTo>
                  <a:pt x="1205529" y="1173877"/>
                </a:lnTo>
                <a:lnTo>
                  <a:pt x="1235584" y="1139592"/>
                </a:lnTo>
                <a:lnTo>
                  <a:pt x="1263329" y="1103336"/>
                </a:lnTo>
                <a:lnTo>
                  <a:pt x="1288648" y="1065222"/>
                </a:lnTo>
                <a:lnTo>
                  <a:pt x="1311425" y="1025364"/>
                </a:lnTo>
                <a:lnTo>
                  <a:pt x="1331542" y="983877"/>
                </a:lnTo>
                <a:lnTo>
                  <a:pt x="1348885" y="940875"/>
                </a:lnTo>
                <a:lnTo>
                  <a:pt x="1363335" y="896472"/>
                </a:lnTo>
                <a:lnTo>
                  <a:pt x="1374777" y="850782"/>
                </a:lnTo>
                <a:lnTo>
                  <a:pt x="1383094" y="803920"/>
                </a:lnTo>
                <a:lnTo>
                  <a:pt x="1388170" y="756000"/>
                </a:lnTo>
                <a:lnTo>
                  <a:pt x="1389888" y="707136"/>
                </a:lnTo>
                <a:lnTo>
                  <a:pt x="1388170" y="658453"/>
                </a:lnTo>
                <a:lnTo>
                  <a:pt x="1383094" y="610682"/>
                </a:lnTo>
                <a:lnTo>
                  <a:pt x="1374777" y="563940"/>
                </a:lnTo>
                <a:lnTo>
                  <a:pt x="1363335" y="518342"/>
                </a:lnTo>
                <a:lnTo>
                  <a:pt x="1348885" y="474005"/>
                </a:lnTo>
                <a:lnTo>
                  <a:pt x="1331542" y="431046"/>
                </a:lnTo>
                <a:lnTo>
                  <a:pt x="1311425" y="389580"/>
                </a:lnTo>
                <a:lnTo>
                  <a:pt x="1288648" y="349726"/>
                </a:lnTo>
                <a:lnTo>
                  <a:pt x="1263329" y="311598"/>
                </a:lnTo>
                <a:lnTo>
                  <a:pt x="1235479" y="275194"/>
                </a:lnTo>
                <a:lnTo>
                  <a:pt x="1205529" y="240990"/>
                </a:lnTo>
                <a:lnTo>
                  <a:pt x="1173281" y="208742"/>
                </a:lnTo>
                <a:lnTo>
                  <a:pt x="1138957" y="178687"/>
                </a:lnTo>
                <a:lnTo>
                  <a:pt x="1102673" y="150942"/>
                </a:lnTo>
                <a:lnTo>
                  <a:pt x="1064545" y="125623"/>
                </a:lnTo>
                <a:lnTo>
                  <a:pt x="1024691" y="102846"/>
                </a:lnTo>
                <a:lnTo>
                  <a:pt x="983225" y="82729"/>
                </a:lnTo>
                <a:lnTo>
                  <a:pt x="940266" y="65386"/>
                </a:lnTo>
                <a:lnTo>
                  <a:pt x="895929" y="50936"/>
                </a:lnTo>
                <a:lnTo>
                  <a:pt x="850331" y="39494"/>
                </a:lnTo>
                <a:lnTo>
                  <a:pt x="803589" y="31177"/>
                </a:lnTo>
                <a:lnTo>
                  <a:pt x="755818" y="26101"/>
                </a:lnTo>
                <a:lnTo>
                  <a:pt x="707136" y="24384"/>
                </a:lnTo>
                <a:lnTo>
                  <a:pt x="891219" y="24384"/>
                </a:lnTo>
                <a:lnTo>
                  <a:pt x="939246" y="39070"/>
                </a:lnTo>
                <a:lnTo>
                  <a:pt x="982218" y="55626"/>
                </a:lnTo>
                <a:lnTo>
                  <a:pt x="1023792" y="74848"/>
                </a:lnTo>
                <a:lnTo>
                  <a:pt x="1063864" y="96632"/>
                </a:lnTo>
                <a:lnTo>
                  <a:pt x="1102328" y="120872"/>
                </a:lnTo>
                <a:lnTo>
                  <a:pt x="1139077" y="147461"/>
                </a:lnTo>
                <a:lnTo>
                  <a:pt x="1174005" y="176293"/>
                </a:lnTo>
                <a:lnTo>
                  <a:pt x="1207008" y="207264"/>
                </a:lnTo>
                <a:lnTo>
                  <a:pt x="1237978" y="240266"/>
                </a:lnTo>
                <a:lnTo>
                  <a:pt x="1266897" y="275314"/>
                </a:lnTo>
                <a:lnTo>
                  <a:pt x="1293399" y="311943"/>
                </a:lnTo>
                <a:lnTo>
                  <a:pt x="1317639" y="350407"/>
                </a:lnTo>
                <a:lnTo>
                  <a:pt x="1339423" y="390479"/>
                </a:lnTo>
                <a:lnTo>
                  <a:pt x="1358646" y="432054"/>
                </a:lnTo>
                <a:lnTo>
                  <a:pt x="1375201" y="475025"/>
                </a:lnTo>
                <a:lnTo>
                  <a:pt x="1388984" y="519288"/>
                </a:lnTo>
                <a:lnTo>
                  <a:pt x="1399889" y="564737"/>
                </a:lnTo>
                <a:lnTo>
                  <a:pt x="1407809" y="611265"/>
                </a:lnTo>
                <a:lnTo>
                  <a:pt x="1412638" y="658766"/>
                </a:lnTo>
                <a:lnTo>
                  <a:pt x="1414272" y="707136"/>
                </a:lnTo>
                <a:lnTo>
                  <a:pt x="1412638" y="755505"/>
                </a:lnTo>
                <a:lnTo>
                  <a:pt x="1407809" y="803006"/>
                </a:lnTo>
                <a:lnTo>
                  <a:pt x="1399889" y="849534"/>
                </a:lnTo>
                <a:lnTo>
                  <a:pt x="1388984" y="894983"/>
                </a:lnTo>
                <a:lnTo>
                  <a:pt x="1375201" y="939246"/>
                </a:lnTo>
                <a:lnTo>
                  <a:pt x="1358646" y="982218"/>
                </a:lnTo>
                <a:lnTo>
                  <a:pt x="1339423" y="1023792"/>
                </a:lnTo>
                <a:lnTo>
                  <a:pt x="1317639" y="1063864"/>
                </a:lnTo>
                <a:lnTo>
                  <a:pt x="1293399" y="1102328"/>
                </a:lnTo>
                <a:lnTo>
                  <a:pt x="1266810" y="1139077"/>
                </a:lnTo>
                <a:lnTo>
                  <a:pt x="1237978" y="1174005"/>
                </a:lnTo>
                <a:lnTo>
                  <a:pt x="1207008" y="1207008"/>
                </a:lnTo>
                <a:lnTo>
                  <a:pt x="1174005" y="1237978"/>
                </a:lnTo>
                <a:lnTo>
                  <a:pt x="1139077" y="1266810"/>
                </a:lnTo>
                <a:lnTo>
                  <a:pt x="1102328" y="1293399"/>
                </a:lnTo>
                <a:lnTo>
                  <a:pt x="1063864" y="1317639"/>
                </a:lnTo>
                <a:lnTo>
                  <a:pt x="1023792" y="1339423"/>
                </a:lnTo>
                <a:lnTo>
                  <a:pt x="982218" y="1358646"/>
                </a:lnTo>
                <a:lnTo>
                  <a:pt x="939246" y="1375201"/>
                </a:lnTo>
                <a:lnTo>
                  <a:pt x="894983" y="1388984"/>
                </a:lnTo>
                <a:lnTo>
                  <a:pt x="891219" y="1389888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75403" y="2749295"/>
            <a:ext cx="1308100" cy="1308100"/>
          </a:xfrm>
          <a:custGeom>
            <a:avLst/>
            <a:gdLst/>
            <a:ahLst/>
            <a:cxnLst/>
            <a:rect l="l" t="t" r="r" b="b"/>
            <a:pathLst>
              <a:path w="1308100" h="1308100">
                <a:moveTo>
                  <a:pt x="653796" y="1307592"/>
                </a:moveTo>
                <a:lnTo>
                  <a:pt x="604989" y="1305799"/>
                </a:lnTo>
                <a:lnTo>
                  <a:pt x="557158" y="1300505"/>
                </a:lnTo>
                <a:lnTo>
                  <a:pt x="510431" y="1291836"/>
                </a:lnTo>
                <a:lnTo>
                  <a:pt x="464932" y="1279919"/>
                </a:lnTo>
                <a:lnTo>
                  <a:pt x="420788" y="1264879"/>
                </a:lnTo>
                <a:lnTo>
                  <a:pt x="378126" y="1246843"/>
                </a:lnTo>
                <a:lnTo>
                  <a:pt x="337071" y="1225937"/>
                </a:lnTo>
                <a:lnTo>
                  <a:pt x="297750" y="1202288"/>
                </a:lnTo>
                <a:lnTo>
                  <a:pt x="260289" y="1176021"/>
                </a:lnTo>
                <a:lnTo>
                  <a:pt x="224814" y="1147262"/>
                </a:lnTo>
                <a:lnTo>
                  <a:pt x="191452" y="1116139"/>
                </a:lnTo>
                <a:lnTo>
                  <a:pt x="160329" y="1082777"/>
                </a:lnTo>
                <a:lnTo>
                  <a:pt x="131570" y="1047302"/>
                </a:lnTo>
                <a:lnTo>
                  <a:pt x="105303" y="1009841"/>
                </a:lnTo>
                <a:lnTo>
                  <a:pt x="81654" y="970520"/>
                </a:lnTo>
                <a:lnTo>
                  <a:pt x="60748" y="929465"/>
                </a:lnTo>
                <a:lnTo>
                  <a:pt x="42712" y="886803"/>
                </a:lnTo>
                <a:lnTo>
                  <a:pt x="27672" y="842659"/>
                </a:lnTo>
                <a:lnTo>
                  <a:pt x="15755" y="797160"/>
                </a:lnTo>
                <a:lnTo>
                  <a:pt x="7086" y="750433"/>
                </a:lnTo>
                <a:lnTo>
                  <a:pt x="1792" y="702602"/>
                </a:lnTo>
                <a:lnTo>
                  <a:pt x="0" y="653796"/>
                </a:lnTo>
                <a:lnTo>
                  <a:pt x="1792" y="604989"/>
                </a:lnTo>
                <a:lnTo>
                  <a:pt x="7086" y="557158"/>
                </a:lnTo>
                <a:lnTo>
                  <a:pt x="15755" y="510431"/>
                </a:lnTo>
                <a:lnTo>
                  <a:pt x="27672" y="464932"/>
                </a:lnTo>
                <a:lnTo>
                  <a:pt x="42712" y="420788"/>
                </a:lnTo>
                <a:lnTo>
                  <a:pt x="60748" y="378126"/>
                </a:lnTo>
                <a:lnTo>
                  <a:pt x="81654" y="337071"/>
                </a:lnTo>
                <a:lnTo>
                  <a:pt x="105303" y="297750"/>
                </a:lnTo>
                <a:lnTo>
                  <a:pt x="131570" y="260289"/>
                </a:lnTo>
                <a:lnTo>
                  <a:pt x="160329" y="224814"/>
                </a:lnTo>
                <a:lnTo>
                  <a:pt x="191452" y="191452"/>
                </a:lnTo>
                <a:lnTo>
                  <a:pt x="224814" y="160329"/>
                </a:lnTo>
                <a:lnTo>
                  <a:pt x="260289" y="131570"/>
                </a:lnTo>
                <a:lnTo>
                  <a:pt x="297750" y="105303"/>
                </a:lnTo>
                <a:lnTo>
                  <a:pt x="337071" y="81654"/>
                </a:lnTo>
                <a:lnTo>
                  <a:pt x="378126" y="60748"/>
                </a:lnTo>
                <a:lnTo>
                  <a:pt x="420788" y="42712"/>
                </a:lnTo>
                <a:lnTo>
                  <a:pt x="464932" y="27672"/>
                </a:lnTo>
                <a:lnTo>
                  <a:pt x="510431" y="15755"/>
                </a:lnTo>
                <a:lnTo>
                  <a:pt x="557158" y="7086"/>
                </a:lnTo>
                <a:lnTo>
                  <a:pt x="604989" y="1792"/>
                </a:lnTo>
                <a:lnTo>
                  <a:pt x="653796" y="0"/>
                </a:lnTo>
                <a:lnTo>
                  <a:pt x="702602" y="1792"/>
                </a:lnTo>
                <a:lnTo>
                  <a:pt x="750433" y="7086"/>
                </a:lnTo>
                <a:lnTo>
                  <a:pt x="797160" y="15755"/>
                </a:lnTo>
                <a:lnTo>
                  <a:pt x="842659" y="27672"/>
                </a:lnTo>
                <a:lnTo>
                  <a:pt x="886803" y="42712"/>
                </a:lnTo>
                <a:lnTo>
                  <a:pt x="929465" y="60748"/>
                </a:lnTo>
                <a:lnTo>
                  <a:pt x="970520" y="81654"/>
                </a:lnTo>
                <a:lnTo>
                  <a:pt x="996926" y="97536"/>
                </a:lnTo>
                <a:lnTo>
                  <a:pt x="653796" y="97536"/>
                </a:lnTo>
                <a:lnTo>
                  <a:pt x="605925" y="99572"/>
                </a:lnTo>
                <a:lnTo>
                  <a:pt x="559162" y="105573"/>
                </a:lnTo>
                <a:lnTo>
                  <a:pt x="513674" y="115371"/>
                </a:lnTo>
                <a:lnTo>
                  <a:pt x="469631" y="128802"/>
                </a:lnTo>
                <a:lnTo>
                  <a:pt x="427203" y="145701"/>
                </a:lnTo>
                <a:lnTo>
                  <a:pt x="386558" y="165902"/>
                </a:lnTo>
                <a:lnTo>
                  <a:pt x="347867" y="189239"/>
                </a:lnTo>
                <a:lnTo>
                  <a:pt x="311298" y="215549"/>
                </a:lnTo>
                <a:lnTo>
                  <a:pt x="277020" y="244664"/>
                </a:lnTo>
                <a:lnTo>
                  <a:pt x="245204" y="276421"/>
                </a:lnTo>
                <a:lnTo>
                  <a:pt x="216018" y="310653"/>
                </a:lnTo>
                <a:lnTo>
                  <a:pt x="189631" y="347195"/>
                </a:lnTo>
                <a:lnTo>
                  <a:pt x="166213" y="385883"/>
                </a:lnTo>
                <a:lnTo>
                  <a:pt x="145934" y="426550"/>
                </a:lnTo>
                <a:lnTo>
                  <a:pt x="128962" y="469031"/>
                </a:lnTo>
                <a:lnTo>
                  <a:pt x="115467" y="513162"/>
                </a:lnTo>
                <a:lnTo>
                  <a:pt x="105618" y="558776"/>
                </a:lnTo>
                <a:lnTo>
                  <a:pt x="99584" y="605709"/>
                </a:lnTo>
                <a:lnTo>
                  <a:pt x="97536" y="653796"/>
                </a:lnTo>
                <a:lnTo>
                  <a:pt x="99584" y="701882"/>
                </a:lnTo>
                <a:lnTo>
                  <a:pt x="105618" y="748815"/>
                </a:lnTo>
                <a:lnTo>
                  <a:pt x="115467" y="794429"/>
                </a:lnTo>
                <a:lnTo>
                  <a:pt x="128962" y="838560"/>
                </a:lnTo>
                <a:lnTo>
                  <a:pt x="145934" y="881041"/>
                </a:lnTo>
                <a:lnTo>
                  <a:pt x="166213" y="921708"/>
                </a:lnTo>
                <a:lnTo>
                  <a:pt x="189631" y="960396"/>
                </a:lnTo>
                <a:lnTo>
                  <a:pt x="216018" y="996938"/>
                </a:lnTo>
                <a:lnTo>
                  <a:pt x="245204" y="1031171"/>
                </a:lnTo>
                <a:lnTo>
                  <a:pt x="277020" y="1062927"/>
                </a:lnTo>
                <a:lnTo>
                  <a:pt x="311298" y="1092043"/>
                </a:lnTo>
                <a:lnTo>
                  <a:pt x="347867" y="1118352"/>
                </a:lnTo>
                <a:lnTo>
                  <a:pt x="386558" y="1141690"/>
                </a:lnTo>
                <a:lnTo>
                  <a:pt x="427203" y="1161890"/>
                </a:lnTo>
                <a:lnTo>
                  <a:pt x="469631" y="1178789"/>
                </a:lnTo>
                <a:lnTo>
                  <a:pt x="513674" y="1192220"/>
                </a:lnTo>
                <a:lnTo>
                  <a:pt x="559162" y="1202018"/>
                </a:lnTo>
                <a:lnTo>
                  <a:pt x="605925" y="1208019"/>
                </a:lnTo>
                <a:lnTo>
                  <a:pt x="653796" y="1210056"/>
                </a:lnTo>
                <a:lnTo>
                  <a:pt x="996926" y="1210056"/>
                </a:lnTo>
                <a:lnTo>
                  <a:pt x="970520" y="1225937"/>
                </a:lnTo>
                <a:lnTo>
                  <a:pt x="929465" y="1246843"/>
                </a:lnTo>
                <a:lnTo>
                  <a:pt x="886803" y="1264879"/>
                </a:lnTo>
                <a:lnTo>
                  <a:pt x="842659" y="1279919"/>
                </a:lnTo>
                <a:lnTo>
                  <a:pt x="797160" y="1291836"/>
                </a:lnTo>
                <a:lnTo>
                  <a:pt x="750433" y="1300505"/>
                </a:lnTo>
                <a:lnTo>
                  <a:pt x="702602" y="1305799"/>
                </a:lnTo>
                <a:lnTo>
                  <a:pt x="653796" y="1307592"/>
                </a:lnTo>
                <a:close/>
              </a:path>
              <a:path w="1308100" h="1308100">
                <a:moveTo>
                  <a:pt x="996926" y="1210056"/>
                </a:moveTo>
                <a:lnTo>
                  <a:pt x="653796" y="1210056"/>
                </a:lnTo>
                <a:lnTo>
                  <a:pt x="701666" y="1208019"/>
                </a:lnTo>
                <a:lnTo>
                  <a:pt x="748429" y="1202018"/>
                </a:lnTo>
                <a:lnTo>
                  <a:pt x="793917" y="1192220"/>
                </a:lnTo>
                <a:lnTo>
                  <a:pt x="837960" y="1178789"/>
                </a:lnTo>
                <a:lnTo>
                  <a:pt x="880388" y="1161890"/>
                </a:lnTo>
                <a:lnTo>
                  <a:pt x="921033" y="1141690"/>
                </a:lnTo>
                <a:lnTo>
                  <a:pt x="959724" y="1118352"/>
                </a:lnTo>
                <a:lnTo>
                  <a:pt x="996293" y="1092043"/>
                </a:lnTo>
                <a:lnTo>
                  <a:pt x="1030571" y="1062927"/>
                </a:lnTo>
                <a:lnTo>
                  <a:pt x="1062387" y="1031171"/>
                </a:lnTo>
                <a:lnTo>
                  <a:pt x="1091573" y="996938"/>
                </a:lnTo>
                <a:lnTo>
                  <a:pt x="1117960" y="960396"/>
                </a:lnTo>
                <a:lnTo>
                  <a:pt x="1141378" y="921708"/>
                </a:lnTo>
                <a:lnTo>
                  <a:pt x="1161657" y="881041"/>
                </a:lnTo>
                <a:lnTo>
                  <a:pt x="1178629" y="838560"/>
                </a:lnTo>
                <a:lnTo>
                  <a:pt x="1192124" y="794429"/>
                </a:lnTo>
                <a:lnTo>
                  <a:pt x="1201973" y="748815"/>
                </a:lnTo>
                <a:lnTo>
                  <a:pt x="1208007" y="701882"/>
                </a:lnTo>
                <a:lnTo>
                  <a:pt x="1210056" y="653796"/>
                </a:lnTo>
                <a:lnTo>
                  <a:pt x="1208007" y="605709"/>
                </a:lnTo>
                <a:lnTo>
                  <a:pt x="1201973" y="558776"/>
                </a:lnTo>
                <a:lnTo>
                  <a:pt x="1192124" y="513162"/>
                </a:lnTo>
                <a:lnTo>
                  <a:pt x="1178629" y="469031"/>
                </a:lnTo>
                <a:lnTo>
                  <a:pt x="1161657" y="426550"/>
                </a:lnTo>
                <a:lnTo>
                  <a:pt x="1141378" y="385883"/>
                </a:lnTo>
                <a:lnTo>
                  <a:pt x="1117960" y="347195"/>
                </a:lnTo>
                <a:lnTo>
                  <a:pt x="1091573" y="310653"/>
                </a:lnTo>
                <a:lnTo>
                  <a:pt x="1062387" y="276421"/>
                </a:lnTo>
                <a:lnTo>
                  <a:pt x="1030571" y="244664"/>
                </a:lnTo>
                <a:lnTo>
                  <a:pt x="996293" y="215549"/>
                </a:lnTo>
                <a:lnTo>
                  <a:pt x="959724" y="189239"/>
                </a:lnTo>
                <a:lnTo>
                  <a:pt x="921033" y="165902"/>
                </a:lnTo>
                <a:lnTo>
                  <a:pt x="880388" y="145701"/>
                </a:lnTo>
                <a:lnTo>
                  <a:pt x="837960" y="128802"/>
                </a:lnTo>
                <a:lnTo>
                  <a:pt x="793917" y="115371"/>
                </a:lnTo>
                <a:lnTo>
                  <a:pt x="748429" y="105573"/>
                </a:lnTo>
                <a:lnTo>
                  <a:pt x="701666" y="99572"/>
                </a:lnTo>
                <a:lnTo>
                  <a:pt x="653796" y="97536"/>
                </a:lnTo>
                <a:lnTo>
                  <a:pt x="996926" y="97536"/>
                </a:lnTo>
                <a:lnTo>
                  <a:pt x="1047302" y="131570"/>
                </a:lnTo>
                <a:lnTo>
                  <a:pt x="1082777" y="160329"/>
                </a:lnTo>
                <a:lnTo>
                  <a:pt x="1116139" y="191452"/>
                </a:lnTo>
                <a:lnTo>
                  <a:pt x="1147262" y="224814"/>
                </a:lnTo>
                <a:lnTo>
                  <a:pt x="1176021" y="260289"/>
                </a:lnTo>
                <a:lnTo>
                  <a:pt x="1202288" y="297750"/>
                </a:lnTo>
                <a:lnTo>
                  <a:pt x="1225937" y="337071"/>
                </a:lnTo>
                <a:lnTo>
                  <a:pt x="1246843" y="378126"/>
                </a:lnTo>
                <a:lnTo>
                  <a:pt x="1264879" y="420788"/>
                </a:lnTo>
                <a:lnTo>
                  <a:pt x="1279919" y="464932"/>
                </a:lnTo>
                <a:lnTo>
                  <a:pt x="1291836" y="510431"/>
                </a:lnTo>
                <a:lnTo>
                  <a:pt x="1300505" y="557158"/>
                </a:lnTo>
                <a:lnTo>
                  <a:pt x="1305799" y="604989"/>
                </a:lnTo>
                <a:lnTo>
                  <a:pt x="1307592" y="653796"/>
                </a:lnTo>
                <a:lnTo>
                  <a:pt x="1305799" y="702602"/>
                </a:lnTo>
                <a:lnTo>
                  <a:pt x="1300505" y="750433"/>
                </a:lnTo>
                <a:lnTo>
                  <a:pt x="1291836" y="797160"/>
                </a:lnTo>
                <a:lnTo>
                  <a:pt x="1279919" y="842659"/>
                </a:lnTo>
                <a:lnTo>
                  <a:pt x="1264879" y="886803"/>
                </a:lnTo>
                <a:lnTo>
                  <a:pt x="1246843" y="929465"/>
                </a:lnTo>
                <a:lnTo>
                  <a:pt x="1225937" y="970520"/>
                </a:lnTo>
                <a:lnTo>
                  <a:pt x="1202288" y="1009841"/>
                </a:lnTo>
                <a:lnTo>
                  <a:pt x="1176021" y="1047302"/>
                </a:lnTo>
                <a:lnTo>
                  <a:pt x="1147262" y="1082777"/>
                </a:lnTo>
                <a:lnTo>
                  <a:pt x="1116139" y="1116139"/>
                </a:lnTo>
                <a:lnTo>
                  <a:pt x="1082777" y="1147262"/>
                </a:lnTo>
                <a:lnTo>
                  <a:pt x="1047302" y="1176021"/>
                </a:lnTo>
                <a:lnTo>
                  <a:pt x="1009841" y="1202288"/>
                </a:lnTo>
                <a:lnTo>
                  <a:pt x="996926" y="1210056"/>
                </a:lnTo>
                <a:close/>
              </a:path>
            </a:pathLst>
          </a:custGeom>
          <a:solidFill>
            <a:srgbClr val="679E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37888" y="2811779"/>
            <a:ext cx="1183005" cy="1183005"/>
          </a:xfrm>
          <a:custGeom>
            <a:avLst/>
            <a:gdLst/>
            <a:ahLst/>
            <a:cxnLst/>
            <a:rect l="l" t="t" r="r" b="b"/>
            <a:pathLst>
              <a:path w="1183004" h="1183004">
                <a:moveTo>
                  <a:pt x="591312" y="1182624"/>
                </a:moveTo>
                <a:lnTo>
                  <a:pt x="542874" y="1180671"/>
                </a:lnTo>
                <a:lnTo>
                  <a:pt x="495504" y="1174914"/>
                </a:lnTo>
                <a:lnTo>
                  <a:pt x="449354" y="1165501"/>
                </a:lnTo>
                <a:lnTo>
                  <a:pt x="404579" y="1152582"/>
                </a:lnTo>
                <a:lnTo>
                  <a:pt x="361330" y="1136308"/>
                </a:lnTo>
                <a:lnTo>
                  <a:pt x="319762" y="1116828"/>
                </a:lnTo>
                <a:lnTo>
                  <a:pt x="280027" y="1094291"/>
                </a:lnTo>
                <a:lnTo>
                  <a:pt x="242279" y="1068848"/>
                </a:lnTo>
                <a:lnTo>
                  <a:pt x="206670" y="1040648"/>
                </a:lnTo>
                <a:lnTo>
                  <a:pt x="173355" y="1009840"/>
                </a:lnTo>
                <a:lnTo>
                  <a:pt x="142485" y="976575"/>
                </a:lnTo>
                <a:lnTo>
                  <a:pt x="114214" y="941002"/>
                </a:lnTo>
                <a:lnTo>
                  <a:pt x="88696" y="903272"/>
                </a:lnTo>
                <a:lnTo>
                  <a:pt x="66083" y="863533"/>
                </a:lnTo>
                <a:lnTo>
                  <a:pt x="46529" y="821936"/>
                </a:lnTo>
                <a:lnTo>
                  <a:pt x="30187" y="778629"/>
                </a:lnTo>
                <a:lnTo>
                  <a:pt x="17210" y="733764"/>
                </a:lnTo>
                <a:lnTo>
                  <a:pt x="7751" y="687490"/>
                </a:lnTo>
                <a:lnTo>
                  <a:pt x="1963" y="639956"/>
                </a:lnTo>
                <a:lnTo>
                  <a:pt x="0" y="591312"/>
                </a:lnTo>
                <a:lnTo>
                  <a:pt x="1963" y="542874"/>
                </a:lnTo>
                <a:lnTo>
                  <a:pt x="7751" y="495504"/>
                </a:lnTo>
                <a:lnTo>
                  <a:pt x="17210" y="449354"/>
                </a:lnTo>
                <a:lnTo>
                  <a:pt x="30187" y="404579"/>
                </a:lnTo>
                <a:lnTo>
                  <a:pt x="46529" y="361330"/>
                </a:lnTo>
                <a:lnTo>
                  <a:pt x="66083" y="319762"/>
                </a:lnTo>
                <a:lnTo>
                  <a:pt x="88696" y="280027"/>
                </a:lnTo>
                <a:lnTo>
                  <a:pt x="114214" y="242279"/>
                </a:lnTo>
                <a:lnTo>
                  <a:pt x="142485" y="206670"/>
                </a:lnTo>
                <a:lnTo>
                  <a:pt x="173355" y="173355"/>
                </a:lnTo>
                <a:lnTo>
                  <a:pt x="206670" y="142485"/>
                </a:lnTo>
                <a:lnTo>
                  <a:pt x="242279" y="114214"/>
                </a:lnTo>
                <a:lnTo>
                  <a:pt x="280027" y="88696"/>
                </a:lnTo>
                <a:lnTo>
                  <a:pt x="319762" y="66083"/>
                </a:lnTo>
                <a:lnTo>
                  <a:pt x="361330" y="46529"/>
                </a:lnTo>
                <a:lnTo>
                  <a:pt x="404579" y="30187"/>
                </a:lnTo>
                <a:lnTo>
                  <a:pt x="449354" y="17210"/>
                </a:lnTo>
                <a:lnTo>
                  <a:pt x="495504" y="7751"/>
                </a:lnTo>
                <a:lnTo>
                  <a:pt x="542874" y="1963"/>
                </a:lnTo>
                <a:lnTo>
                  <a:pt x="591312" y="0"/>
                </a:lnTo>
                <a:lnTo>
                  <a:pt x="639956" y="1963"/>
                </a:lnTo>
                <a:lnTo>
                  <a:pt x="687490" y="7751"/>
                </a:lnTo>
                <a:lnTo>
                  <a:pt x="733764" y="17210"/>
                </a:lnTo>
                <a:lnTo>
                  <a:pt x="778629" y="30187"/>
                </a:lnTo>
                <a:lnTo>
                  <a:pt x="821936" y="46529"/>
                </a:lnTo>
                <a:lnTo>
                  <a:pt x="863533" y="66083"/>
                </a:lnTo>
                <a:lnTo>
                  <a:pt x="903272" y="88696"/>
                </a:lnTo>
                <a:lnTo>
                  <a:pt x="941002" y="114214"/>
                </a:lnTo>
                <a:lnTo>
                  <a:pt x="976575" y="142485"/>
                </a:lnTo>
                <a:lnTo>
                  <a:pt x="1009840" y="173355"/>
                </a:lnTo>
                <a:lnTo>
                  <a:pt x="1040648" y="206670"/>
                </a:lnTo>
                <a:lnTo>
                  <a:pt x="1068848" y="242279"/>
                </a:lnTo>
                <a:lnTo>
                  <a:pt x="1094291" y="280027"/>
                </a:lnTo>
                <a:lnTo>
                  <a:pt x="1116828" y="319762"/>
                </a:lnTo>
                <a:lnTo>
                  <a:pt x="1136308" y="361330"/>
                </a:lnTo>
                <a:lnTo>
                  <a:pt x="1152582" y="404579"/>
                </a:lnTo>
                <a:lnTo>
                  <a:pt x="1165501" y="449354"/>
                </a:lnTo>
                <a:lnTo>
                  <a:pt x="1174914" y="495504"/>
                </a:lnTo>
                <a:lnTo>
                  <a:pt x="1180671" y="542874"/>
                </a:lnTo>
                <a:lnTo>
                  <a:pt x="1182624" y="591312"/>
                </a:lnTo>
                <a:lnTo>
                  <a:pt x="1180671" y="639956"/>
                </a:lnTo>
                <a:lnTo>
                  <a:pt x="1174914" y="687490"/>
                </a:lnTo>
                <a:lnTo>
                  <a:pt x="1165501" y="733764"/>
                </a:lnTo>
                <a:lnTo>
                  <a:pt x="1152582" y="778629"/>
                </a:lnTo>
                <a:lnTo>
                  <a:pt x="1136308" y="821936"/>
                </a:lnTo>
                <a:lnTo>
                  <a:pt x="1116828" y="863533"/>
                </a:lnTo>
                <a:lnTo>
                  <a:pt x="1094291" y="903272"/>
                </a:lnTo>
                <a:lnTo>
                  <a:pt x="1068848" y="941002"/>
                </a:lnTo>
                <a:lnTo>
                  <a:pt x="1040648" y="976575"/>
                </a:lnTo>
                <a:lnTo>
                  <a:pt x="1009840" y="1009840"/>
                </a:lnTo>
                <a:lnTo>
                  <a:pt x="976575" y="1040648"/>
                </a:lnTo>
                <a:lnTo>
                  <a:pt x="941002" y="1068848"/>
                </a:lnTo>
                <a:lnTo>
                  <a:pt x="903272" y="1094291"/>
                </a:lnTo>
                <a:lnTo>
                  <a:pt x="863533" y="1116828"/>
                </a:lnTo>
                <a:lnTo>
                  <a:pt x="821936" y="1136308"/>
                </a:lnTo>
                <a:lnTo>
                  <a:pt x="778629" y="1152582"/>
                </a:lnTo>
                <a:lnTo>
                  <a:pt x="733764" y="1165501"/>
                </a:lnTo>
                <a:lnTo>
                  <a:pt x="687490" y="1174914"/>
                </a:lnTo>
                <a:lnTo>
                  <a:pt x="639956" y="1180671"/>
                </a:lnTo>
                <a:lnTo>
                  <a:pt x="591312" y="1182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481548" y="2989544"/>
            <a:ext cx="1056005" cy="87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1400"/>
              </a:lnSpc>
              <a:spcBef>
                <a:spcPts val="95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내부인력에  의한</a:t>
            </a:r>
            <a:r>
              <a:rPr sz="1100" spc="-2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정보자산의 </a:t>
            </a:r>
            <a:r>
              <a:rPr sz="1100" spc="2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불법적인 </a:t>
            </a:r>
            <a:r>
              <a:rPr sz="1100" spc="75" dirty="0">
                <a:latin typeface="Noto Sans CJK JP Regular"/>
                <a:cs typeface="Noto Sans CJK JP Regular"/>
              </a:rPr>
              <a:t>유출</a:t>
            </a:r>
            <a:r>
              <a:rPr sz="1100" spc="75" dirty="0">
                <a:latin typeface="Times New Roman"/>
                <a:cs typeface="Times New Roman"/>
              </a:rPr>
              <a:t>,  </a:t>
            </a:r>
            <a:r>
              <a:rPr sz="1100" spc="100" dirty="0">
                <a:latin typeface="Noto Sans CJK JP Regular"/>
                <a:cs typeface="Noto Sans CJK JP Regular"/>
              </a:rPr>
              <a:t>손실로부터  보호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27420" y="2572511"/>
            <a:ext cx="1443355" cy="1443355"/>
          </a:xfrm>
          <a:custGeom>
            <a:avLst/>
            <a:gdLst/>
            <a:ahLst/>
            <a:cxnLst/>
            <a:rect l="l" t="t" r="r" b="b"/>
            <a:pathLst>
              <a:path w="1443354" h="1443354">
                <a:moveTo>
                  <a:pt x="722376" y="1443228"/>
                </a:moveTo>
                <a:lnTo>
                  <a:pt x="674843" y="1441693"/>
                </a:lnTo>
                <a:lnTo>
                  <a:pt x="628136" y="1437151"/>
                </a:lnTo>
                <a:lnTo>
                  <a:pt x="582350" y="1429697"/>
                </a:lnTo>
                <a:lnTo>
                  <a:pt x="537581" y="1419426"/>
                </a:lnTo>
                <a:lnTo>
                  <a:pt x="493922" y="1406432"/>
                </a:lnTo>
                <a:lnTo>
                  <a:pt x="451468" y="1390811"/>
                </a:lnTo>
                <a:lnTo>
                  <a:pt x="410316" y="1372657"/>
                </a:lnTo>
                <a:lnTo>
                  <a:pt x="370558" y="1352065"/>
                </a:lnTo>
                <a:lnTo>
                  <a:pt x="332290" y="1329130"/>
                </a:lnTo>
                <a:lnTo>
                  <a:pt x="295607" y="1303946"/>
                </a:lnTo>
                <a:lnTo>
                  <a:pt x="260603" y="1276609"/>
                </a:lnTo>
                <a:lnTo>
                  <a:pt x="227374" y="1247213"/>
                </a:lnTo>
                <a:lnTo>
                  <a:pt x="196014" y="1215853"/>
                </a:lnTo>
                <a:lnTo>
                  <a:pt x="166618" y="1182624"/>
                </a:lnTo>
                <a:lnTo>
                  <a:pt x="139281" y="1147620"/>
                </a:lnTo>
                <a:lnTo>
                  <a:pt x="114097" y="1110937"/>
                </a:lnTo>
                <a:lnTo>
                  <a:pt x="91162" y="1072669"/>
                </a:lnTo>
                <a:lnTo>
                  <a:pt x="70570" y="1032912"/>
                </a:lnTo>
                <a:lnTo>
                  <a:pt x="52416" y="991759"/>
                </a:lnTo>
                <a:lnTo>
                  <a:pt x="36795" y="949305"/>
                </a:lnTo>
                <a:lnTo>
                  <a:pt x="23801" y="905646"/>
                </a:lnTo>
                <a:lnTo>
                  <a:pt x="13530" y="860877"/>
                </a:lnTo>
                <a:lnTo>
                  <a:pt x="6076" y="815091"/>
                </a:lnTo>
                <a:lnTo>
                  <a:pt x="1535" y="768385"/>
                </a:lnTo>
                <a:lnTo>
                  <a:pt x="0" y="720852"/>
                </a:lnTo>
                <a:lnTo>
                  <a:pt x="1535" y="673494"/>
                </a:lnTo>
                <a:lnTo>
                  <a:pt x="6076" y="626949"/>
                </a:lnTo>
                <a:lnTo>
                  <a:pt x="13530" y="581312"/>
                </a:lnTo>
                <a:lnTo>
                  <a:pt x="23801" y="536677"/>
                </a:lnTo>
                <a:lnTo>
                  <a:pt x="36795" y="493142"/>
                </a:lnTo>
                <a:lnTo>
                  <a:pt x="52416" y="450799"/>
                </a:lnTo>
                <a:lnTo>
                  <a:pt x="70570" y="409747"/>
                </a:lnTo>
                <a:lnTo>
                  <a:pt x="91162" y="370079"/>
                </a:lnTo>
                <a:lnTo>
                  <a:pt x="114097" y="331890"/>
                </a:lnTo>
                <a:lnTo>
                  <a:pt x="139281" y="295278"/>
                </a:lnTo>
                <a:lnTo>
                  <a:pt x="166618" y="260336"/>
                </a:lnTo>
                <a:lnTo>
                  <a:pt x="196014" y="227160"/>
                </a:lnTo>
                <a:lnTo>
                  <a:pt x="227374" y="195846"/>
                </a:lnTo>
                <a:lnTo>
                  <a:pt x="260603" y="166488"/>
                </a:lnTo>
                <a:lnTo>
                  <a:pt x="295607" y="139183"/>
                </a:lnTo>
                <a:lnTo>
                  <a:pt x="332290" y="114026"/>
                </a:lnTo>
                <a:lnTo>
                  <a:pt x="370558" y="91112"/>
                </a:lnTo>
                <a:lnTo>
                  <a:pt x="410316" y="70537"/>
                </a:lnTo>
                <a:lnTo>
                  <a:pt x="451468" y="52395"/>
                </a:lnTo>
                <a:lnTo>
                  <a:pt x="493922" y="36783"/>
                </a:lnTo>
                <a:lnTo>
                  <a:pt x="537581" y="23795"/>
                </a:lnTo>
                <a:lnTo>
                  <a:pt x="582350" y="13528"/>
                </a:lnTo>
                <a:lnTo>
                  <a:pt x="628136" y="6076"/>
                </a:lnTo>
                <a:lnTo>
                  <a:pt x="674843" y="1534"/>
                </a:lnTo>
                <a:lnTo>
                  <a:pt x="722376" y="0"/>
                </a:lnTo>
                <a:lnTo>
                  <a:pt x="769733" y="1534"/>
                </a:lnTo>
                <a:lnTo>
                  <a:pt x="816278" y="6076"/>
                </a:lnTo>
                <a:lnTo>
                  <a:pt x="861915" y="13528"/>
                </a:lnTo>
                <a:lnTo>
                  <a:pt x="906550" y="23795"/>
                </a:lnTo>
                <a:lnTo>
                  <a:pt x="950086" y="36783"/>
                </a:lnTo>
                <a:lnTo>
                  <a:pt x="992428" y="52395"/>
                </a:lnTo>
                <a:lnTo>
                  <a:pt x="1033480" y="70537"/>
                </a:lnTo>
                <a:lnTo>
                  <a:pt x="1073149" y="91112"/>
                </a:lnTo>
                <a:lnTo>
                  <a:pt x="1111337" y="114026"/>
                </a:lnTo>
                <a:lnTo>
                  <a:pt x="1147949" y="139183"/>
                </a:lnTo>
                <a:lnTo>
                  <a:pt x="1182891" y="166488"/>
                </a:lnTo>
                <a:lnTo>
                  <a:pt x="1216067" y="195846"/>
                </a:lnTo>
                <a:lnTo>
                  <a:pt x="1247381" y="227160"/>
                </a:lnTo>
                <a:lnTo>
                  <a:pt x="1276739" y="260336"/>
                </a:lnTo>
                <a:lnTo>
                  <a:pt x="1304044" y="295278"/>
                </a:lnTo>
                <a:lnTo>
                  <a:pt x="1329201" y="331890"/>
                </a:lnTo>
                <a:lnTo>
                  <a:pt x="1352115" y="370079"/>
                </a:lnTo>
                <a:lnTo>
                  <a:pt x="1372690" y="409747"/>
                </a:lnTo>
                <a:lnTo>
                  <a:pt x="1390832" y="450799"/>
                </a:lnTo>
                <a:lnTo>
                  <a:pt x="1406444" y="493142"/>
                </a:lnTo>
                <a:lnTo>
                  <a:pt x="1419432" y="536677"/>
                </a:lnTo>
                <a:lnTo>
                  <a:pt x="1429699" y="581312"/>
                </a:lnTo>
                <a:lnTo>
                  <a:pt x="1437151" y="626949"/>
                </a:lnTo>
                <a:lnTo>
                  <a:pt x="1441693" y="673494"/>
                </a:lnTo>
                <a:lnTo>
                  <a:pt x="1443228" y="720852"/>
                </a:lnTo>
                <a:lnTo>
                  <a:pt x="1441693" y="768385"/>
                </a:lnTo>
                <a:lnTo>
                  <a:pt x="1437151" y="815091"/>
                </a:lnTo>
                <a:lnTo>
                  <a:pt x="1429699" y="860877"/>
                </a:lnTo>
                <a:lnTo>
                  <a:pt x="1419432" y="905646"/>
                </a:lnTo>
                <a:lnTo>
                  <a:pt x="1406444" y="949305"/>
                </a:lnTo>
                <a:lnTo>
                  <a:pt x="1390832" y="991759"/>
                </a:lnTo>
                <a:lnTo>
                  <a:pt x="1372690" y="1032912"/>
                </a:lnTo>
                <a:lnTo>
                  <a:pt x="1352115" y="1072669"/>
                </a:lnTo>
                <a:lnTo>
                  <a:pt x="1329201" y="1110937"/>
                </a:lnTo>
                <a:lnTo>
                  <a:pt x="1304044" y="1147620"/>
                </a:lnTo>
                <a:lnTo>
                  <a:pt x="1276739" y="1182624"/>
                </a:lnTo>
                <a:lnTo>
                  <a:pt x="1247381" y="1215853"/>
                </a:lnTo>
                <a:lnTo>
                  <a:pt x="1216067" y="1247213"/>
                </a:lnTo>
                <a:lnTo>
                  <a:pt x="1182891" y="1276609"/>
                </a:lnTo>
                <a:lnTo>
                  <a:pt x="1147949" y="1303946"/>
                </a:lnTo>
                <a:lnTo>
                  <a:pt x="1111337" y="1329130"/>
                </a:lnTo>
                <a:lnTo>
                  <a:pt x="1073149" y="1352065"/>
                </a:lnTo>
                <a:lnTo>
                  <a:pt x="1033480" y="1372657"/>
                </a:lnTo>
                <a:lnTo>
                  <a:pt x="992428" y="1390811"/>
                </a:lnTo>
                <a:lnTo>
                  <a:pt x="950086" y="1406432"/>
                </a:lnTo>
                <a:lnTo>
                  <a:pt x="906550" y="1419426"/>
                </a:lnTo>
                <a:lnTo>
                  <a:pt x="861915" y="1429697"/>
                </a:lnTo>
                <a:lnTo>
                  <a:pt x="816278" y="1437151"/>
                </a:lnTo>
                <a:lnTo>
                  <a:pt x="769733" y="1441693"/>
                </a:lnTo>
                <a:lnTo>
                  <a:pt x="722376" y="14432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42659" y="2586227"/>
            <a:ext cx="1412875" cy="1414780"/>
          </a:xfrm>
          <a:custGeom>
            <a:avLst/>
            <a:gdLst/>
            <a:ahLst/>
            <a:cxnLst/>
            <a:rect l="l" t="t" r="r" b="b"/>
            <a:pathLst>
              <a:path w="1412875" h="1414779">
                <a:moveTo>
                  <a:pt x="705612" y="1414272"/>
                </a:moveTo>
                <a:lnTo>
                  <a:pt x="657250" y="1412638"/>
                </a:lnTo>
                <a:lnTo>
                  <a:pt x="609771" y="1407809"/>
                </a:lnTo>
                <a:lnTo>
                  <a:pt x="563278" y="1399889"/>
                </a:lnTo>
                <a:lnTo>
                  <a:pt x="517877" y="1388984"/>
                </a:lnTo>
                <a:lnTo>
                  <a:pt x="473672" y="1375201"/>
                </a:lnTo>
                <a:lnTo>
                  <a:pt x="430768" y="1358646"/>
                </a:lnTo>
                <a:lnTo>
                  <a:pt x="389268" y="1339423"/>
                </a:lnTo>
                <a:lnTo>
                  <a:pt x="349278" y="1317639"/>
                </a:lnTo>
                <a:lnTo>
                  <a:pt x="310901" y="1293399"/>
                </a:lnTo>
                <a:lnTo>
                  <a:pt x="274244" y="1266810"/>
                </a:lnTo>
                <a:lnTo>
                  <a:pt x="239409" y="1237978"/>
                </a:lnTo>
                <a:lnTo>
                  <a:pt x="206502" y="1207008"/>
                </a:lnTo>
                <a:lnTo>
                  <a:pt x="175520" y="1173877"/>
                </a:lnTo>
                <a:lnTo>
                  <a:pt x="146887" y="1139077"/>
                </a:lnTo>
                <a:lnTo>
                  <a:pt x="120390" y="1102328"/>
                </a:lnTo>
                <a:lnTo>
                  <a:pt x="96237" y="1063864"/>
                </a:lnTo>
                <a:lnTo>
                  <a:pt x="74535" y="1023792"/>
                </a:lnTo>
                <a:lnTo>
                  <a:pt x="55387" y="982218"/>
                </a:lnTo>
                <a:lnTo>
                  <a:pt x="38899" y="939246"/>
                </a:lnTo>
                <a:lnTo>
                  <a:pt x="25174" y="894983"/>
                </a:lnTo>
                <a:lnTo>
                  <a:pt x="14317" y="849534"/>
                </a:lnTo>
                <a:lnTo>
                  <a:pt x="6432" y="803006"/>
                </a:lnTo>
                <a:lnTo>
                  <a:pt x="1625" y="755505"/>
                </a:lnTo>
                <a:lnTo>
                  <a:pt x="0" y="707136"/>
                </a:lnTo>
                <a:lnTo>
                  <a:pt x="1625" y="658766"/>
                </a:lnTo>
                <a:lnTo>
                  <a:pt x="6432" y="611265"/>
                </a:lnTo>
                <a:lnTo>
                  <a:pt x="14317" y="564737"/>
                </a:lnTo>
                <a:lnTo>
                  <a:pt x="25174" y="519288"/>
                </a:lnTo>
                <a:lnTo>
                  <a:pt x="38899" y="475025"/>
                </a:lnTo>
                <a:lnTo>
                  <a:pt x="55387" y="432054"/>
                </a:lnTo>
                <a:lnTo>
                  <a:pt x="74535" y="390479"/>
                </a:lnTo>
                <a:lnTo>
                  <a:pt x="96237" y="350407"/>
                </a:lnTo>
                <a:lnTo>
                  <a:pt x="120390" y="311943"/>
                </a:lnTo>
                <a:lnTo>
                  <a:pt x="146887" y="275194"/>
                </a:lnTo>
                <a:lnTo>
                  <a:pt x="175626" y="240266"/>
                </a:lnTo>
                <a:lnTo>
                  <a:pt x="206502" y="207264"/>
                </a:lnTo>
                <a:lnTo>
                  <a:pt x="239409" y="176293"/>
                </a:lnTo>
                <a:lnTo>
                  <a:pt x="274244" y="147461"/>
                </a:lnTo>
                <a:lnTo>
                  <a:pt x="310901" y="120872"/>
                </a:lnTo>
                <a:lnTo>
                  <a:pt x="349278" y="96632"/>
                </a:lnTo>
                <a:lnTo>
                  <a:pt x="389268" y="74848"/>
                </a:lnTo>
                <a:lnTo>
                  <a:pt x="430768" y="55626"/>
                </a:lnTo>
                <a:lnTo>
                  <a:pt x="473672" y="39070"/>
                </a:lnTo>
                <a:lnTo>
                  <a:pt x="517877" y="25287"/>
                </a:lnTo>
                <a:lnTo>
                  <a:pt x="563278" y="14382"/>
                </a:lnTo>
                <a:lnTo>
                  <a:pt x="609771" y="6462"/>
                </a:lnTo>
                <a:lnTo>
                  <a:pt x="657250" y="1633"/>
                </a:lnTo>
                <a:lnTo>
                  <a:pt x="705612" y="0"/>
                </a:lnTo>
                <a:lnTo>
                  <a:pt x="754156" y="1633"/>
                </a:lnTo>
                <a:lnTo>
                  <a:pt x="801803" y="6462"/>
                </a:lnTo>
                <a:lnTo>
                  <a:pt x="848448" y="14382"/>
                </a:lnTo>
                <a:lnTo>
                  <a:pt x="890216" y="24384"/>
                </a:lnTo>
                <a:lnTo>
                  <a:pt x="705612" y="24384"/>
                </a:lnTo>
                <a:lnTo>
                  <a:pt x="656938" y="26101"/>
                </a:lnTo>
                <a:lnTo>
                  <a:pt x="609191" y="31177"/>
                </a:lnTo>
                <a:lnTo>
                  <a:pt x="562487" y="39494"/>
                </a:lnTo>
                <a:lnTo>
                  <a:pt x="516940" y="50936"/>
                </a:lnTo>
                <a:lnTo>
                  <a:pt x="472666" y="65386"/>
                </a:lnTo>
                <a:lnTo>
                  <a:pt x="429779" y="82729"/>
                </a:lnTo>
                <a:lnTo>
                  <a:pt x="388394" y="102846"/>
                </a:lnTo>
                <a:lnTo>
                  <a:pt x="348627" y="125623"/>
                </a:lnTo>
                <a:lnTo>
                  <a:pt x="310591" y="150942"/>
                </a:lnTo>
                <a:lnTo>
                  <a:pt x="274404" y="178687"/>
                </a:lnTo>
                <a:lnTo>
                  <a:pt x="240178" y="208742"/>
                </a:lnTo>
                <a:lnTo>
                  <a:pt x="208030" y="240990"/>
                </a:lnTo>
                <a:lnTo>
                  <a:pt x="178074" y="275314"/>
                </a:lnTo>
                <a:lnTo>
                  <a:pt x="150425" y="311598"/>
                </a:lnTo>
                <a:lnTo>
                  <a:pt x="125198" y="349726"/>
                </a:lnTo>
                <a:lnTo>
                  <a:pt x="102509" y="389580"/>
                </a:lnTo>
                <a:lnTo>
                  <a:pt x="82472" y="431046"/>
                </a:lnTo>
                <a:lnTo>
                  <a:pt x="65202" y="474005"/>
                </a:lnTo>
                <a:lnTo>
                  <a:pt x="50814" y="518342"/>
                </a:lnTo>
                <a:lnTo>
                  <a:pt x="39423" y="563940"/>
                </a:lnTo>
                <a:lnTo>
                  <a:pt x="31144" y="610682"/>
                </a:lnTo>
                <a:lnTo>
                  <a:pt x="26093" y="658453"/>
                </a:lnTo>
                <a:lnTo>
                  <a:pt x="24384" y="707136"/>
                </a:lnTo>
                <a:lnTo>
                  <a:pt x="26093" y="756000"/>
                </a:lnTo>
                <a:lnTo>
                  <a:pt x="31144" y="803920"/>
                </a:lnTo>
                <a:lnTo>
                  <a:pt x="39423" y="850782"/>
                </a:lnTo>
                <a:lnTo>
                  <a:pt x="50814" y="896472"/>
                </a:lnTo>
                <a:lnTo>
                  <a:pt x="65202" y="940875"/>
                </a:lnTo>
                <a:lnTo>
                  <a:pt x="82472" y="983877"/>
                </a:lnTo>
                <a:lnTo>
                  <a:pt x="102509" y="1025364"/>
                </a:lnTo>
                <a:lnTo>
                  <a:pt x="125198" y="1065222"/>
                </a:lnTo>
                <a:lnTo>
                  <a:pt x="150425" y="1103336"/>
                </a:lnTo>
                <a:lnTo>
                  <a:pt x="178074" y="1139592"/>
                </a:lnTo>
                <a:lnTo>
                  <a:pt x="208030" y="1173877"/>
                </a:lnTo>
                <a:lnTo>
                  <a:pt x="240178" y="1206075"/>
                </a:lnTo>
                <a:lnTo>
                  <a:pt x="274404" y="1236072"/>
                </a:lnTo>
                <a:lnTo>
                  <a:pt x="310591" y="1263755"/>
                </a:lnTo>
                <a:lnTo>
                  <a:pt x="348627" y="1289009"/>
                </a:lnTo>
                <a:lnTo>
                  <a:pt x="388394" y="1311719"/>
                </a:lnTo>
                <a:lnTo>
                  <a:pt x="429779" y="1331772"/>
                </a:lnTo>
                <a:lnTo>
                  <a:pt x="472666" y="1349054"/>
                </a:lnTo>
                <a:lnTo>
                  <a:pt x="516940" y="1363449"/>
                </a:lnTo>
                <a:lnTo>
                  <a:pt x="562487" y="1374845"/>
                </a:lnTo>
                <a:lnTo>
                  <a:pt x="609191" y="1383126"/>
                </a:lnTo>
                <a:lnTo>
                  <a:pt x="656938" y="1388178"/>
                </a:lnTo>
                <a:lnTo>
                  <a:pt x="705612" y="1389888"/>
                </a:lnTo>
                <a:lnTo>
                  <a:pt x="890216" y="1389888"/>
                </a:lnTo>
                <a:lnTo>
                  <a:pt x="848448" y="1399889"/>
                </a:lnTo>
                <a:lnTo>
                  <a:pt x="801803" y="1407809"/>
                </a:lnTo>
                <a:lnTo>
                  <a:pt x="754156" y="1412638"/>
                </a:lnTo>
                <a:lnTo>
                  <a:pt x="705612" y="1414272"/>
                </a:lnTo>
                <a:close/>
              </a:path>
              <a:path w="1412875" h="1414779">
                <a:moveTo>
                  <a:pt x="890216" y="1389888"/>
                </a:moveTo>
                <a:lnTo>
                  <a:pt x="705612" y="1389888"/>
                </a:lnTo>
                <a:lnTo>
                  <a:pt x="754476" y="1388178"/>
                </a:lnTo>
                <a:lnTo>
                  <a:pt x="802396" y="1383126"/>
                </a:lnTo>
                <a:lnTo>
                  <a:pt x="849258" y="1374845"/>
                </a:lnTo>
                <a:lnTo>
                  <a:pt x="894948" y="1363449"/>
                </a:lnTo>
                <a:lnTo>
                  <a:pt x="939351" y="1349054"/>
                </a:lnTo>
                <a:lnTo>
                  <a:pt x="982353" y="1331772"/>
                </a:lnTo>
                <a:lnTo>
                  <a:pt x="1023840" y="1311719"/>
                </a:lnTo>
                <a:lnTo>
                  <a:pt x="1063698" y="1289009"/>
                </a:lnTo>
                <a:lnTo>
                  <a:pt x="1101812" y="1263755"/>
                </a:lnTo>
                <a:lnTo>
                  <a:pt x="1138068" y="1236072"/>
                </a:lnTo>
                <a:lnTo>
                  <a:pt x="1172353" y="1206075"/>
                </a:lnTo>
                <a:lnTo>
                  <a:pt x="1204551" y="1173877"/>
                </a:lnTo>
                <a:lnTo>
                  <a:pt x="1234548" y="1139592"/>
                </a:lnTo>
                <a:lnTo>
                  <a:pt x="1262231" y="1103336"/>
                </a:lnTo>
                <a:lnTo>
                  <a:pt x="1287485" y="1065222"/>
                </a:lnTo>
                <a:lnTo>
                  <a:pt x="1310195" y="1025364"/>
                </a:lnTo>
                <a:lnTo>
                  <a:pt x="1330248" y="983877"/>
                </a:lnTo>
                <a:lnTo>
                  <a:pt x="1347530" y="940875"/>
                </a:lnTo>
                <a:lnTo>
                  <a:pt x="1361925" y="896472"/>
                </a:lnTo>
                <a:lnTo>
                  <a:pt x="1373321" y="850782"/>
                </a:lnTo>
                <a:lnTo>
                  <a:pt x="1381602" y="803920"/>
                </a:lnTo>
                <a:lnTo>
                  <a:pt x="1386654" y="756000"/>
                </a:lnTo>
                <a:lnTo>
                  <a:pt x="1388364" y="707136"/>
                </a:lnTo>
                <a:lnTo>
                  <a:pt x="1386654" y="658453"/>
                </a:lnTo>
                <a:lnTo>
                  <a:pt x="1381602" y="610682"/>
                </a:lnTo>
                <a:lnTo>
                  <a:pt x="1373321" y="563940"/>
                </a:lnTo>
                <a:lnTo>
                  <a:pt x="1361925" y="518342"/>
                </a:lnTo>
                <a:lnTo>
                  <a:pt x="1347530" y="474005"/>
                </a:lnTo>
                <a:lnTo>
                  <a:pt x="1330248" y="431046"/>
                </a:lnTo>
                <a:lnTo>
                  <a:pt x="1310195" y="389580"/>
                </a:lnTo>
                <a:lnTo>
                  <a:pt x="1287485" y="349726"/>
                </a:lnTo>
                <a:lnTo>
                  <a:pt x="1262231" y="311598"/>
                </a:lnTo>
                <a:lnTo>
                  <a:pt x="1234444" y="275194"/>
                </a:lnTo>
                <a:lnTo>
                  <a:pt x="1204551" y="240990"/>
                </a:lnTo>
                <a:lnTo>
                  <a:pt x="1172353" y="208742"/>
                </a:lnTo>
                <a:lnTo>
                  <a:pt x="1138068" y="178687"/>
                </a:lnTo>
                <a:lnTo>
                  <a:pt x="1101812" y="150942"/>
                </a:lnTo>
                <a:lnTo>
                  <a:pt x="1063698" y="125623"/>
                </a:lnTo>
                <a:lnTo>
                  <a:pt x="1023840" y="102846"/>
                </a:lnTo>
                <a:lnTo>
                  <a:pt x="982353" y="82729"/>
                </a:lnTo>
                <a:lnTo>
                  <a:pt x="939351" y="65386"/>
                </a:lnTo>
                <a:lnTo>
                  <a:pt x="894948" y="50936"/>
                </a:lnTo>
                <a:lnTo>
                  <a:pt x="849258" y="39494"/>
                </a:lnTo>
                <a:lnTo>
                  <a:pt x="802396" y="31177"/>
                </a:lnTo>
                <a:lnTo>
                  <a:pt x="754476" y="26101"/>
                </a:lnTo>
                <a:lnTo>
                  <a:pt x="705612" y="24384"/>
                </a:lnTo>
                <a:lnTo>
                  <a:pt x="890216" y="24384"/>
                </a:lnTo>
                <a:lnTo>
                  <a:pt x="938319" y="39070"/>
                </a:lnTo>
                <a:lnTo>
                  <a:pt x="981336" y="55626"/>
                </a:lnTo>
                <a:lnTo>
                  <a:pt x="1022937" y="74848"/>
                </a:lnTo>
                <a:lnTo>
                  <a:pt x="1063018" y="96632"/>
                </a:lnTo>
                <a:lnTo>
                  <a:pt x="1101474" y="120872"/>
                </a:lnTo>
                <a:lnTo>
                  <a:pt x="1138201" y="147461"/>
                </a:lnTo>
                <a:lnTo>
                  <a:pt x="1173096" y="176293"/>
                </a:lnTo>
                <a:lnTo>
                  <a:pt x="1206055" y="207264"/>
                </a:lnTo>
                <a:lnTo>
                  <a:pt x="1236974" y="240266"/>
                </a:lnTo>
                <a:lnTo>
                  <a:pt x="1265836" y="275314"/>
                </a:lnTo>
                <a:lnTo>
                  <a:pt x="1292277" y="311943"/>
                </a:lnTo>
                <a:lnTo>
                  <a:pt x="1316453" y="350407"/>
                </a:lnTo>
                <a:lnTo>
                  <a:pt x="1338174" y="390479"/>
                </a:lnTo>
                <a:lnTo>
                  <a:pt x="1357336" y="432054"/>
                </a:lnTo>
                <a:lnTo>
                  <a:pt x="1373834" y="475025"/>
                </a:lnTo>
                <a:lnTo>
                  <a:pt x="1387566" y="519288"/>
                </a:lnTo>
                <a:lnTo>
                  <a:pt x="1398427" y="564737"/>
                </a:lnTo>
                <a:lnTo>
                  <a:pt x="1406314" y="611265"/>
                </a:lnTo>
                <a:lnTo>
                  <a:pt x="1411122" y="658766"/>
                </a:lnTo>
                <a:lnTo>
                  <a:pt x="1412748" y="707136"/>
                </a:lnTo>
                <a:lnTo>
                  <a:pt x="1411122" y="755505"/>
                </a:lnTo>
                <a:lnTo>
                  <a:pt x="1406314" y="803006"/>
                </a:lnTo>
                <a:lnTo>
                  <a:pt x="1398427" y="849534"/>
                </a:lnTo>
                <a:lnTo>
                  <a:pt x="1387566" y="894983"/>
                </a:lnTo>
                <a:lnTo>
                  <a:pt x="1373834" y="939246"/>
                </a:lnTo>
                <a:lnTo>
                  <a:pt x="1357336" y="982218"/>
                </a:lnTo>
                <a:lnTo>
                  <a:pt x="1338174" y="1023792"/>
                </a:lnTo>
                <a:lnTo>
                  <a:pt x="1316453" y="1063864"/>
                </a:lnTo>
                <a:lnTo>
                  <a:pt x="1292277" y="1102328"/>
                </a:lnTo>
                <a:lnTo>
                  <a:pt x="1265749" y="1139077"/>
                </a:lnTo>
                <a:lnTo>
                  <a:pt x="1236974" y="1174005"/>
                </a:lnTo>
                <a:lnTo>
                  <a:pt x="1206055" y="1207008"/>
                </a:lnTo>
                <a:lnTo>
                  <a:pt x="1173096" y="1237978"/>
                </a:lnTo>
                <a:lnTo>
                  <a:pt x="1138201" y="1266810"/>
                </a:lnTo>
                <a:lnTo>
                  <a:pt x="1101474" y="1293399"/>
                </a:lnTo>
                <a:lnTo>
                  <a:pt x="1063018" y="1317639"/>
                </a:lnTo>
                <a:lnTo>
                  <a:pt x="1022937" y="1339423"/>
                </a:lnTo>
                <a:lnTo>
                  <a:pt x="981336" y="1358646"/>
                </a:lnTo>
                <a:lnTo>
                  <a:pt x="938319" y="1375201"/>
                </a:lnTo>
                <a:lnTo>
                  <a:pt x="893988" y="1388984"/>
                </a:lnTo>
                <a:lnTo>
                  <a:pt x="890216" y="1389888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94476" y="2639567"/>
            <a:ext cx="1309370" cy="1309370"/>
          </a:xfrm>
          <a:custGeom>
            <a:avLst/>
            <a:gdLst/>
            <a:ahLst/>
            <a:cxnLst/>
            <a:rect l="l" t="t" r="r" b="b"/>
            <a:pathLst>
              <a:path w="1309370" h="1309370">
                <a:moveTo>
                  <a:pt x="653796" y="1309116"/>
                </a:moveTo>
                <a:lnTo>
                  <a:pt x="605178" y="1307314"/>
                </a:lnTo>
                <a:lnTo>
                  <a:pt x="557502" y="1301994"/>
                </a:lnTo>
                <a:lnTo>
                  <a:pt x="510896" y="1293283"/>
                </a:lnTo>
                <a:lnTo>
                  <a:pt x="465488" y="1281310"/>
                </a:lnTo>
                <a:lnTo>
                  <a:pt x="421408" y="1266203"/>
                </a:lnTo>
                <a:lnTo>
                  <a:pt x="378785" y="1248089"/>
                </a:lnTo>
                <a:lnTo>
                  <a:pt x="337747" y="1227097"/>
                </a:lnTo>
                <a:lnTo>
                  <a:pt x="298423" y="1203354"/>
                </a:lnTo>
                <a:lnTo>
                  <a:pt x="260942" y="1176988"/>
                </a:lnTo>
                <a:lnTo>
                  <a:pt x="225432" y="1148128"/>
                </a:lnTo>
                <a:lnTo>
                  <a:pt x="192024" y="1116901"/>
                </a:lnTo>
                <a:lnTo>
                  <a:pt x="160844" y="1083435"/>
                </a:lnTo>
                <a:lnTo>
                  <a:pt x="132022" y="1047859"/>
                </a:lnTo>
                <a:lnTo>
                  <a:pt x="105688" y="1010299"/>
                </a:lnTo>
                <a:lnTo>
                  <a:pt x="81969" y="970885"/>
                </a:lnTo>
                <a:lnTo>
                  <a:pt x="60995" y="929744"/>
                </a:lnTo>
                <a:lnTo>
                  <a:pt x="42894" y="887003"/>
                </a:lnTo>
                <a:lnTo>
                  <a:pt x="27796" y="842792"/>
                </a:lnTo>
                <a:lnTo>
                  <a:pt x="15828" y="797238"/>
                </a:lnTo>
                <a:lnTo>
                  <a:pt x="7120" y="750468"/>
                </a:lnTo>
                <a:lnTo>
                  <a:pt x="1801" y="702611"/>
                </a:lnTo>
                <a:lnTo>
                  <a:pt x="0" y="653796"/>
                </a:lnTo>
                <a:lnTo>
                  <a:pt x="1801" y="604989"/>
                </a:lnTo>
                <a:lnTo>
                  <a:pt x="7120" y="557158"/>
                </a:lnTo>
                <a:lnTo>
                  <a:pt x="15828" y="510431"/>
                </a:lnTo>
                <a:lnTo>
                  <a:pt x="27796" y="464932"/>
                </a:lnTo>
                <a:lnTo>
                  <a:pt x="42894" y="420788"/>
                </a:lnTo>
                <a:lnTo>
                  <a:pt x="60995" y="378126"/>
                </a:lnTo>
                <a:lnTo>
                  <a:pt x="81969" y="337071"/>
                </a:lnTo>
                <a:lnTo>
                  <a:pt x="105688" y="297750"/>
                </a:lnTo>
                <a:lnTo>
                  <a:pt x="132022" y="260289"/>
                </a:lnTo>
                <a:lnTo>
                  <a:pt x="160844" y="224814"/>
                </a:lnTo>
                <a:lnTo>
                  <a:pt x="192024" y="191452"/>
                </a:lnTo>
                <a:lnTo>
                  <a:pt x="225432" y="160329"/>
                </a:lnTo>
                <a:lnTo>
                  <a:pt x="260942" y="131570"/>
                </a:lnTo>
                <a:lnTo>
                  <a:pt x="298423" y="105303"/>
                </a:lnTo>
                <a:lnTo>
                  <a:pt x="337747" y="81654"/>
                </a:lnTo>
                <a:lnTo>
                  <a:pt x="378785" y="60748"/>
                </a:lnTo>
                <a:lnTo>
                  <a:pt x="421408" y="42712"/>
                </a:lnTo>
                <a:lnTo>
                  <a:pt x="465488" y="27672"/>
                </a:lnTo>
                <a:lnTo>
                  <a:pt x="510896" y="15755"/>
                </a:lnTo>
                <a:lnTo>
                  <a:pt x="557502" y="7086"/>
                </a:lnTo>
                <a:lnTo>
                  <a:pt x="605178" y="1792"/>
                </a:lnTo>
                <a:lnTo>
                  <a:pt x="653796" y="0"/>
                </a:lnTo>
                <a:lnTo>
                  <a:pt x="702611" y="1792"/>
                </a:lnTo>
                <a:lnTo>
                  <a:pt x="750468" y="7086"/>
                </a:lnTo>
                <a:lnTo>
                  <a:pt x="797238" y="15755"/>
                </a:lnTo>
                <a:lnTo>
                  <a:pt x="842792" y="27672"/>
                </a:lnTo>
                <a:lnTo>
                  <a:pt x="887003" y="42712"/>
                </a:lnTo>
                <a:lnTo>
                  <a:pt x="929744" y="60748"/>
                </a:lnTo>
                <a:lnTo>
                  <a:pt x="970885" y="81654"/>
                </a:lnTo>
                <a:lnTo>
                  <a:pt x="997354" y="97536"/>
                </a:lnTo>
                <a:lnTo>
                  <a:pt x="653796" y="97536"/>
                </a:lnTo>
                <a:lnTo>
                  <a:pt x="605938" y="99572"/>
                </a:lnTo>
                <a:lnTo>
                  <a:pt x="559209" y="105573"/>
                </a:lnTo>
                <a:lnTo>
                  <a:pt x="513776" y="115371"/>
                </a:lnTo>
                <a:lnTo>
                  <a:pt x="469805" y="128802"/>
                </a:lnTo>
                <a:lnTo>
                  <a:pt x="427464" y="145701"/>
                </a:lnTo>
                <a:lnTo>
                  <a:pt x="386918" y="165902"/>
                </a:lnTo>
                <a:lnTo>
                  <a:pt x="348335" y="189239"/>
                </a:lnTo>
                <a:lnTo>
                  <a:pt x="311881" y="215549"/>
                </a:lnTo>
                <a:lnTo>
                  <a:pt x="277722" y="244664"/>
                </a:lnTo>
                <a:lnTo>
                  <a:pt x="246026" y="276421"/>
                </a:lnTo>
                <a:lnTo>
                  <a:pt x="216959" y="310653"/>
                </a:lnTo>
                <a:lnTo>
                  <a:pt x="190687" y="347195"/>
                </a:lnTo>
                <a:lnTo>
                  <a:pt x="167378" y="385883"/>
                </a:lnTo>
                <a:lnTo>
                  <a:pt x="147197" y="426550"/>
                </a:lnTo>
                <a:lnTo>
                  <a:pt x="130312" y="469031"/>
                </a:lnTo>
                <a:lnTo>
                  <a:pt x="116889" y="513162"/>
                </a:lnTo>
                <a:lnTo>
                  <a:pt x="107095" y="558776"/>
                </a:lnTo>
                <a:lnTo>
                  <a:pt x="101096" y="605709"/>
                </a:lnTo>
                <a:lnTo>
                  <a:pt x="99060" y="653796"/>
                </a:lnTo>
                <a:lnTo>
                  <a:pt x="101096" y="701882"/>
                </a:lnTo>
                <a:lnTo>
                  <a:pt x="107095" y="748815"/>
                </a:lnTo>
                <a:lnTo>
                  <a:pt x="116889" y="794429"/>
                </a:lnTo>
                <a:lnTo>
                  <a:pt x="130312" y="838560"/>
                </a:lnTo>
                <a:lnTo>
                  <a:pt x="147197" y="881041"/>
                </a:lnTo>
                <a:lnTo>
                  <a:pt x="167378" y="921708"/>
                </a:lnTo>
                <a:lnTo>
                  <a:pt x="190687" y="960396"/>
                </a:lnTo>
                <a:lnTo>
                  <a:pt x="216959" y="996938"/>
                </a:lnTo>
                <a:lnTo>
                  <a:pt x="246026" y="1031171"/>
                </a:lnTo>
                <a:lnTo>
                  <a:pt x="277722" y="1062927"/>
                </a:lnTo>
                <a:lnTo>
                  <a:pt x="311881" y="1092043"/>
                </a:lnTo>
                <a:lnTo>
                  <a:pt x="348335" y="1118352"/>
                </a:lnTo>
                <a:lnTo>
                  <a:pt x="386918" y="1141690"/>
                </a:lnTo>
                <a:lnTo>
                  <a:pt x="427464" y="1161890"/>
                </a:lnTo>
                <a:lnTo>
                  <a:pt x="469805" y="1178789"/>
                </a:lnTo>
                <a:lnTo>
                  <a:pt x="513776" y="1192220"/>
                </a:lnTo>
                <a:lnTo>
                  <a:pt x="559209" y="1202018"/>
                </a:lnTo>
                <a:lnTo>
                  <a:pt x="605938" y="1208019"/>
                </a:lnTo>
                <a:lnTo>
                  <a:pt x="653796" y="1210056"/>
                </a:lnTo>
                <a:lnTo>
                  <a:pt x="999174" y="1210056"/>
                </a:lnTo>
                <a:lnTo>
                  <a:pt x="970885" y="1227097"/>
                </a:lnTo>
                <a:lnTo>
                  <a:pt x="929744" y="1248089"/>
                </a:lnTo>
                <a:lnTo>
                  <a:pt x="887003" y="1266203"/>
                </a:lnTo>
                <a:lnTo>
                  <a:pt x="842792" y="1281310"/>
                </a:lnTo>
                <a:lnTo>
                  <a:pt x="797238" y="1293283"/>
                </a:lnTo>
                <a:lnTo>
                  <a:pt x="750468" y="1301994"/>
                </a:lnTo>
                <a:lnTo>
                  <a:pt x="702611" y="1307314"/>
                </a:lnTo>
                <a:lnTo>
                  <a:pt x="653796" y="1309116"/>
                </a:lnTo>
                <a:close/>
              </a:path>
              <a:path w="1309370" h="1309370">
                <a:moveTo>
                  <a:pt x="999174" y="1210056"/>
                </a:moveTo>
                <a:lnTo>
                  <a:pt x="653796" y="1210056"/>
                </a:lnTo>
                <a:lnTo>
                  <a:pt x="701882" y="1208019"/>
                </a:lnTo>
                <a:lnTo>
                  <a:pt x="748815" y="1202018"/>
                </a:lnTo>
                <a:lnTo>
                  <a:pt x="794429" y="1192220"/>
                </a:lnTo>
                <a:lnTo>
                  <a:pt x="838560" y="1178789"/>
                </a:lnTo>
                <a:lnTo>
                  <a:pt x="881041" y="1161890"/>
                </a:lnTo>
                <a:lnTo>
                  <a:pt x="921708" y="1141690"/>
                </a:lnTo>
                <a:lnTo>
                  <a:pt x="960396" y="1118352"/>
                </a:lnTo>
                <a:lnTo>
                  <a:pt x="996938" y="1092043"/>
                </a:lnTo>
                <a:lnTo>
                  <a:pt x="1031171" y="1062927"/>
                </a:lnTo>
                <a:lnTo>
                  <a:pt x="1062927" y="1031171"/>
                </a:lnTo>
                <a:lnTo>
                  <a:pt x="1092043" y="996938"/>
                </a:lnTo>
                <a:lnTo>
                  <a:pt x="1118352" y="960396"/>
                </a:lnTo>
                <a:lnTo>
                  <a:pt x="1141690" y="921708"/>
                </a:lnTo>
                <a:lnTo>
                  <a:pt x="1161890" y="881041"/>
                </a:lnTo>
                <a:lnTo>
                  <a:pt x="1178789" y="838560"/>
                </a:lnTo>
                <a:lnTo>
                  <a:pt x="1192220" y="794429"/>
                </a:lnTo>
                <a:lnTo>
                  <a:pt x="1202018" y="748815"/>
                </a:lnTo>
                <a:lnTo>
                  <a:pt x="1208019" y="701882"/>
                </a:lnTo>
                <a:lnTo>
                  <a:pt x="1210056" y="653796"/>
                </a:lnTo>
                <a:lnTo>
                  <a:pt x="1208019" y="605709"/>
                </a:lnTo>
                <a:lnTo>
                  <a:pt x="1202018" y="558776"/>
                </a:lnTo>
                <a:lnTo>
                  <a:pt x="1192220" y="513162"/>
                </a:lnTo>
                <a:lnTo>
                  <a:pt x="1178789" y="469031"/>
                </a:lnTo>
                <a:lnTo>
                  <a:pt x="1161890" y="426550"/>
                </a:lnTo>
                <a:lnTo>
                  <a:pt x="1141690" y="385883"/>
                </a:lnTo>
                <a:lnTo>
                  <a:pt x="1118352" y="347195"/>
                </a:lnTo>
                <a:lnTo>
                  <a:pt x="1092043" y="310653"/>
                </a:lnTo>
                <a:lnTo>
                  <a:pt x="1062927" y="276421"/>
                </a:lnTo>
                <a:lnTo>
                  <a:pt x="1031171" y="244664"/>
                </a:lnTo>
                <a:lnTo>
                  <a:pt x="996938" y="215549"/>
                </a:lnTo>
                <a:lnTo>
                  <a:pt x="960396" y="189239"/>
                </a:lnTo>
                <a:lnTo>
                  <a:pt x="921708" y="165902"/>
                </a:lnTo>
                <a:lnTo>
                  <a:pt x="881041" y="145701"/>
                </a:lnTo>
                <a:lnTo>
                  <a:pt x="838560" y="128802"/>
                </a:lnTo>
                <a:lnTo>
                  <a:pt x="794429" y="115371"/>
                </a:lnTo>
                <a:lnTo>
                  <a:pt x="748815" y="105573"/>
                </a:lnTo>
                <a:lnTo>
                  <a:pt x="701882" y="99572"/>
                </a:lnTo>
                <a:lnTo>
                  <a:pt x="653796" y="97536"/>
                </a:lnTo>
                <a:lnTo>
                  <a:pt x="997354" y="97536"/>
                </a:lnTo>
                <a:lnTo>
                  <a:pt x="1047859" y="131570"/>
                </a:lnTo>
                <a:lnTo>
                  <a:pt x="1083435" y="160329"/>
                </a:lnTo>
                <a:lnTo>
                  <a:pt x="1116901" y="191452"/>
                </a:lnTo>
                <a:lnTo>
                  <a:pt x="1148128" y="224814"/>
                </a:lnTo>
                <a:lnTo>
                  <a:pt x="1176988" y="260289"/>
                </a:lnTo>
                <a:lnTo>
                  <a:pt x="1203354" y="297750"/>
                </a:lnTo>
                <a:lnTo>
                  <a:pt x="1227097" y="337071"/>
                </a:lnTo>
                <a:lnTo>
                  <a:pt x="1248089" y="378126"/>
                </a:lnTo>
                <a:lnTo>
                  <a:pt x="1266203" y="420788"/>
                </a:lnTo>
                <a:lnTo>
                  <a:pt x="1281310" y="464932"/>
                </a:lnTo>
                <a:lnTo>
                  <a:pt x="1293283" y="510431"/>
                </a:lnTo>
                <a:lnTo>
                  <a:pt x="1301994" y="557158"/>
                </a:lnTo>
                <a:lnTo>
                  <a:pt x="1307314" y="604989"/>
                </a:lnTo>
                <a:lnTo>
                  <a:pt x="1309116" y="653796"/>
                </a:lnTo>
                <a:lnTo>
                  <a:pt x="1307314" y="702611"/>
                </a:lnTo>
                <a:lnTo>
                  <a:pt x="1301994" y="750468"/>
                </a:lnTo>
                <a:lnTo>
                  <a:pt x="1293283" y="797238"/>
                </a:lnTo>
                <a:lnTo>
                  <a:pt x="1281310" y="842792"/>
                </a:lnTo>
                <a:lnTo>
                  <a:pt x="1266203" y="887003"/>
                </a:lnTo>
                <a:lnTo>
                  <a:pt x="1248089" y="929744"/>
                </a:lnTo>
                <a:lnTo>
                  <a:pt x="1227097" y="970885"/>
                </a:lnTo>
                <a:lnTo>
                  <a:pt x="1203354" y="1010299"/>
                </a:lnTo>
                <a:lnTo>
                  <a:pt x="1176988" y="1047859"/>
                </a:lnTo>
                <a:lnTo>
                  <a:pt x="1148128" y="1083435"/>
                </a:lnTo>
                <a:lnTo>
                  <a:pt x="1116901" y="1116901"/>
                </a:lnTo>
                <a:lnTo>
                  <a:pt x="1083435" y="1148128"/>
                </a:lnTo>
                <a:lnTo>
                  <a:pt x="1047859" y="1176988"/>
                </a:lnTo>
                <a:lnTo>
                  <a:pt x="1010299" y="1203354"/>
                </a:lnTo>
                <a:lnTo>
                  <a:pt x="999174" y="1210056"/>
                </a:lnTo>
                <a:close/>
              </a:path>
            </a:pathLst>
          </a:custGeom>
          <a:solidFill>
            <a:srgbClr val="679E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56959" y="2702051"/>
            <a:ext cx="1184275" cy="1183005"/>
          </a:xfrm>
          <a:custGeom>
            <a:avLst/>
            <a:gdLst/>
            <a:ahLst/>
            <a:cxnLst/>
            <a:rect l="l" t="t" r="r" b="b"/>
            <a:pathLst>
              <a:path w="1184275" h="1183004">
                <a:moveTo>
                  <a:pt x="592836" y="1182624"/>
                </a:moveTo>
                <a:lnTo>
                  <a:pt x="544180" y="1180671"/>
                </a:lnTo>
                <a:lnTo>
                  <a:pt x="496615" y="1174914"/>
                </a:lnTo>
                <a:lnTo>
                  <a:pt x="450290" y="1165501"/>
                </a:lnTo>
                <a:lnTo>
                  <a:pt x="405359" y="1152582"/>
                </a:lnTo>
                <a:lnTo>
                  <a:pt x="361973" y="1136308"/>
                </a:lnTo>
                <a:lnTo>
                  <a:pt x="320285" y="1116828"/>
                </a:lnTo>
                <a:lnTo>
                  <a:pt x="280446" y="1094291"/>
                </a:lnTo>
                <a:lnTo>
                  <a:pt x="242608" y="1068848"/>
                </a:lnTo>
                <a:lnTo>
                  <a:pt x="206924" y="1040648"/>
                </a:lnTo>
                <a:lnTo>
                  <a:pt x="173545" y="1009840"/>
                </a:lnTo>
                <a:lnTo>
                  <a:pt x="142624" y="976575"/>
                </a:lnTo>
                <a:lnTo>
                  <a:pt x="114312" y="941002"/>
                </a:lnTo>
                <a:lnTo>
                  <a:pt x="88761" y="903272"/>
                </a:lnTo>
                <a:lnTo>
                  <a:pt x="66124" y="863533"/>
                </a:lnTo>
                <a:lnTo>
                  <a:pt x="46553" y="821936"/>
                </a:lnTo>
                <a:lnTo>
                  <a:pt x="30199" y="778629"/>
                </a:lnTo>
                <a:lnTo>
                  <a:pt x="17215" y="733764"/>
                </a:lnTo>
                <a:lnTo>
                  <a:pt x="7752" y="687490"/>
                </a:lnTo>
                <a:lnTo>
                  <a:pt x="1963" y="639956"/>
                </a:lnTo>
                <a:lnTo>
                  <a:pt x="0" y="591312"/>
                </a:lnTo>
                <a:lnTo>
                  <a:pt x="1963" y="542874"/>
                </a:lnTo>
                <a:lnTo>
                  <a:pt x="7752" y="495504"/>
                </a:lnTo>
                <a:lnTo>
                  <a:pt x="17215" y="449354"/>
                </a:lnTo>
                <a:lnTo>
                  <a:pt x="30199" y="404579"/>
                </a:lnTo>
                <a:lnTo>
                  <a:pt x="46553" y="361330"/>
                </a:lnTo>
                <a:lnTo>
                  <a:pt x="66124" y="319762"/>
                </a:lnTo>
                <a:lnTo>
                  <a:pt x="88761" y="280027"/>
                </a:lnTo>
                <a:lnTo>
                  <a:pt x="114312" y="242279"/>
                </a:lnTo>
                <a:lnTo>
                  <a:pt x="142624" y="206670"/>
                </a:lnTo>
                <a:lnTo>
                  <a:pt x="173545" y="173355"/>
                </a:lnTo>
                <a:lnTo>
                  <a:pt x="206924" y="142485"/>
                </a:lnTo>
                <a:lnTo>
                  <a:pt x="242608" y="114214"/>
                </a:lnTo>
                <a:lnTo>
                  <a:pt x="280446" y="88696"/>
                </a:lnTo>
                <a:lnTo>
                  <a:pt x="320285" y="66083"/>
                </a:lnTo>
                <a:lnTo>
                  <a:pt x="361973" y="46529"/>
                </a:lnTo>
                <a:lnTo>
                  <a:pt x="405359" y="30187"/>
                </a:lnTo>
                <a:lnTo>
                  <a:pt x="450290" y="17210"/>
                </a:lnTo>
                <a:lnTo>
                  <a:pt x="496615" y="7751"/>
                </a:lnTo>
                <a:lnTo>
                  <a:pt x="544180" y="1963"/>
                </a:lnTo>
                <a:lnTo>
                  <a:pt x="592836" y="0"/>
                </a:lnTo>
                <a:lnTo>
                  <a:pt x="641273" y="1963"/>
                </a:lnTo>
                <a:lnTo>
                  <a:pt x="688643" y="7751"/>
                </a:lnTo>
                <a:lnTo>
                  <a:pt x="734793" y="17210"/>
                </a:lnTo>
                <a:lnTo>
                  <a:pt x="779568" y="30187"/>
                </a:lnTo>
                <a:lnTo>
                  <a:pt x="822817" y="46529"/>
                </a:lnTo>
                <a:lnTo>
                  <a:pt x="864385" y="66083"/>
                </a:lnTo>
                <a:lnTo>
                  <a:pt x="904120" y="88696"/>
                </a:lnTo>
                <a:lnTo>
                  <a:pt x="941868" y="114214"/>
                </a:lnTo>
                <a:lnTo>
                  <a:pt x="977477" y="142485"/>
                </a:lnTo>
                <a:lnTo>
                  <a:pt x="1010793" y="173355"/>
                </a:lnTo>
                <a:lnTo>
                  <a:pt x="1041662" y="206670"/>
                </a:lnTo>
                <a:lnTo>
                  <a:pt x="1069933" y="242279"/>
                </a:lnTo>
                <a:lnTo>
                  <a:pt x="1095451" y="280027"/>
                </a:lnTo>
                <a:lnTo>
                  <a:pt x="1118064" y="319762"/>
                </a:lnTo>
                <a:lnTo>
                  <a:pt x="1137618" y="361330"/>
                </a:lnTo>
                <a:lnTo>
                  <a:pt x="1153960" y="404579"/>
                </a:lnTo>
                <a:lnTo>
                  <a:pt x="1166937" y="449354"/>
                </a:lnTo>
                <a:lnTo>
                  <a:pt x="1176396" y="495504"/>
                </a:lnTo>
                <a:lnTo>
                  <a:pt x="1182184" y="542874"/>
                </a:lnTo>
                <a:lnTo>
                  <a:pt x="1184148" y="591312"/>
                </a:lnTo>
                <a:lnTo>
                  <a:pt x="1182184" y="639956"/>
                </a:lnTo>
                <a:lnTo>
                  <a:pt x="1176396" y="687490"/>
                </a:lnTo>
                <a:lnTo>
                  <a:pt x="1166937" y="733764"/>
                </a:lnTo>
                <a:lnTo>
                  <a:pt x="1153960" y="778629"/>
                </a:lnTo>
                <a:lnTo>
                  <a:pt x="1137618" y="821936"/>
                </a:lnTo>
                <a:lnTo>
                  <a:pt x="1118064" y="863533"/>
                </a:lnTo>
                <a:lnTo>
                  <a:pt x="1095451" y="903272"/>
                </a:lnTo>
                <a:lnTo>
                  <a:pt x="1069933" y="941002"/>
                </a:lnTo>
                <a:lnTo>
                  <a:pt x="1041662" y="976575"/>
                </a:lnTo>
                <a:lnTo>
                  <a:pt x="1010793" y="1009840"/>
                </a:lnTo>
                <a:lnTo>
                  <a:pt x="977477" y="1040648"/>
                </a:lnTo>
                <a:lnTo>
                  <a:pt x="941868" y="1068848"/>
                </a:lnTo>
                <a:lnTo>
                  <a:pt x="904120" y="1094291"/>
                </a:lnTo>
                <a:lnTo>
                  <a:pt x="864385" y="1116828"/>
                </a:lnTo>
                <a:lnTo>
                  <a:pt x="822817" y="1136308"/>
                </a:lnTo>
                <a:lnTo>
                  <a:pt x="779568" y="1152582"/>
                </a:lnTo>
                <a:lnTo>
                  <a:pt x="734793" y="1165501"/>
                </a:lnTo>
                <a:lnTo>
                  <a:pt x="688643" y="1174914"/>
                </a:lnTo>
                <a:lnTo>
                  <a:pt x="641273" y="1180671"/>
                </a:lnTo>
                <a:lnTo>
                  <a:pt x="592836" y="1182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220450" y="2879854"/>
            <a:ext cx="1017905" cy="87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1400"/>
              </a:lnSpc>
              <a:spcBef>
                <a:spcPts val="95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보안 취약점에  안전하고  </a:t>
            </a:r>
            <a:r>
              <a:rPr sz="1100" spc="85" dirty="0">
                <a:latin typeface="Noto Sans CJK JP Regular"/>
                <a:cs typeface="Noto Sans CJK JP Regular"/>
              </a:rPr>
              <a:t>개인정보보호를  </a:t>
            </a:r>
            <a:r>
              <a:rPr sz="1100" spc="100" dirty="0">
                <a:latin typeface="Noto Sans CJK JP Regular"/>
                <a:cs typeface="Noto Sans CJK JP Regular"/>
              </a:rPr>
              <a:t>준수하는 사업  구현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36664" y="2276855"/>
            <a:ext cx="2825496" cy="68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19900" y="2243327"/>
            <a:ext cx="80772" cy="1295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0248" y="2276855"/>
            <a:ext cx="2825495" cy="685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38500" y="2243327"/>
            <a:ext cx="80772" cy="1295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365887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5. </a:t>
            </a:r>
            <a:r>
              <a:rPr spc="204" dirty="0"/>
              <a:t>보안관리 방안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관리</a:t>
            </a:r>
            <a:r>
              <a:rPr spc="-75" dirty="0"/>
              <a:t> </a:t>
            </a:r>
            <a:r>
              <a:rPr spc="204" dirty="0"/>
              <a:t>원칙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250952" y="6129033"/>
            <a:ext cx="9568815" cy="94741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40005" algn="ctr">
              <a:lnSpc>
                <a:spcPct val="100000"/>
              </a:lnSpc>
              <a:spcBef>
                <a:spcPts val="125"/>
              </a:spcBef>
            </a:pPr>
            <a:r>
              <a:rPr sz="1200" spc="50" dirty="0">
                <a:latin typeface="Times New Roman"/>
                <a:cs typeface="Times New Roman"/>
              </a:rPr>
              <a:t>ISO </a:t>
            </a:r>
            <a:r>
              <a:rPr sz="1200" spc="75" dirty="0">
                <a:latin typeface="Times New Roman"/>
                <a:cs typeface="Times New Roman"/>
              </a:rPr>
              <a:t>27001 </a:t>
            </a:r>
            <a:r>
              <a:rPr sz="1200" spc="120" dirty="0">
                <a:latin typeface="Noto Sans CJK JP Regular"/>
                <a:cs typeface="Noto Sans CJK JP Regular"/>
              </a:rPr>
              <a:t>인증</a:t>
            </a:r>
            <a:r>
              <a:rPr sz="1200" spc="-30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획득</a:t>
            </a:r>
            <a:endParaRPr sz="1200">
              <a:latin typeface="Noto Sans CJK JP Regular"/>
              <a:cs typeface="Noto Sans CJK JP Regular"/>
            </a:endParaRPr>
          </a:p>
          <a:p>
            <a:pPr marL="50165" algn="ctr">
              <a:lnSpc>
                <a:spcPct val="100000"/>
              </a:lnSpc>
              <a:spcBef>
                <a:spcPts val="1575"/>
              </a:spcBef>
            </a:pPr>
            <a:r>
              <a:rPr sz="1400" spc="-85" dirty="0">
                <a:solidFill>
                  <a:srgbClr val="FFFFFF"/>
                </a:solidFill>
                <a:latin typeface="Times New Roman"/>
                <a:cs typeface="Times New Roman"/>
              </a:rPr>
              <a:t>IBM</a:t>
            </a:r>
            <a:r>
              <a:rPr sz="14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보안</a:t>
            </a:r>
            <a:r>
              <a:rPr sz="1400" spc="-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관리</a:t>
            </a:r>
            <a:r>
              <a:rPr sz="1400" spc="-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역량</a:t>
            </a:r>
            <a:endParaRPr sz="1400">
              <a:latin typeface="Noto Sans CJK JP Regular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1270"/>
              </a:spcBef>
              <a:tabLst>
                <a:tab pos="344805" algn="l"/>
                <a:tab pos="9542780" algn="l"/>
              </a:tabLst>
            </a:pPr>
            <a:r>
              <a:rPr sz="1050" u="sng" dirty="0"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5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은 제안 또는 추진과정에서의 관련 정보 각종 금융정보 은행 관련 정보 사업내용 등 를 제 자에게 유출하거나 다른 목적으로 유용하지 않을</a:t>
            </a:r>
            <a:r>
              <a:rPr sz="1050" u="sng" spc="14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 </a:t>
            </a:r>
            <a:r>
              <a:rPr sz="1050" u="sng" spc="100" dirty="0">
                <a:uFill>
                  <a:solidFill>
                    <a:srgbClr val="282828"/>
                  </a:solidFill>
                </a:uFill>
                <a:latin typeface="Noto Sans CJK JP Regular"/>
                <a:cs typeface="Noto Sans CJK JP Regular"/>
              </a:rPr>
              <a:t>것임	</a:t>
            </a:r>
            <a:endParaRPr sz="1050">
              <a:latin typeface="Noto Sans CJK JP Regular"/>
              <a:cs typeface="Noto Sans CJK JP Regular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0792" y="6926580"/>
            <a:ext cx="96520" cy="120650"/>
          </a:xfrm>
          <a:custGeom>
            <a:avLst/>
            <a:gdLst/>
            <a:ahLst/>
            <a:cxnLst/>
            <a:rect l="l" t="t" r="r" b="b"/>
            <a:pathLst>
              <a:path w="96520" h="120650">
                <a:moveTo>
                  <a:pt x="0" y="120396"/>
                </a:moveTo>
                <a:lnTo>
                  <a:pt x="0" y="0"/>
                </a:lnTo>
                <a:lnTo>
                  <a:pt x="96012" y="59436"/>
                </a:lnTo>
                <a:lnTo>
                  <a:pt x="0" y="120396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31</a:t>
            </a:fld>
            <a:endParaRPr spc="55" dirty="0"/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85825" y="6198067"/>
            <a:ext cx="8304352" cy="73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8908" y="3826764"/>
            <a:ext cx="2222500" cy="2223770"/>
          </a:xfrm>
          <a:custGeom>
            <a:avLst/>
            <a:gdLst/>
            <a:ahLst/>
            <a:cxnLst/>
            <a:rect l="l" t="t" r="r" b="b"/>
            <a:pathLst>
              <a:path w="2222500" h="2223770">
                <a:moveTo>
                  <a:pt x="1110996" y="2223516"/>
                </a:moveTo>
                <a:lnTo>
                  <a:pt x="1062759" y="2222487"/>
                </a:lnTo>
                <a:lnTo>
                  <a:pt x="1015052" y="2219430"/>
                </a:lnTo>
                <a:lnTo>
                  <a:pt x="967915" y="2214386"/>
                </a:lnTo>
                <a:lnTo>
                  <a:pt x="921390" y="2207398"/>
                </a:lnTo>
                <a:lnTo>
                  <a:pt x="875519" y="2198507"/>
                </a:lnTo>
                <a:lnTo>
                  <a:pt x="830342" y="2187755"/>
                </a:lnTo>
                <a:lnTo>
                  <a:pt x="785903" y="2175184"/>
                </a:lnTo>
                <a:lnTo>
                  <a:pt x="742241" y="2160837"/>
                </a:lnTo>
                <a:lnTo>
                  <a:pt x="699399" y="2144755"/>
                </a:lnTo>
                <a:lnTo>
                  <a:pt x="657418" y="2126980"/>
                </a:lnTo>
                <a:lnTo>
                  <a:pt x="616340" y="2107554"/>
                </a:lnTo>
                <a:lnTo>
                  <a:pt x="576205" y="2086520"/>
                </a:lnTo>
                <a:lnTo>
                  <a:pt x="537057" y="2063918"/>
                </a:lnTo>
                <a:lnTo>
                  <a:pt x="498935" y="2039792"/>
                </a:lnTo>
                <a:lnTo>
                  <a:pt x="461881" y="2014184"/>
                </a:lnTo>
                <a:lnTo>
                  <a:pt x="425938" y="1987134"/>
                </a:lnTo>
                <a:lnTo>
                  <a:pt x="391146" y="1958686"/>
                </a:lnTo>
                <a:lnTo>
                  <a:pt x="357547" y="1928881"/>
                </a:lnTo>
                <a:lnTo>
                  <a:pt x="325183" y="1897761"/>
                </a:lnTo>
                <a:lnTo>
                  <a:pt x="294095" y="1865368"/>
                </a:lnTo>
                <a:lnTo>
                  <a:pt x="264324" y="1831744"/>
                </a:lnTo>
                <a:lnTo>
                  <a:pt x="235912" y="1796932"/>
                </a:lnTo>
                <a:lnTo>
                  <a:pt x="208900" y="1760972"/>
                </a:lnTo>
                <a:lnTo>
                  <a:pt x="183331" y="1723908"/>
                </a:lnTo>
                <a:lnTo>
                  <a:pt x="159245" y="1685781"/>
                </a:lnTo>
                <a:lnTo>
                  <a:pt x="136684" y="1646634"/>
                </a:lnTo>
                <a:lnTo>
                  <a:pt x="115689" y="1606507"/>
                </a:lnTo>
                <a:lnTo>
                  <a:pt x="96302" y="1565444"/>
                </a:lnTo>
                <a:lnTo>
                  <a:pt x="78565" y="1523485"/>
                </a:lnTo>
                <a:lnTo>
                  <a:pt x="62518" y="1480674"/>
                </a:lnTo>
                <a:lnTo>
                  <a:pt x="48204" y="1437052"/>
                </a:lnTo>
                <a:lnTo>
                  <a:pt x="35664" y="1392661"/>
                </a:lnTo>
                <a:lnTo>
                  <a:pt x="24940" y="1347543"/>
                </a:lnTo>
                <a:lnTo>
                  <a:pt x="16072" y="1301740"/>
                </a:lnTo>
                <a:lnTo>
                  <a:pt x="9102" y="1255294"/>
                </a:lnTo>
                <a:lnTo>
                  <a:pt x="4073" y="1208248"/>
                </a:lnTo>
                <a:lnTo>
                  <a:pt x="1025" y="1160642"/>
                </a:lnTo>
                <a:lnTo>
                  <a:pt x="0" y="1112520"/>
                </a:lnTo>
                <a:lnTo>
                  <a:pt x="1025" y="1064280"/>
                </a:lnTo>
                <a:lnTo>
                  <a:pt x="4073" y="1016563"/>
                </a:lnTo>
                <a:lnTo>
                  <a:pt x="9102" y="969412"/>
                </a:lnTo>
                <a:lnTo>
                  <a:pt x="16072" y="922867"/>
                </a:lnTo>
                <a:lnTo>
                  <a:pt x="24940" y="876970"/>
                </a:lnTo>
                <a:lnTo>
                  <a:pt x="35664" y="831764"/>
                </a:lnTo>
                <a:lnTo>
                  <a:pt x="48204" y="787291"/>
                </a:lnTo>
                <a:lnTo>
                  <a:pt x="62518" y="743591"/>
                </a:lnTo>
                <a:lnTo>
                  <a:pt x="78565" y="700707"/>
                </a:lnTo>
                <a:lnTo>
                  <a:pt x="96302" y="658681"/>
                </a:lnTo>
                <a:lnTo>
                  <a:pt x="115689" y="617555"/>
                </a:lnTo>
                <a:lnTo>
                  <a:pt x="136684" y="577370"/>
                </a:lnTo>
                <a:lnTo>
                  <a:pt x="159245" y="538168"/>
                </a:lnTo>
                <a:lnTo>
                  <a:pt x="183331" y="499991"/>
                </a:lnTo>
                <a:lnTo>
                  <a:pt x="208900" y="462880"/>
                </a:lnTo>
                <a:lnTo>
                  <a:pt x="235912" y="426879"/>
                </a:lnTo>
                <a:lnTo>
                  <a:pt x="264324" y="392028"/>
                </a:lnTo>
                <a:lnTo>
                  <a:pt x="294095" y="358369"/>
                </a:lnTo>
                <a:lnTo>
                  <a:pt x="325183" y="325945"/>
                </a:lnTo>
                <a:lnTo>
                  <a:pt x="357547" y="294797"/>
                </a:lnTo>
                <a:lnTo>
                  <a:pt x="391146" y="264966"/>
                </a:lnTo>
                <a:lnTo>
                  <a:pt x="425938" y="236495"/>
                </a:lnTo>
                <a:lnTo>
                  <a:pt x="461881" y="209425"/>
                </a:lnTo>
                <a:lnTo>
                  <a:pt x="498935" y="183799"/>
                </a:lnTo>
                <a:lnTo>
                  <a:pt x="537057" y="159658"/>
                </a:lnTo>
                <a:lnTo>
                  <a:pt x="576205" y="137044"/>
                </a:lnTo>
                <a:lnTo>
                  <a:pt x="616340" y="115998"/>
                </a:lnTo>
                <a:lnTo>
                  <a:pt x="657418" y="96563"/>
                </a:lnTo>
                <a:lnTo>
                  <a:pt x="699399" y="78781"/>
                </a:lnTo>
                <a:lnTo>
                  <a:pt x="742241" y="62693"/>
                </a:lnTo>
                <a:lnTo>
                  <a:pt x="785903" y="48340"/>
                </a:lnTo>
                <a:lnTo>
                  <a:pt x="830342" y="35766"/>
                </a:lnTo>
                <a:lnTo>
                  <a:pt x="875519" y="25012"/>
                </a:lnTo>
                <a:lnTo>
                  <a:pt x="921390" y="16119"/>
                </a:lnTo>
                <a:lnTo>
                  <a:pt x="967915" y="9129"/>
                </a:lnTo>
                <a:lnTo>
                  <a:pt x="1015052" y="4085"/>
                </a:lnTo>
                <a:lnTo>
                  <a:pt x="1062759" y="1028"/>
                </a:lnTo>
                <a:lnTo>
                  <a:pt x="1110996" y="0"/>
                </a:lnTo>
                <a:lnTo>
                  <a:pt x="1159232" y="1028"/>
                </a:lnTo>
                <a:lnTo>
                  <a:pt x="1206940" y="4085"/>
                </a:lnTo>
                <a:lnTo>
                  <a:pt x="1254076" y="9129"/>
                </a:lnTo>
                <a:lnTo>
                  <a:pt x="1300601" y="16119"/>
                </a:lnTo>
                <a:lnTo>
                  <a:pt x="1346472" y="25012"/>
                </a:lnTo>
                <a:lnTo>
                  <a:pt x="1391649" y="35766"/>
                </a:lnTo>
                <a:lnTo>
                  <a:pt x="1436088" y="48340"/>
                </a:lnTo>
                <a:lnTo>
                  <a:pt x="1479750" y="62693"/>
                </a:lnTo>
                <a:lnTo>
                  <a:pt x="1522592" y="78781"/>
                </a:lnTo>
                <a:lnTo>
                  <a:pt x="1564573" y="96563"/>
                </a:lnTo>
                <a:lnTo>
                  <a:pt x="1605651" y="115998"/>
                </a:lnTo>
                <a:lnTo>
                  <a:pt x="1645786" y="137044"/>
                </a:lnTo>
                <a:lnTo>
                  <a:pt x="1684934" y="159658"/>
                </a:lnTo>
                <a:lnTo>
                  <a:pt x="1723056" y="183799"/>
                </a:lnTo>
                <a:lnTo>
                  <a:pt x="1760110" y="209425"/>
                </a:lnTo>
                <a:lnTo>
                  <a:pt x="1796053" y="236495"/>
                </a:lnTo>
                <a:lnTo>
                  <a:pt x="1830845" y="264966"/>
                </a:lnTo>
                <a:lnTo>
                  <a:pt x="1864444" y="294797"/>
                </a:lnTo>
                <a:lnTo>
                  <a:pt x="1896808" y="325945"/>
                </a:lnTo>
                <a:lnTo>
                  <a:pt x="1927896" y="358369"/>
                </a:lnTo>
                <a:lnTo>
                  <a:pt x="1957667" y="392028"/>
                </a:lnTo>
                <a:lnTo>
                  <a:pt x="1986079" y="426879"/>
                </a:lnTo>
                <a:lnTo>
                  <a:pt x="2013091" y="462880"/>
                </a:lnTo>
                <a:lnTo>
                  <a:pt x="2038660" y="499991"/>
                </a:lnTo>
                <a:lnTo>
                  <a:pt x="2062746" y="538168"/>
                </a:lnTo>
                <a:lnTo>
                  <a:pt x="2085307" y="577370"/>
                </a:lnTo>
                <a:lnTo>
                  <a:pt x="2106302" y="617555"/>
                </a:lnTo>
                <a:lnTo>
                  <a:pt x="2125689" y="658681"/>
                </a:lnTo>
                <a:lnTo>
                  <a:pt x="2143426" y="700707"/>
                </a:lnTo>
                <a:lnTo>
                  <a:pt x="2159473" y="743591"/>
                </a:lnTo>
                <a:lnTo>
                  <a:pt x="2173787" y="787291"/>
                </a:lnTo>
                <a:lnTo>
                  <a:pt x="2186327" y="831764"/>
                </a:lnTo>
                <a:lnTo>
                  <a:pt x="2197051" y="876970"/>
                </a:lnTo>
                <a:lnTo>
                  <a:pt x="2205919" y="922867"/>
                </a:lnTo>
                <a:lnTo>
                  <a:pt x="2212889" y="969412"/>
                </a:lnTo>
                <a:lnTo>
                  <a:pt x="2217918" y="1016563"/>
                </a:lnTo>
                <a:lnTo>
                  <a:pt x="2220966" y="1064280"/>
                </a:lnTo>
                <a:lnTo>
                  <a:pt x="2221992" y="1112520"/>
                </a:lnTo>
                <a:lnTo>
                  <a:pt x="2220966" y="1160642"/>
                </a:lnTo>
                <a:lnTo>
                  <a:pt x="2217918" y="1208248"/>
                </a:lnTo>
                <a:lnTo>
                  <a:pt x="2212889" y="1255294"/>
                </a:lnTo>
                <a:lnTo>
                  <a:pt x="2205919" y="1301740"/>
                </a:lnTo>
                <a:lnTo>
                  <a:pt x="2197051" y="1347543"/>
                </a:lnTo>
                <a:lnTo>
                  <a:pt x="2186327" y="1392661"/>
                </a:lnTo>
                <a:lnTo>
                  <a:pt x="2173787" y="1437052"/>
                </a:lnTo>
                <a:lnTo>
                  <a:pt x="2159473" y="1480674"/>
                </a:lnTo>
                <a:lnTo>
                  <a:pt x="2143426" y="1523485"/>
                </a:lnTo>
                <a:lnTo>
                  <a:pt x="2125689" y="1565444"/>
                </a:lnTo>
                <a:lnTo>
                  <a:pt x="2106302" y="1606507"/>
                </a:lnTo>
                <a:lnTo>
                  <a:pt x="2085307" y="1646634"/>
                </a:lnTo>
                <a:lnTo>
                  <a:pt x="2062746" y="1685781"/>
                </a:lnTo>
                <a:lnTo>
                  <a:pt x="2038660" y="1723908"/>
                </a:lnTo>
                <a:lnTo>
                  <a:pt x="2013091" y="1760972"/>
                </a:lnTo>
                <a:lnTo>
                  <a:pt x="1986079" y="1796932"/>
                </a:lnTo>
                <a:lnTo>
                  <a:pt x="1957667" y="1831744"/>
                </a:lnTo>
                <a:lnTo>
                  <a:pt x="1927896" y="1865368"/>
                </a:lnTo>
                <a:lnTo>
                  <a:pt x="1896808" y="1897761"/>
                </a:lnTo>
                <a:lnTo>
                  <a:pt x="1864444" y="1928881"/>
                </a:lnTo>
                <a:lnTo>
                  <a:pt x="1830845" y="1958686"/>
                </a:lnTo>
                <a:lnTo>
                  <a:pt x="1796053" y="1987134"/>
                </a:lnTo>
                <a:lnTo>
                  <a:pt x="1760110" y="2014184"/>
                </a:lnTo>
                <a:lnTo>
                  <a:pt x="1723056" y="2039792"/>
                </a:lnTo>
                <a:lnTo>
                  <a:pt x="1684934" y="2063918"/>
                </a:lnTo>
                <a:lnTo>
                  <a:pt x="1645786" y="2086520"/>
                </a:lnTo>
                <a:lnTo>
                  <a:pt x="1605651" y="2107554"/>
                </a:lnTo>
                <a:lnTo>
                  <a:pt x="1564573" y="2126980"/>
                </a:lnTo>
                <a:lnTo>
                  <a:pt x="1522592" y="2144755"/>
                </a:lnTo>
                <a:lnTo>
                  <a:pt x="1479750" y="2160837"/>
                </a:lnTo>
                <a:lnTo>
                  <a:pt x="1436088" y="2175184"/>
                </a:lnTo>
                <a:lnTo>
                  <a:pt x="1391649" y="2187755"/>
                </a:lnTo>
                <a:lnTo>
                  <a:pt x="1346472" y="2198507"/>
                </a:lnTo>
                <a:lnTo>
                  <a:pt x="1300601" y="2207398"/>
                </a:lnTo>
                <a:lnTo>
                  <a:pt x="1254076" y="2214386"/>
                </a:lnTo>
                <a:lnTo>
                  <a:pt x="1206940" y="2219430"/>
                </a:lnTo>
                <a:lnTo>
                  <a:pt x="1159232" y="2222487"/>
                </a:lnTo>
                <a:lnTo>
                  <a:pt x="1110996" y="222351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216" y="1348240"/>
            <a:ext cx="958723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65" dirty="0">
                <a:latin typeface="Times New Roman"/>
                <a:cs typeface="Times New Roman"/>
              </a:rPr>
              <a:t>SCBK</a:t>
            </a:r>
            <a:r>
              <a:rPr sz="1400" spc="65" dirty="0">
                <a:latin typeface="Noto Sans CJK JP Regular"/>
                <a:cs typeface="Noto Sans CJK JP Regular"/>
              </a:rPr>
              <a:t>의 </a:t>
            </a:r>
            <a:r>
              <a:rPr sz="1400" spc="125" dirty="0">
                <a:latin typeface="Noto Sans CJK JP Regular"/>
                <a:cs typeface="Noto Sans CJK JP Regular"/>
              </a:rPr>
              <a:t>보안 </a:t>
            </a:r>
            <a:r>
              <a:rPr sz="1400" spc="130" dirty="0">
                <a:latin typeface="Noto Sans CJK JP Regular"/>
                <a:cs typeface="Noto Sans CJK JP Regular"/>
              </a:rPr>
              <a:t>정책을 준수하며 추가적으로 </a:t>
            </a:r>
            <a:r>
              <a:rPr sz="1400" spc="-40" dirty="0">
                <a:latin typeface="Times New Roman"/>
                <a:cs typeface="Times New Roman"/>
              </a:rPr>
              <a:t>IBM </a:t>
            </a:r>
            <a:r>
              <a:rPr sz="1400" spc="50" dirty="0">
                <a:latin typeface="Times New Roman"/>
                <a:cs typeface="Times New Roman"/>
              </a:rPr>
              <a:t>DS&amp;P </a:t>
            </a:r>
            <a:r>
              <a:rPr sz="1400" spc="65" dirty="0">
                <a:latin typeface="Times New Roman"/>
                <a:cs typeface="Times New Roman"/>
              </a:rPr>
              <a:t>(Data </a:t>
            </a:r>
            <a:r>
              <a:rPr sz="1400" spc="55" dirty="0">
                <a:latin typeface="Times New Roman"/>
                <a:cs typeface="Times New Roman"/>
              </a:rPr>
              <a:t>Security </a:t>
            </a:r>
            <a:r>
              <a:rPr sz="1400" spc="114" dirty="0">
                <a:latin typeface="Times New Roman"/>
                <a:cs typeface="Times New Roman"/>
              </a:rPr>
              <a:t>and </a:t>
            </a:r>
            <a:r>
              <a:rPr sz="1400" spc="45" dirty="0">
                <a:latin typeface="Times New Roman"/>
                <a:cs typeface="Times New Roman"/>
              </a:rPr>
              <a:t>Privacy) </a:t>
            </a:r>
            <a:r>
              <a:rPr sz="1400" spc="80" dirty="0">
                <a:latin typeface="Times New Roman"/>
                <a:cs typeface="Times New Roman"/>
              </a:rPr>
              <a:t>Guide</a:t>
            </a:r>
            <a:r>
              <a:rPr sz="1400" spc="80" dirty="0">
                <a:latin typeface="Noto Sans CJK JP Regular"/>
                <a:cs typeface="Noto Sans CJK JP Regular"/>
              </a:rPr>
              <a:t>에 </a:t>
            </a:r>
            <a:r>
              <a:rPr sz="1400" spc="125" dirty="0">
                <a:latin typeface="Noto Sans CJK JP Regular"/>
                <a:cs typeface="Noto Sans CJK JP Regular"/>
              </a:rPr>
              <a:t>따라서 </a:t>
            </a:r>
            <a:r>
              <a:rPr sz="1400" spc="130" dirty="0">
                <a:latin typeface="Noto Sans CJK JP Regular"/>
                <a:cs typeface="Noto Sans CJK JP Regular"/>
              </a:rPr>
              <a:t>프로젝트 인력에  </a:t>
            </a:r>
            <a:r>
              <a:rPr sz="1400" spc="125" dirty="0">
                <a:latin typeface="Noto Sans CJK JP Regular"/>
                <a:cs typeface="Noto Sans CJK JP Regular"/>
              </a:rPr>
              <a:t>대한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보안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교육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및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산출물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관리를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통해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프로젝트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수행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중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발생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가능한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보안</a:t>
            </a:r>
            <a:r>
              <a:rPr sz="1400" spc="8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사고에</a:t>
            </a:r>
            <a:r>
              <a:rPr sz="1400" spc="95" dirty="0"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latin typeface="Noto Sans CJK JP Regular"/>
                <a:cs typeface="Noto Sans CJK JP Regular"/>
              </a:rPr>
              <a:t>대비하겠습니다</a:t>
            </a:r>
            <a:r>
              <a:rPr sz="1400" spc="114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79142" y="4107180"/>
            <a:ext cx="0" cy="1426845"/>
          </a:xfrm>
          <a:custGeom>
            <a:avLst/>
            <a:gdLst/>
            <a:ahLst/>
            <a:cxnLst/>
            <a:rect l="l" t="t" r="r" b="b"/>
            <a:pathLst>
              <a:path h="1426845">
                <a:moveTo>
                  <a:pt x="0" y="0"/>
                </a:moveTo>
                <a:lnTo>
                  <a:pt x="0" y="1426464"/>
                </a:lnTo>
              </a:path>
            </a:pathLst>
          </a:custGeom>
          <a:ln w="28956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3943" y="2068067"/>
            <a:ext cx="3846576" cy="367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66672" y="2154935"/>
            <a:ext cx="1322832" cy="187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3943" y="2980944"/>
            <a:ext cx="3846576" cy="367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1411" y="3069335"/>
            <a:ext cx="1688592" cy="187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0448" y="2660904"/>
            <a:ext cx="352425" cy="93345"/>
          </a:xfrm>
          <a:custGeom>
            <a:avLst/>
            <a:gdLst/>
            <a:ahLst/>
            <a:cxnLst/>
            <a:rect l="l" t="t" r="r" b="b"/>
            <a:pathLst>
              <a:path w="352425" h="93344">
                <a:moveTo>
                  <a:pt x="306324" y="92964"/>
                </a:moveTo>
                <a:lnTo>
                  <a:pt x="47244" y="92964"/>
                </a:lnTo>
                <a:lnTo>
                  <a:pt x="28932" y="89463"/>
                </a:lnTo>
                <a:lnTo>
                  <a:pt x="13906" y="79819"/>
                </a:lnTo>
                <a:lnTo>
                  <a:pt x="3738" y="65317"/>
                </a:lnTo>
                <a:lnTo>
                  <a:pt x="0" y="47244"/>
                </a:lnTo>
                <a:lnTo>
                  <a:pt x="3738" y="28932"/>
                </a:lnTo>
                <a:lnTo>
                  <a:pt x="13906" y="13906"/>
                </a:lnTo>
                <a:lnTo>
                  <a:pt x="28932" y="3738"/>
                </a:lnTo>
                <a:lnTo>
                  <a:pt x="47244" y="0"/>
                </a:lnTo>
                <a:lnTo>
                  <a:pt x="306324" y="0"/>
                </a:lnTo>
                <a:lnTo>
                  <a:pt x="324397" y="3738"/>
                </a:lnTo>
                <a:lnTo>
                  <a:pt x="338899" y="13906"/>
                </a:lnTo>
                <a:lnTo>
                  <a:pt x="348543" y="28932"/>
                </a:lnTo>
                <a:lnTo>
                  <a:pt x="352044" y="47244"/>
                </a:lnTo>
                <a:lnTo>
                  <a:pt x="348543" y="65317"/>
                </a:lnTo>
                <a:lnTo>
                  <a:pt x="338899" y="79819"/>
                </a:lnTo>
                <a:lnTo>
                  <a:pt x="324397" y="89463"/>
                </a:lnTo>
                <a:lnTo>
                  <a:pt x="306324" y="92964"/>
                </a:lnTo>
                <a:close/>
              </a:path>
            </a:pathLst>
          </a:custGeom>
          <a:solidFill>
            <a:srgbClr val="0C0C0C">
              <a:alpha val="19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89988" y="2525267"/>
            <a:ext cx="93345" cy="355600"/>
          </a:xfrm>
          <a:custGeom>
            <a:avLst/>
            <a:gdLst/>
            <a:ahLst/>
            <a:cxnLst/>
            <a:rect l="l" t="t" r="r" b="b"/>
            <a:pathLst>
              <a:path w="93344" h="355600">
                <a:moveTo>
                  <a:pt x="47244" y="355092"/>
                </a:moveTo>
                <a:lnTo>
                  <a:pt x="28932" y="351353"/>
                </a:lnTo>
                <a:lnTo>
                  <a:pt x="13906" y="341185"/>
                </a:lnTo>
                <a:lnTo>
                  <a:pt x="3738" y="326159"/>
                </a:lnTo>
                <a:lnTo>
                  <a:pt x="0" y="307848"/>
                </a:lnTo>
                <a:lnTo>
                  <a:pt x="0" y="47244"/>
                </a:lnTo>
                <a:lnTo>
                  <a:pt x="3738" y="28932"/>
                </a:lnTo>
                <a:lnTo>
                  <a:pt x="13906" y="13906"/>
                </a:lnTo>
                <a:lnTo>
                  <a:pt x="28932" y="3738"/>
                </a:lnTo>
                <a:lnTo>
                  <a:pt x="47244" y="0"/>
                </a:lnTo>
                <a:lnTo>
                  <a:pt x="65317" y="3738"/>
                </a:lnTo>
                <a:lnTo>
                  <a:pt x="79819" y="13906"/>
                </a:lnTo>
                <a:lnTo>
                  <a:pt x="89463" y="28932"/>
                </a:lnTo>
                <a:lnTo>
                  <a:pt x="92964" y="47244"/>
                </a:lnTo>
                <a:lnTo>
                  <a:pt x="92964" y="307848"/>
                </a:lnTo>
                <a:lnTo>
                  <a:pt x="89463" y="326159"/>
                </a:lnTo>
                <a:lnTo>
                  <a:pt x="79819" y="341185"/>
                </a:lnTo>
                <a:lnTo>
                  <a:pt x="65317" y="351353"/>
                </a:lnTo>
                <a:lnTo>
                  <a:pt x="47244" y="355092"/>
                </a:lnTo>
                <a:close/>
              </a:path>
            </a:pathLst>
          </a:custGeom>
          <a:solidFill>
            <a:srgbClr val="0C0C0C">
              <a:alpha val="19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5955" y="6297752"/>
            <a:ext cx="2767965" cy="55753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49225" indent="-136525">
              <a:lnSpc>
                <a:spcPct val="100000"/>
              </a:lnSpc>
              <a:spcBef>
                <a:spcPts val="219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4986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착수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60" dirty="0">
                <a:latin typeface="Noto Sans CJK JP Regular"/>
                <a:cs typeface="Noto Sans CJK JP Regular"/>
              </a:rPr>
              <a:t>시</a:t>
            </a:r>
            <a:r>
              <a:rPr sz="1000" spc="60" dirty="0">
                <a:latin typeface="Times New Roman"/>
                <a:cs typeface="Times New Roman"/>
              </a:rPr>
              <a:t>,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보안계획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수립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고객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승인</a:t>
            </a:r>
            <a:endParaRPr sz="1000">
              <a:latin typeface="Noto Sans CJK JP Regular"/>
              <a:cs typeface="Noto Sans CJK JP Regular"/>
            </a:endParaRPr>
          </a:p>
          <a:p>
            <a:pPr marL="149225" indent="-136525">
              <a:lnSpc>
                <a:spcPct val="100000"/>
              </a:lnSpc>
              <a:spcBef>
                <a:spcPts val="225"/>
              </a:spcBef>
              <a:buClr>
                <a:srgbClr val="7E7E7E"/>
              </a:buClr>
              <a:buSzPct val="110000"/>
              <a:buChar char="•"/>
              <a:tabLst>
                <a:tab pos="149860" algn="l"/>
              </a:tabLst>
            </a:pPr>
            <a:r>
              <a:rPr sz="1000" spc="-30" dirty="0">
                <a:latin typeface="Times New Roman"/>
                <a:cs typeface="Times New Roman"/>
              </a:rPr>
              <a:t>IBM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내부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전문가에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의한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상태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점검</a:t>
            </a:r>
            <a:endParaRPr sz="1000">
              <a:latin typeface="Noto Sans CJK JP Regular"/>
              <a:cs typeface="Noto Sans CJK JP Regular"/>
            </a:endParaRPr>
          </a:p>
          <a:p>
            <a:pPr marL="149225" indent="-136525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149860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주기적인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리스크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식별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월별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보고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35579" y="3921252"/>
            <a:ext cx="678180" cy="876300"/>
          </a:xfrm>
          <a:custGeom>
            <a:avLst/>
            <a:gdLst/>
            <a:ahLst/>
            <a:cxnLst/>
            <a:rect l="l" t="t" r="r" b="b"/>
            <a:pathLst>
              <a:path w="678179" h="876300">
                <a:moveTo>
                  <a:pt x="112776" y="158496"/>
                </a:moveTo>
                <a:lnTo>
                  <a:pt x="0" y="0"/>
                </a:lnTo>
                <a:lnTo>
                  <a:pt x="195072" y="6096"/>
                </a:lnTo>
                <a:lnTo>
                  <a:pt x="175320" y="42672"/>
                </a:lnTo>
                <a:lnTo>
                  <a:pt x="141732" y="42672"/>
                </a:lnTo>
                <a:lnTo>
                  <a:pt x="114300" y="94488"/>
                </a:lnTo>
                <a:lnTo>
                  <a:pt x="139774" y="108498"/>
                </a:lnTo>
                <a:lnTo>
                  <a:pt x="112776" y="158496"/>
                </a:lnTo>
                <a:close/>
              </a:path>
              <a:path w="678179" h="876300">
                <a:moveTo>
                  <a:pt x="139774" y="108498"/>
                </a:moveTo>
                <a:lnTo>
                  <a:pt x="114300" y="94488"/>
                </a:lnTo>
                <a:lnTo>
                  <a:pt x="141732" y="42672"/>
                </a:lnTo>
                <a:lnTo>
                  <a:pt x="167629" y="56915"/>
                </a:lnTo>
                <a:lnTo>
                  <a:pt x="139774" y="108498"/>
                </a:lnTo>
                <a:close/>
              </a:path>
              <a:path w="678179" h="876300">
                <a:moveTo>
                  <a:pt x="167629" y="56915"/>
                </a:moveTo>
                <a:lnTo>
                  <a:pt x="141732" y="42672"/>
                </a:lnTo>
                <a:lnTo>
                  <a:pt x="175320" y="42672"/>
                </a:lnTo>
                <a:lnTo>
                  <a:pt x="167629" y="56915"/>
                </a:lnTo>
                <a:close/>
              </a:path>
              <a:path w="678179" h="876300">
                <a:moveTo>
                  <a:pt x="620268" y="876300"/>
                </a:moveTo>
                <a:lnTo>
                  <a:pt x="609600" y="806196"/>
                </a:lnTo>
                <a:lnTo>
                  <a:pt x="594360" y="737616"/>
                </a:lnTo>
                <a:lnTo>
                  <a:pt x="574548" y="672084"/>
                </a:lnTo>
                <a:lnTo>
                  <a:pt x="563880" y="638556"/>
                </a:lnTo>
                <a:lnTo>
                  <a:pt x="537972" y="574548"/>
                </a:lnTo>
                <a:lnTo>
                  <a:pt x="509016" y="512064"/>
                </a:lnTo>
                <a:lnTo>
                  <a:pt x="492252" y="483108"/>
                </a:lnTo>
                <a:lnTo>
                  <a:pt x="475488" y="452628"/>
                </a:lnTo>
                <a:lnTo>
                  <a:pt x="437388" y="394716"/>
                </a:lnTo>
                <a:lnTo>
                  <a:pt x="396240" y="339852"/>
                </a:lnTo>
                <a:lnTo>
                  <a:pt x="352044" y="288036"/>
                </a:lnTo>
                <a:lnTo>
                  <a:pt x="280416" y="214884"/>
                </a:lnTo>
                <a:lnTo>
                  <a:pt x="199644" y="149352"/>
                </a:lnTo>
                <a:lnTo>
                  <a:pt x="144780" y="111252"/>
                </a:lnTo>
                <a:lnTo>
                  <a:pt x="139774" y="108498"/>
                </a:lnTo>
                <a:lnTo>
                  <a:pt x="167629" y="56915"/>
                </a:lnTo>
                <a:lnTo>
                  <a:pt x="204216" y="80772"/>
                </a:lnTo>
                <a:lnTo>
                  <a:pt x="291084" y="147828"/>
                </a:lnTo>
                <a:lnTo>
                  <a:pt x="344424" y="196596"/>
                </a:lnTo>
                <a:lnTo>
                  <a:pt x="394716" y="248412"/>
                </a:lnTo>
                <a:lnTo>
                  <a:pt x="441960" y="303276"/>
                </a:lnTo>
                <a:lnTo>
                  <a:pt x="484632" y="361188"/>
                </a:lnTo>
                <a:lnTo>
                  <a:pt x="524256" y="422148"/>
                </a:lnTo>
                <a:lnTo>
                  <a:pt x="559308" y="484632"/>
                </a:lnTo>
                <a:lnTo>
                  <a:pt x="591312" y="550164"/>
                </a:lnTo>
                <a:lnTo>
                  <a:pt x="618744" y="618744"/>
                </a:lnTo>
                <a:lnTo>
                  <a:pt x="629412" y="652272"/>
                </a:lnTo>
                <a:lnTo>
                  <a:pt x="641604" y="687324"/>
                </a:lnTo>
                <a:lnTo>
                  <a:pt x="650748" y="722376"/>
                </a:lnTo>
                <a:lnTo>
                  <a:pt x="659892" y="758952"/>
                </a:lnTo>
                <a:lnTo>
                  <a:pt x="678180" y="868680"/>
                </a:lnTo>
                <a:lnTo>
                  <a:pt x="620268" y="87630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8447" y="3851147"/>
            <a:ext cx="695325" cy="640080"/>
          </a:xfrm>
          <a:custGeom>
            <a:avLst/>
            <a:gdLst/>
            <a:ahLst/>
            <a:cxnLst/>
            <a:rect l="l" t="t" r="r" b="b"/>
            <a:pathLst>
              <a:path w="695325" h="640079">
                <a:moveTo>
                  <a:pt x="107207" y="499882"/>
                </a:moveTo>
                <a:lnTo>
                  <a:pt x="56684" y="472870"/>
                </a:lnTo>
                <a:lnTo>
                  <a:pt x="59436" y="467868"/>
                </a:lnTo>
                <a:lnTo>
                  <a:pt x="76200" y="440436"/>
                </a:lnTo>
                <a:lnTo>
                  <a:pt x="131064" y="367284"/>
                </a:lnTo>
                <a:lnTo>
                  <a:pt x="170688" y="321564"/>
                </a:lnTo>
                <a:lnTo>
                  <a:pt x="211836" y="277368"/>
                </a:lnTo>
                <a:lnTo>
                  <a:pt x="256032" y="236220"/>
                </a:lnTo>
                <a:lnTo>
                  <a:pt x="301752" y="198120"/>
                </a:lnTo>
                <a:lnTo>
                  <a:pt x="326136" y="178308"/>
                </a:lnTo>
                <a:lnTo>
                  <a:pt x="350520" y="161544"/>
                </a:lnTo>
                <a:lnTo>
                  <a:pt x="374904" y="143256"/>
                </a:lnTo>
                <a:lnTo>
                  <a:pt x="400812" y="126492"/>
                </a:lnTo>
                <a:lnTo>
                  <a:pt x="478536" y="80772"/>
                </a:lnTo>
                <a:lnTo>
                  <a:pt x="505968" y="67056"/>
                </a:lnTo>
                <a:lnTo>
                  <a:pt x="533400" y="54864"/>
                </a:lnTo>
                <a:lnTo>
                  <a:pt x="562356" y="41148"/>
                </a:lnTo>
                <a:lnTo>
                  <a:pt x="589788" y="30480"/>
                </a:lnTo>
                <a:lnTo>
                  <a:pt x="647700" y="9144"/>
                </a:lnTo>
                <a:lnTo>
                  <a:pt x="676656" y="0"/>
                </a:lnTo>
                <a:lnTo>
                  <a:pt x="694944" y="54864"/>
                </a:lnTo>
                <a:lnTo>
                  <a:pt x="667512" y="64008"/>
                </a:lnTo>
                <a:lnTo>
                  <a:pt x="638556" y="73152"/>
                </a:lnTo>
                <a:lnTo>
                  <a:pt x="612648" y="83820"/>
                </a:lnTo>
                <a:lnTo>
                  <a:pt x="533400" y="118872"/>
                </a:lnTo>
                <a:lnTo>
                  <a:pt x="481584" y="146304"/>
                </a:lnTo>
                <a:lnTo>
                  <a:pt x="408432" y="190500"/>
                </a:lnTo>
                <a:lnTo>
                  <a:pt x="361188" y="224028"/>
                </a:lnTo>
                <a:lnTo>
                  <a:pt x="295656" y="278892"/>
                </a:lnTo>
                <a:lnTo>
                  <a:pt x="252984" y="318516"/>
                </a:lnTo>
                <a:lnTo>
                  <a:pt x="233172" y="339852"/>
                </a:lnTo>
                <a:lnTo>
                  <a:pt x="213360" y="359664"/>
                </a:lnTo>
                <a:lnTo>
                  <a:pt x="195072" y="381000"/>
                </a:lnTo>
                <a:lnTo>
                  <a:pt x="158496" y="426720"/>
                </a:lnTo>
                <a:lnTo>
                  <a:pt x="124968" y="472440"/>
                </a:lnTo>
                <a:lnTo>
                  <a:pt x="109728" y="495300"/>
                </a:lnTo>
                <a:lnTo>
                  <a:pt x="107207" y="499882"/>
                </a:lnTo>
                <a:close/>
              </a:path>
              <a:path w="695325" h="640079">
                <a:moveTo>
                  <a:pt x="0" y="640080"/>
                </a:moveTo>
                <a:lnTo>
                  <a:pt x="4572" y="445008"/>
                </a:lnTo>
                <a:lnTo>
                  <a:pt x="56684" y="472870"/>
                </a:lnTo>
                <a:lnTo>
                  <a:pt x="42672" y="498348"/>
                </a:lnTo>
                <a:lnTo>
                  <a:pt x="92964" y="525780"/>
                </a:lnTo>
                <a:lnTo>
                  <a:pt x="155645" y="525780"/>
                </a:lnTo>
                <a:lnTo>
                  <a:pt x="158496" y="527304"/>
                </a:lnTo>
                <a:lnTo>
                  <a:pt x="0" y="640080"/>
                </a:lnTo>
                <a:close/>
              </a:path>
              <a:path w="695325" h="640079">
                <a:moveTo>
                  <a:pt x="92964" y="525780"/>
                </a:moveTo>
                <a:lnTo>
                  <a:pt x="42672" y="498348"/>
                </a:lnTo>
                <a:lnTo>
                  <a:pt x="56684" y="472870"/>
                </a:lnTo>
                <a:lnTo>
                  <a:pt x="107207" y="499882"/>
                </a:lnTo>
                <a:lnTo>
                  <a:pt x="92964" y="525780"/>
                </a:lnTo>
                <a:close/>
              </a:path>
              <a:path w="695325" h="640079">
                <a:moveTo>
                  <a:pt x="155645" y="525780"/>
                </a:moveTo>
                <a:lnTo>
                  <a:pt x="92964" y="525780"/>
                </a:lnTo>
                <a:lnTo>
                  <a:pt x="107207" y="499882"/>
                </a:lnTo>
                <a:lnTo>
                  <a:pt x="155645" y="52578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29867" y="5236464"/>
            <a:ext cx="634365" cy="687705"/>
          </a:xfrm>
          <a:custGeom>
            <a:avLst/>
            <a:gdLst/>
            <a:ahLst/>
            <a:cxnLst/>
            <a:rect l="l" t="t" r="r" b="b"/>
            <a:pathLst>
              <a:path w="634364" h="687704">
                <a:moveTo>
                  <a:pt x="466522" y="629586"/>
                </a:moveTo>
                <a:lnTo>
                  <a:pt x="413004" y="594360"/>
                </a:lnTo>
                <a:lnTo>
                  <a:pt x="365760" y="557784"/>
                </a:lnTo>
                <a:lnTo>
                  <a:pt x="320040" y="518160"/>
                </a:lnTo>
                <a:lnTo>
                  <a:pt x="256032" y="455676"/>
                </a:lnTo>
                <a:lnTo>
                  <a:pt x="236220" y="432816"/>
                </a:lnTo>
                <a:lnTo>
                  <a:pt x="216408" y="411480"/>
                </a:lnTo>
                <a:lnTo>
                  <a:pt x="196596" y="388620"/>
                </a:lnTo>
                <a:lnTo>
                  <a:pt x="178308" y="364236"/>
                </a:lnTo>
                <a:lnTo>
                  <a:pt x="161544" y="339852"/>
                </a:lnTo>
                <a:lnTo>
                  <a:pt x="143256" y="315468"/>
                </a:lnTo>
                <a:lnTo>
                  <a:pt x="128016" y="291084"/>
                </a:lnTo>
                <a:lnTo>
                  <a:pt x="111252" y="265176"/>
                </a:lnTo>
                <a:lnTo>
                  <a:pt x="96012" y="239268"/>
                </a:lnTo>
                <a:lnTo>
                  <a:pt x="82296" y="213360"/>
                </a:lnTo>
                <a:lnTo>
                  <a:pt x="68580" y="185928"/>
                </a:lnTo>
                <a:lnTo>
                  <a:pt x="54864" y="160020"/>
                </a:lnTo>
                <a:lnTo>
                  <a:pt x="42672" y="132588"/>
                </a:lnTo>
                <a:lnTo>
                  <a:pt x="30480" y="103632"/>
                </a:lnTo>
                <a:lnTo>
                  <a:pt x="19812" y="76200"/>
                </a:lnTo>
                <a:lnTo>
                  <a:pt x="10668" y="47244"/>
                </a:lnTo>
                <a:lnTo>
                  <a:pt x="0" y="18288"/>
                </a:lnTo>
                <a:lnTo>
                  <a:pt x="56388" y="0"/>
                </a:lnTo>
                <a:lnTo>
                  <a:pt x="64008" y="27432"/>
                </a:lnTo>
                <a:lnTo>
                  <a:pt x="85344" y="82296"/>
                </a:lnTo>
                <a:lnTo>
                  <a:pt x="106680" y="134112"/>
                </a:lnTo>
                <a:lnTo>
                  <a:pt x="120396" y="160020"/>
                </a:lnTo>
                <a:lnTo>
                  <a:pt x="132588" y="185928"/>
                </a:lnTo>
                <a:lnTo>
                  <a:pt x="146304" y="210312"/>
                </a:lnTo>
                <a:lnTo>
                  <a:pt x="161544" y="234696"/>
                </a:lnTo>
                <a:lnTo>
                  <a:pt x="175260" y="259080"/>
                </a:lnTo>
                <a:lnTo>
                  <a:pt x="192024" y="283464"/>
                </a:lnTo>
                <a:lnTo>
                  <a:pt x="207264" y="306324"/>
                </a:lnTo>
                <a:lnTo>
                  <a:pt x="224028" y="329184"/>
                </a:lnTo>
                <a:lnTo>
                  <a:pt x="242316" y="350520"/>
                </a:lnTo>
                <a:lnTo>
                  <a:pt x="260604" y="373380"/>
                </a:lnTo>
                <a:lnTo>
                  <a:pt x="278892" y="394716"/>
                </a:lnTo>
                <a:lnTo>
                  <a:pt x="316992" y="435864"/>
                </a:lnTo>
                <a:lnTo>
                  <a:pt x="336804" y="455676"/>
                </a:lnTo>
                <a:lnTo>
                  <a:pt x="358140" y="473964"/>
                </a:lnTo>
                <a:lnTo>
                  <a:pt x="379476" y="493776"/>
                </a:lnTo>
                <a:lnTo>
                  <a:pt x="400812" y="512064"/>
                </a:lnTo>
                <a:lnTo>
                  <a:pt x="469392" y="562356"/>
                </a:lnTo>
                <a:lnTo>
                  <a:pt x="492252" y="577596"/>
                </a:lnTo>
                <a:lnTo>
                  <a:pt x="493845" y="578481"/>
                </a:lnTo>
                <a:lnTo>
                  <a:pt x="466522" y="629586"/>
                </a:lnTo>
                <a:close/>
              </a:path>
              <a:path w="634364" h="687704">
                <a:moveTo>
                  <a:pt x="602836" y="643128"/>
                </a:moveTo>
                <a:lnTo>
                  <a:pt x="492252" y="643128"/>
                </a:lnTo>
                <a:lnTo>
                  <a:pt x="519684" y="592836"/>
                </a:lnTo>
                <a:lnTo>
                  <a:pt x="493845" y="578481"/>
                </a:lnTo>
                <a:lnTo>
                  <a:pt x="521208" y="527304"/>
                </a:lnTo>
                <a:lnTo>
                  <a:pt x="602836" y="643128"/>
                </a:lnTo>
                <a:close/>
              </a:path>
              <a:path w="634364" h="687704">
                <a:moveTo>
                  <a:pt x="492252" y="643128"/>
                </a:moveTo>
                <a:lnTo>
                  <a:pt x="466522" y="629586"/>
                </a:lnTo>
                <a:lnTo>
                  <a:pt x="493845" y="578481"/>
                </a:lnTo>
                <a:lnTo>
                  <a:pt x="519684" y="592836"/>
                </a:lnTo>
                <a:lnTo>
                  <a:pt x="492252" y="643128"/>
                </a:lnTo>
                <a:close/>
              </a:path>
              <a:path w="634364" h="687704">
                <a:moveTo>
                  <a:pt x="633984" y="687324"/>
                </a:moveTo>
                <a:lnTo>
                  <a:pt x="438912" y="681228"/>
                </a:lnTo>
                <a:lnTo>
                  <a:pt x="466522" y="629586"/>
                </a:lnTo>
                <a:lnTo>
                  <a:pt x="492252" y="643128"/>
                </a:lnTo>
                <a:lnTo>
                  <a:pt x="602836" y="643128"/>
                </a:lnTo>
                <a:lnTo>
                  <a:pt x="633984" y="68732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76500" y="5315711"/>
            <a:ext cx="845819" cy="711835"/>
          </a:xfrm>
          <a:custGeom>
            <a:avLst/>
            <a:gdLst/>
            <a:ahLst/>
            <a:cxnLst/>
            <a:rect l="l" t="t" r="r" b="b"/>
            <a:pathLst>
              <a:path w="845820" h="711835">
                <a:moveTo>
                  <a:pt x="741172" y="143764"/>
                </a:moveTo>
                <a:lnTo>
                  <a:pt x="688848" y="118872"/>
                </a:lnTo>
                <a:lnTo>
                  <a:pt x="842772" y="0"/>
                </a:lnTo>
                <a:lnTo>
                  <a:pt x="844620" y="117348"/>
                </a:lnTo>
                <a:lnTo>
                  <a:pt x="754380" y="117348"/>
                </a:lnTo>
                <a:lnTo>
                  <a:pt x="741172" y="143764"/>
                </a:lnTo>
                <a:close/>
              </a:path>
              <a:path w="845820" h="711835">
                <a:moveTo>
                  <a:pt x="793496" y="168656"/>
                </a:moveTo>
                <a:lnTo>
                  <a:pt x="741172" y="143764"/>
                </a:lnTo>
                <a:lnTo>
                  <a:pt x="754380" y="117348"/>
                </a:lnTo>
                <a:lnTo>
                  <a:pt x="806196" y="143256"/>
                </a:lnTo>
                <a:lnTo>
                  <a:pt x="793496" y="168656"/>
                </a:lnTo>
                <a:close/>
              </a:path>
              <a:path w="845820" h="711835">
                <a:moveTo>
                  <a:pt x="845820" y="193548"/>
                </a:moveTo>
                <a:lnTo>
                  <a:pt x="793496" y="168656"/>
                </a:lnTo>
                <a:lnTo>
                  <a:pt x="806196" y="143256"/>
                </a:lnTo>
                <a:lnTo>
                  <a:pt x="754380" y="117348"/>
                </a:lnTo>
                <a:lnTo>
                  <a:pt x="844620" y="117348"/>
                </a:lnTo>
                <a:lnTo>
                  <a:pt x="845820" y="193548"/>
                </a:lnTo>
                <a:close/>
              </a:path>
              <a:path w="845820" h="711835">
                <a:moveTo>
                  <a:pt x="10668" y="711708"/>
                </a:moveTo>
                <a:lnTo>
                  <a:pt x="0" y="655320"/>
                </a:lnTo>
                <a:lnTo>
                  <a:pt x="35052" y="649224"/>
                </a:lnTo>
                <a:lnTo>
                  <a:pt x="70104" y="641604"/>
                </a:lnTo>
                <a:lnTo>
                  <a:pt x="137160" y="623316"/>
                </a:lnTo>
                <a:lnTo>
                  <a:pt x="233172" y="588264"/>
                </a:lnTo>
                <a:lnTo>
                  <a:pt x="326136" y="544068"/>
                </a:lnTo>
                <a:lnTo>
                  <a:pt x="414528" y="490728"/>
                </a:lnTo>
                <a:lnTo>
                  <a:pt x="496824" y="429768"/>
                </a:lnTo>
                <a:lnTo>
                  <a:pt x="547116" y="385572"/>
                </a:lnTo>
                <a:lnTo>
                  <a:pt x="573024" y="362712"/>
                </a:lnTo>
                <a:lnTo>
                  <a:pt x="641604" y="286512"/>
                </a:lnTo>
                <a:lnTo>
                  <a:pt x="684276" y="233172"/>
                </a:lnTo>
                <a:lnTo>
                  <a:pt x="722376" y="175260"/>
                </a:lnTo>
                <a:lnTo>
                  <a:pt x="741172" y="143764"/>
                </a:lnTo>
                <a:lnTo>
                  <a:pt x="793496" y="168656"/>
                </a:lnTo>
                <a:lnTo>
                  <a:pt x="771144" y="205740"/>
                </a:lnTo>
                <a:lnTo>
                  <a:pt x="731520" y="265176"/>
                </a:lnTo>
                <a:lnTo>
                  <a:pt x="708660" y="294132"/>
                </a:lnTo>
                <a:lnTo>
                  <a:pt x="687324" y="323088"/>
                </a:lnTo>
                <a:lnTo>
                  <a:pt x="614172" y="402336"/>
                </a:lnTo>
                <a:lnTo>
                  <a:pt x="505968" y="496824"/>
                </a:lnTo>
                <a:lnTo>
                  <a:pt x="448056" y="539496"/>
                </a:lnTo>
                <a:lnTo>
                  <a:pt x="417576" y="557784"/>
                </a:lnTo>
                <a:lnTo>
                  <a:pt x="387096" y="577596"/>
                </a:lnTo>
                <a:lnTo>
                  <a:pt x="323088" y="611124"/>
                </a:lnTo>
                <a:lnTo>
                  <a:pt x="289560" y="626364"/>
                </a:lnTo>
                <a:lnTo>
                  <a:pt x="257556" y="641604"/>
                </a:lnTo>
                <a:lnTo>
                  <a:pt x="224028" y="653796"/>
                </a:lnTo>
                <a:lnTo>
                  <a:pt x="188976" y="667512"/>
                </a:lnTo>
                <a:lnTo>
                  <a:pt x="118872" y="688848"/>
                </a:lnTo>
                <a:lnTo>
                  <a:pt x="83820" y="697992"/>
                </a:lnTo>
                <a:lnTo>
                  <a:pt x="47244" y="705612"/>
                </a:lnTo>
                <a:lnTo>
                  <a:pt x="10668" y="711708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27988" y="4938522"/>
            <a:ext cx="1694814" cy="0"/>
          </a:xfrm>
          <a:custGeom>
            <a:avLst/>
            <a:gdLst/>
            <a:ahLst/>
            <a:cxnLst/>
            <a:rect l="l" t="t" r="r" b="b"/>
            <a:pathLst>
              <a:path w="1694814">
                <a:moveTo>
                  <a:pt x="0" y="0"/>
                </a:moveTo>
                <a:lnTo>
                  <a:pt x="1694688" y="0"/>
                </a:lnTo>
              </a:path>
            </a:pathLst>
          </a:custGeom>
          <a:ln w="28956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6335" y="3485388"/>
            <a:ext cx="707390" cy="707390"/>
          </a:xfrm>
          <a:custGeom>
            <a:avLst/>
            <a:gdLst/>
            <a:ahLst/>
            <a:cxnLst/>
            <a:rect l="l" t="t" r="r" b="b"/>
            <a:pathLst>
              <a:path w="707389" h="707389">
                <a:moveTo>
                  <a:pt x="353568" y="707136"/>
                </a:moveTo>
                <a:lnTo>
                  <a:pt x="305632" y="703904"/>
                </a:lnTo>
                <a:lnTo>
                  <a:pt x="259644" y="694492"/>
                </a:lnTo>
                <a:lnTo>
                  <a:pt x="216027" y="679323"/>
                </a:lnTo>
                <a:lnTo>
                  <a:pt x="175203" y="658819"/>
                </a:lnTo>
                <a:lnTo>
                  <a:pt x="137597" y="633405"/>
                </a:lnTo>
                <a:lnTo>
                  <a:pt x="103632" y="603504"/>
                </a:lnTo>
                <a:lnTo>
                  <a:pt x="73730" y="569538"/>
                </a:lnTo>
                <a:lnTo>
                  <a:pt x="48316" y="531932"/>
                </a:lnTo>
                <a:lnTo>
                  <a:pt x="27813" y="491109"/>
                </a:lnTo>
                <a:lnTo>
                  <a:pt x="12643" y="447491"/>
                </a:lnTo>
                <a:lnTo>
                  <a:pt x="3231" y="401503"/>
                </a:lnTo>
                <a:lnTo>
                  <a:pt x="0" y="353568"/>
                </a:lnTo>
                <a:lnTo>
                  <a:pt x="3231" y="305632"/>
                </a:lnTo>
                <a:lnTo>
                  <a:pt x="12643" y="259644"/>
                </a:lnTo>
                <a:lnTo>
                  <a:pt x="27813" y="216027"/>
                </a:lnTo>
                <a:lnTo>
                  <a:pt x="48316" y="175203"/>
                </a:lnTo>
                <a:lnTo>
                  <a:pt x="73730" y="137597"/>
                </a:lnTo>
                <a:lnTo>
                  <a:pt x="103632" y="103632"/>
                </a:lnTo>
                <a:lnTo>
                  <a:pt x="137597" y="73730"/>
                </a:lnTo>
                <a:lnTo>
                  <a:pt x="175203" y="48316"/>
                </a:lnTo>
                <a:lnTo>
                  <a:pt x="216027" y="27813"/>
                </a:lnTo>
                <a:lnTo>
                  <a:pt x="259644" y="12643"/>
                </a:lnTo>
                <a:lnTo>
                  <a:pt x="305632" y="3231"/>
                </a:lnTo>
                <a:lnTo>
                  <a:pt x="353568" y="0"/>
                </a:lnTo>
                <a:lnTo>
                  <a:pt x="401503" y="3231"/>
                </a:lnTo>
                <a:lnTo>
                  <a:pt x="447491" y="12643"/>
                </a:lnTo>
                <a:lnTo>
                  <a:pt x="491109" y="27813"/>
                </a:lnTo>
                <a:lnTo>
                  <a:pt x="531932" y="48316"/>
                </a:lnTo>
                <a:lnTo>
                  <a:pt x="569538" y="73730"/>
                </a:lnTo>
                <a:lnTo>
                  <a:pt x="603504" y="103632"/>
                </a:lnTo>
                <a:lnTo>
                  <a:pt x="633405" y="137597"/>
                </a:lnTo>
                <a:lnTo>
                  <a:pt x="658819" y="175203"/>
                </a:lnTo>
                <a:lnTo>
                  <a:pt x="679323" y="216027"/>
                </a:lnTo>
                <a:lnTo>
                  <a:pt x="694492" y="259644"/>
                </a:lnTo>
                <a:lnTo>
                  <a:pt x="703904" y="305632"/>
                </a:lnTo>
                <a:lnTo>
                  <a:pt x="707136" y="353568"/>
                </a:lnTo>
                <a:lnTo>
                  <a:pt x="703904" y="401503"/>
                </a:lnTo>
                <a:lnTo>
                  <a:pt x="694492" y="447491"/>
                </a:lnTo>
                <a:lnTo>
                  <a:pt x="679323" y="491109"/>
                </a:lnTo>
                <a:lnTo>
                  <a:pt x="658819" y="531932"/>
                </a:lnTo>
                <a:lnTo>
                  <a:pt x="633405" y="569538"/>
                </a:lnTo>
                <a:lnTo>
                  <a:pt x="603504" y="603504"/>
                </a:lnTo>
                <a:lnTo>
                  <a:pt x="569538" y="633405"/>
                </a:lnTo>
                <a:lnTo>
                  <a:pt x="531932" y="658819"/>
                </a:lnTo>
                <a:lnTo>
                  <a:pt x="491109" y="679323"/>
                </a:lnTo>
                <a:lnTo>
                  <a:pt x="447491" y="694492"/>
                </a:lnTo>
                <a:lnTo>
                  <a:pt x="401503" y="703904"/>
                </a:lnTo>
                <a:lnTo>
                  <a:pt x="353568" y="7071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956295" y="3635796"/>
            <a:ext cx="647700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5080" indent="-155575">
              <a:lnSpc>
                <a:spcPct val="101600"/>
              </a:lnSpc>
              <a:spcBef>
                <a:spcPts val="100"/>
              </a:spcBef>
            </a:pPr>
            <a:r>
              <a:rPr sz="1200" spc="85" dirty="0">
                <a:latin typeface="Noto Sans CJK JP Regular"/>
                <a:cs typeface="Noto Sans CJK JP Regular"/>
              </a:rPr>
              <a:t>보안계획  </a:t>
            </a:r>
            <a:r>
              <a:rPr sz="1200" spc="120" dirty="0">
                <a:latin typeface="Noto Sans CJK JP Regular"/>
                <a:cs typeface="Noto Sans CJK JP Regular"/>
              </a:rPr>
              <a:t>수립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26335" y="5484876"/>
            <a:ext cx="707390" cy="706120"/>
          </a:xfrm>
          <a:custGeom>
            <a:avLst/>
            <a:gdLst/>
            <a:ahLst/>
            <a:cxnLst/>
            <a:rect l="l" t="t" r="r" b="b"/>
            <a:pathLst>
              <a:path w="707389" h="706120">
                <a:moveTo>
                  <a:pt x="353568" y="705612"/>
                </a:moveTo>
                <a:lnTo>
                  <a:pt x="305632" y="702410"/>
                </a:lnTo>
                <a:lnTo>
                  <a:pt x="259644" y="693081"/>
                </a:lnTo>
                <a:lnTo>
                  <a:pt x="216027" y="678037"/>
                </a:lnTo>
                <a:lnTo>
                  <a:pt x="175203" y="657690"/>
                </a:lnTo>
                <a:lnTo>
                  <a:pt x="137597" y="632454"/>
                </a:lnTo>
                <a:lnTo>
                  <a:pt x="103632" y="602742"/>
                </a:lnTo>
                <a:lnTo>
                  <a:pt x="73730" y="568965"/>
                </a:lnTo>
                <a:lnTo>
                  <a:pt x="48316" y="531537"/>
                </a:lnTo>
                <a:lnTo>
                  <a:pt x="27813" y="490870"/>
                </a:lnTo>
                <a:lnTo>
                  <a:pt x="12643" y="447378"/>
                </a:lnTo>
                <a:lnTo>
                  <a:pt x="3231" y="401473"/>
                </a:lnTo>
                <a:lnTo>
                  <a:pt x="0" y="353568"/>
                </a:lnTo>
                <a:lnTo>
                  <a:pt x="3231" y="305632"/>
                </a:lnTo>
                <a:lnTo>
                  <a:pt x="12643" y="259644"/>
                </a:lnTo>
                <a:lnTo>
                  <a:pt x="27813" y="216027"/>
                </a:lnTo>
                <a:lnTo>
                  <a:pt x="48316" y="175203"/>
                </a:lnTo>
                <a:lnTo>
                  <a:pt x="73730" y="137597"/>
                </a:lnTo>
                <a:lnTo>
                  <a:pt x="103632" y="103632"/>
                </a:lnTo>
                <a:lnTo>
                  <a:pt x="137597" y="73730"/>
                </a:lnTo>
                <a:lnTo>
                  <a:pt x="175203" y="48316"/>
                </a:lnTo>
                <a:lnTo>
                  <a:pt x="216027" y="27813"/>
                </a:lnTo>
                <a:lnTo>
                  <a:pt x="259644" y="12643"/>
                </a:lnTo>
                <a:lnTo>
                  <a:pt x="305632" y="3231"/>
                </a:lnTo>
                <a:lnTo>
                  <a:pt x="353568" y="0"/>
                </a:lnTo>
                <a:lnTo>
                  <a:pt x="401503" y="3231"/>
                </a:lnTo>
                <a:lnTo>
                  <a:pt x="447491" y="12643"/>
                </a:lnTo>
                <a:lnTo>
                  <a:pt x="491109" y="27813"/>
                </a:lnTo>
                <a:lnTo>
                  <a:pt x="531932" y="48316"/>
                </a:lnTo>
                <a:lnTo>
                  <a:pt x="569538" y="73730"/>
                </a:lnTo>
                <a:lnTo>
                  <a:pt x="603504" y="103632"/>
                </a:lnTo>
                <a:lnTo>
                  <a:pt x="633405" y="137597"/>
                </a:lnTo>
                <a:lnTo>
                  <a:pt x="658819" y="175203"/>
                </a:lnTo>
                <a:lnTo>
                  <a:pt x="679323" y="216027"/>
                </a:lnTo>
                <a:lnTo>
                  <a:pt x="694492" y="259644"/>
                </a:lnTo>
                <a:lnTo>
                  <a:pt x="703904" y="305632"/>
                </a:lnTo>
                <a:lnTo>
                  <a:pt x="707136" y="353568"/>
                </a:lnTo>
                <a:lnTo>
                  <a:pt x="703904" y="401473"/>
                </a:lnTo>
                <a:lnTo>
                  <a:pt x="694492" y="447378"/>
                </a:lnTo>
                <a:lnTo>
                  <a:pt x="679323" y="490870"/>
                </a:lnTo>
                <a:lnTo>
                  <a:pt x="658819" y="531537"/>
                </a:lnTo>
                <a:lnTo>
                  <a:pt x="633405" y="568965"/>
                </a:lnTo>
                <a:lnTo>
                  <a:pt x="603504" y="602742"/>
                </a:lnTo>
                <a:lnTo>
                  <a:pt x="569538" y="632454"/>
                </a:lnTo>
                <a:lnTo>
                  <a:pt x="531932" y="657690"/>
                </a:lnTo>
                <a:lnTo>
                  <a:pt x="491109" y="678037"/>
                </a:lnTo>
                <a:lnTo>
                  <a:pt x="447491" y="693081"/>
                </a:lnTo>
                <a:lnTo>
                  <a:pt x="401503" y="702410"/>
                </a:lnTo>
                <a:lnTo>
                  <a:pt x="353568" y="705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956295" y="5633767"/>
            <a:ext cx="647700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5080" indent="-155575">
              <a:lnSpc>
                <a:spcPct val="101699"/>
              </a:lnSpc>
              <a:spcBef>
                <a:spcPts val="100"/>
              </a:spcBef>
            </a:pPr>
            <a:r>
              <a:rPr sz="1200" spc="85" dirty="0">
                <a:latin typeface="Noto Sans CJK JP Regular"/>
                <a:cs typeface="Noto Sans CJK JP Regular"/>
              </a:rPr>
              <a:t>보안상태  </a:t>
            </a:r>
            <a:r>
              <a:rPr sz="1200" spc="120" dirty="0">
                <a:latin typeface="Noto Sans CJK JP Regular"/>
                <a:cs typeface="Noto Sans CJK JP Regular"/>
              </a:rPr>
              <a:t>점검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081527" y="4585715"/>
            <a:ext cx="707390" cy="706120"/>
          </a:xfrm>
          <a:custGeom>
            <a:avLst/>
            <a:gdLst/>
            <a:ahLst/>
            <a:cxnLst/>
            <a:rect l="l" t="t" r="r" b="b"/>
            <a:pathLst>
              <a:path w="707389" h="706120">
                <a:moveTo>
                  <a:pt x="353568" y="705612"/>
                </a:moveTo>
                <a:lnTo>
                  <a:pt x="305312" y="702381"/>
                </a:lnTo>
                <a:lnTo>
                  <a:pt x="259115" y="692975"/>
                </a:lnTo>
                <a:lnTo>
                  <a:pt x="215384" y="677822"/>
                </a:lnTo>
                <a:lnTo>
                  <a:pt x="174526" y="657352"/>
                </a:lnTo>
                <a:lnTo>
                  <a:pt x="136949" y="631991"/>
                </a:lnTo>
                <a:lnTo>
                  <a:pt x="103060" y="602170"/>
                </a:lnTo>
                <a:lnTo>
                  <a:pt x="73267" y="568317"/>
                </a:lnTo>
                <a:lnTo>
                  <a:pt x="47977" y="530860"/>
                </a:lnTo>
                <a:lnTo>
                  <a:pt x="27598" y="490227"/>
                </a:lnTo>
                <a:lnTo>
                  <a:pt x="12537" y="446849"/>
                </a:lnTo>
                <a:lnTo>
                  <a:pt x="3202" y="401153"/>
                </a:lnTo>
                <a:lnTo>
                  <a:pt x="0" y="353568"/>
                </a:lnTo>
                <a:lnTo>
                  <a:pt x="3202" y="305632"/>
                </a:lnTo>
                <a:lnTo>
                  <a:pt x="12537" y="259644"/>
                </a:lnTo>
                <a:lnTo>
                  <a:pt x="27598" y="216027"/>
                </a:lnTo>
                <a:lnTo>
                  <a:pt x="47977" y="175203"/>
                </a:lnTo>
                <a:lnTo>
                  <a:pt x="73267" y="137597"/>
                </a:lnTo>
                <a:lnTo>
                  <a:pt x="103060" y="103632"/>
                </a:lnTo>
                <a:lnTo>
                  <a:pt x="136949" y="73730"/>
                </a:lnTo>
                <a:lnTo>
                  <a:pt x="174526" y="48316"/>
                </a:lnTo>
                <a:lnTo>
                  <a:pt x="215384" y="27813"/>
                </a:lnTo>
                <a:lnTo>
                  <a:pt x="259115" y="12643"/>
                </a:lnTo>
                <a:lnTo>
                  <a:pt x="305312" y="3231"/>
                </a:lnTo>
                <a:lnTo>
                  <a:pt x="353568" y="0"/>
                </a:lnTo>
                <a:lnTo>
                  <a:pt x="401503" y="3231"/>
                </a:lnTo>
                <a:lnTo>
                  <a:pt x="447491" y="12643"/>
                </a:lnTo>
                <a:lnTo>
                  <a:pt x="491109" y="27813"/>
                </a:lnTo>
                <a:lnTo>
                  <a:pt x="531932" y="48316"/>
                </a:lnTo>
                <a:lnTo>
                  <a:pt x="569538" y="73730"/>
                </a:lnTo>
                <a:lnTo>
                  <a:pt x="603504" y="103632"/>
                </a:lnTo>
                <a:lnTo>
                  <a:pt x="633405" y="137597"/>
                </a:lnTo>
                <a:lnTo>
                  <a:pt x="658819" y="175203"/>
                </a:lnTo>
                <a:lnTo>
                  <a:pt x="679323" y="216027"/>
                </a:lnTo>
                <a:lnTo>
                  <a:pt x="694492" y="259644"/>
                </a:lnTo>
                <a:lnTo>
                  <a:pt x="703904" y="305632"/>
                </a:lnTo>
                <a:lnTo>
                  <a:pt x="707136" y="353568"/>
                </a:lnTo>
                <a:lnTo>
                  <a:pt x="703904" y="401153"/>
                </a:lnTo>
                <a:lnTo>
                  <a:pt x="694492" y="446849"/>
                </a:lnTo>
                <a:lnTo>
                  <a:pt x="679323" y="490227"/>
                </a:lnTo>
                <a:lnTo>
                  <a:pt x="658819" y="530860"/>
                </a:lnTo>
                <a:lnTo>
                  <a:pt x="633405" y="568317"/>
                </a:lnTo>
                <a:lnTo>
                  <a:pt x="603504" y="602170"/>
                </a:lnTo>
                <a:lnTo>
                  <a:pt x="569538" y="631991"/>
                </a:lnTo>
                <a:lnTo>
                  <a:pt x="531932" y="657352"/>
                </a:lnTo>
                <a:lnTo>
                  <a:pt x="491109" y="677822"/>
                </a:lnTo>
                <a:lnTo>
                  <a:pt x="447491" y="692975"/>
                </a:lnTo>
                <a:lnTo>
                  <a:pt x="401503" y="702381"/>
                </a:lnTo>
                <a:lnTo>
                  <a:pt x="353568" y="705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111536" y="4734556"/>
            <a:ext cx="647700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7640" marR="5080" indent="-155575">
              <a:lnSpc>
                <a:spcPct val="101699"/>
              </a:lnSpc>
              <a:spcBef>
                <a:spcPts val="100"/>
              </a:spcBef>
            </a:pPr>
            <a:r>
              <a:rPr sz="1200" spc="85" dirty="0">
                <a:latin typeface="Noto Sans CJK JP Regular"/>
                <a:cs typeface="Noto Sans CJK JP Regular"/>
              </a:rPr>
              <a:t>보안활동  </a:t>
            </a:r>
            <a:r>
              <a:rPr sz="1200" spc="120" dirty="0">
                <a:latin typeface="Noto Sans CJK JP Regular"/>
                <a:cs typeface="Noto Sans CJK JP Regular"/>
              </a:rPr>
              <a:t>평가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13816" y="4585715"/>
            <a:ext cx="708660" cy="706120"/>
          </a:xfrm>
          <a:custGeom>
            <a:avLst/>
            <a:gdLst/>
            <a:ahLst/>
            <a:cxnLst/>
            <a:rect l="l" t="t" r="r" b="b"/>
            <a:pathLst>
              <a:path w="708660" h="706120">
                <a:moveTo>
                  <a:pt x="355092" y="705612"/>
                </a:moveTo>
                <a:lnTo>
                  <a:pt x="306806" y="702381"/>
                </a:lnTo>
                <a:lnTo>
                  <a:pt x="260526" y="692975"/>
                </a:lnTo>
                <a:lnTo>
                  <a:pt x="216669" y="677822"/>
                </a:lnTo>
                <a:lnTo>
                  <a:pt x="175655" y="657352"/>
                </a:lnTo>
                <a:lnTo>
                  <a:pt x="137899" y="631991"/>
                </a:lnTo>
                <a:lnTo>
                  <a:pt x="103822" y="602170"/>
                </a:lnTo>
                <a:lnTo>
                  <a:pt x="73840" y="568317"/>
                </a:lnTo>
                <a:lnTo>
                  <a:pt x="48372" y="530860"/>
                </a:lnTo>
                <a:lnTo>
                  <a:pt x="27836" y="490227"/>
                </a:lnTo>
                <a:lnTo>
                  <a:pt x="12650" y="446849"/>
                </a:lnTo>
                <a:lnTo>
                  <a:pt x="3232" y="401153"/>
                </a:lnTo>
                <a:lnTo>
                  <a:pt x="0" y="353568"/>
                </a:lnTo>
                <a:lnTo>
                  <a:pt x="3232" y="305632"/>
                </a:lnTo>
                <a:lnTo>
                  <a:pt x="12650" y="259644"/>
                </a:lnTo>
                <a:lnTo>
                  <a:pt x="27836" y="216027"/>
                </a:lnTo>
                <a:lnTo>
                  <a:pt x="48372" y="175203"/>
                </a:lnTo>
                <a:lnTo>
                  <a:pt x="73840" y="137597"/>
                </a:lnTo>
                <a:lnTo>
                  <a:pt x="103822" y="103632"/>
                </a:lnTo>
                <a:lnTo>
                  <a:pt x="137899" y="73730"/>
                </a:lnTo>
                <a:lnTo>
                  <a:pt x="175655" y="48316"/>
                </a:lnTo>
                <a:lnTo>
                  <a:pt x="216669" y="27813"/>
                </a:lnTo>
                <a:lnTo>
                  <a:pt x="260526" y="12643"/>
                </a:lnTo>
                <a:lnTo>
                  <a:pt x="306806" y="3231"/>
                </a:lnTo>
                <a:lnTo>
                  <a:pt x="355092" y="0"/>
                </a:lnTo>
                <a:lnTo>
                  <a:pt x="403027" y="3231"/>
                </a:lnTo>
                <a:lnTo>
                  <a:pt x="449015" y="12643"/>
                </a:lnTo>
                <a:lnTo>
                  <a:pt x="492633" y="27813"/>
                </a:lnTo>
                <a:lnTo>
                  <a:pt x="533456" y="48316"/>
                </a:lnTo>
                <a:lnTo>
                  <a:pt x="571062" y="73730"/>
                </a:lnTo>
                <a:lnTo>
                  <a:pt x="605028" y="103632"/>
                </a:lnTo>
                <a:lnTo>
                  <a:pt x="634929" y="137597"/>
                </a:lnTo>
                <a:lnTo>
                  <a:pt x="660343" y="175203"/>
                </a:lnTo>
                <a:lnTo>
                  <a:pt x="680847" y="216027"/>
                </a:lnTo>
                <a:lnTo>
                  <a:pt x="696016" y="259644"/>
                </a:lnTo>
                <a:lnTo>
                  <a:pt x="705428" y="305632"/>
                </a:lnTo>
                <a:lnTo>
                  <a:pt x="708660" y="353568"/>
                </a:lnTo>
                <a:lnTo>
                  <a:pt x="705428" y="401153"/>
                </a:lnTo>
                <a:lnTo>
                  <a:pt x="696016" y="446849"/>
                </a:lnTo>
                <a:lnTo>
                  <a:pt x="680847" y="490227"/>
                </a:lnTo>
                <a:lnTo>
                  <a:pt x="660343" y="530860"/>
                </a:lnTo>
                <a:lnTo>
                  <a:pt x="634929" y="568317"/>
                </a:lnTo>
                <a:lnTo>
                  <a:pt x="605028" y="602170"/>
                </a:lnTo>
                <a:lnTo>
                  <a:pt x="571062" y="631991"/>
                </a:lnTo>
                <a:lnTo>
                  <a:pt x="533456" y="657352"/>
                </a:lnTo>
                <a:lnTo>
                  <a:pt x="492633" y="677822"/>
                </a:lnTo>
                <a:lnTo>
                  <a:pt x="449015" y="692975"/>
                </a:lnTo>
                <a:lnTo>
                  <a:pt x="403027" y="702381"/>
                </a:lnTo>
                <a:lnTo>
                  <a:pt x="355092" y="7056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45305" y="4734556"/>
            <a:ext cx="64770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보안교육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00754" y="4920518"/>
            <a:ext cx="33655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수행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91811" y="2186939"/>
            <a:ext cx="205739" cy="46390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97552" y="2037588"/>
            <a:ext cx="5013960" cy="4890770"/>
          </a:xfrm>
          <a:custGeom>
            <a:avLst/>
            <a:gdLst/>
            <a:ahLst/>
            <a:cxnLst/>
            <a:rect l="l" t="t" r="r" b="b"/>
            <a:pathLst>
              <a:path w="5013959" h="4890770">
                <a:moveTo>
                  <a:pt x="4911852" y="4890516"/>
                </a:moveTo>
                <a:lnTo>
                  <a:pt x="100584" y="4890516"/>
                </a:lnTo>
                <a:lnTo>
                  <a:pt x="61722" y="4882491"/>
                </a:lnTo>
                <a:lnTo>
                  <a:pt x="29718" y="4860607"/>
                </a:lnTo>
                <a:lnTo>
                  <a:pt x="8001" y="4828151"/>
                </a:lnTo>
                <a:lnTo>
                  <a:pt x="0" y="4788408"/>
                </a:lnTo>
                <a:lnTo>
                  <a:pt x="0" y="102108"/>
                </a:lnTo>
                <a:lnTo>
                  <a:pt x="8001" y="62364"/>
                </a:lnTo>
                <a:lnTo>
                  <a:pt x="29718" y="29908"/>
                </a:lnTo>
                <a:lnTo>
                  <a:pt x="61722" y="8024"/>
                </a:lnTo>
                <a:lnTo>
                  <a:pt x="100584" y="0"/>
                </a:lnTo>
                <a:lnTo>
                  <a:pt x="4911852" y="0"/>
                </a:lnTo>
                <a:lnTo>
                  <a:pt x="4951595" y="8024"/>
                </a:lnTo>
                <a:lnTo>
                  <a:pt x="4984051" y="29908"/>
                </a:lnTo>
                <a:lnTo>
                  <a:pt x="5005935" y="62364"/>
                </a:lnTo>
                <a:lnTo>
                  <a:pt x="5013960" y="102108"/>
                </a:lnTo>
                <a:lnTo>
                  <a:pt x="5013960" y="4788408"/>
                </a:lnTo>
                <a:lnTo>
                  <a:pt x="5005935" y="4828151"/>
                </a:lnTo>
                <a:lnTo>
                  <a:pt x="4984051" y="4860607"/>
                </a:lnTo>
                <a:lnTo>
                  <a:pt x="4951595" y="4882491"/>
                </a:lnTo>
                <a:lnTo>
                  <a:pt x="4911852" y="48905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86884" y="2028443"/>
            <a:ext cx="5034280" cy="4910455"/>
          </a:xfrm>
          <a:custGeom>
            <a:avLst/>
            <a:gdLst/>
            <a:ahLst/>
            <a:cxnLst/>
            <a:rect l="l" t="t" r="r" b="b"/>
            <a:pathLst>
              <a:path w="5034280" h="4910455">
                <a:moveTo>
                  <a:pt x="111252" y="4910328"/>
                </a:moveTo>
                <a:lnTo>
                  <a:pt x="68580" y="4901184"/>
                </a:lnTo>
                <a:lnTo>
                  <a:pt x="25908" y="4869180"/>
                </a:lnTo>
                <a:lnTo>
                  <a:pt x="6096" y="4832604"/>
                </a:lnTo>
                <a:lnTo>
                  <a:pt x="1524" y="4809744"/>
                </a:lnTo>
                <a:lnTo>
                  <a:pt x="0" y="4799076"/>
                </a:lnTo>
                <a:lnTo>
                  <a:pt x="0" y="111252"/>
                </a:lnTo>
                <a:lnTo>
                  <a:pt x="1524" y="100584"/>
                </a:lnTo>
                <a:lnTo>
                  <a:pt x="3048" y="88392"/>
                </a:lnTo>
                <a:lnTo>
                  <a:pt x="4572" y="77724"/>
                </a:lnTo>
                <a:lnTo>
                  <a:pt x="9144" y="68580"/>
                </a:lnTo>
                <a:lnTo>
                  <a:pt x="13716" y="57912"/>
                </a:lnTo>
                <a:lnTo>
                  <a:pt x="41148" y="24384"/>
                </a:lnTo>
                <a:lnTo>
                  <a:pt x="57912" y="13716"/>
                </a:lnTo>
                <a:lnTo>
                  <a:pt x="68580" y="7620"/>
                </a:lnTo>
                <a:lnTo>
                  <a:pt x="77724" y="4572"/>
                </a:lnTo>
                <a:lnTo>
                  <a:pt x="88392" y="1524"/>
                </a:lnTo>
                <a:lnTo>
                  <a:pt x="100584" y="0"/>
                </a:lnTo>
                <a:lnTo>
                  <a:pt x="111252" y="0"/>
                </a:lnTo>
                <a:lnTo>
                  <a:pt x="112776" y="18288"/>
                </a:lnTo>
                <a:lnTo>
                  <a:pt x="103632" y="19812"/>
                </a:lnTo>
                <a:lnTo>
                  <a:pt x="94488" y="19812"/>
                </a:lnTo>
                <a:lnTo>
                  <a:pt x="76200" y="25908"/>
                </a:lnTo>
                <a:lnTo>
                  <a:pt x="41148" y="51816"/>
                </a:lnTo>
                <a:lnTo>
                  <a:pt x="21336" y="91440"/>
                </a:lnTo>
                <a:lnTo>
                  <a:pt x="19812" y="100584"/>
                </a:lnTo>
                <a:lnTo>
                  <a:pt x="19812" y="4806696"/>
                </a:lnTo>
                <a:lnTo>
                  <a:pt x="35052" y="4849368"/>
                </a:lnTo>
                <a:lnTo>
                  <a:pt x="41148" y="4856988"/>
                </a:lnTo>
                <a:lnTo>
                  <a:pt x="45720" y="4863084"/>
                </a:lnTo>
                <a:lnTo>
                  <a:pt x="83820" y="4885944"/>
                </a:lnTo>
                <a:lnTo>
                  <a:pt x="102108" y="4890516"/>
                </a:lnTo>
                <a:lnTo>
                  <a:pt x="112776" y="4890516"/>
                </a:lnTo>
                <a:lnTo>
                  <a:pt x="111252" y="4910328"/>
                </a:lnTo>
                <a:close/>
              </a:path>
              <a:path w="5034280" h="4910455">
                <a:moveTo>
                  <a:pt x="4922520" y="4910328"/>
                </a:moveTo>
                <a:lnTo>
                  <a:pt x="4920996" y="4890516"/>
                </a:lnTo>
                <a:lnTo>
                  <a:pt x="4931664" y="4890516"/>
                </a:lnTo>
                <a:lnTo>
                  <a:pt x="4940808" y="4888992"/>
                </a:lnTo>
                <a:lnTo>
                  <a:pt x="4948428" y="4885944"/>
                </a:lnTo>
                <a:lnTo>
                  <a:pt x="4957572" y="4882896"/>
                </a:lnTo>
                <a:lnTo>
                  <a:pt x="4965192" y="4879848"/>
                </a:lnTo>
                <a:lnTo>
                  <a:pt x="4998720" y="4850892"/>
                </a:lnTo>
                <a:lnTo>
                  <a:pt x="5006340" y="4834128"/>
                </a:lnTo>
                <a:lnTo>
                  <a:pt x="5009388" y="4826508"/>
                </a:lnTo>
                <a:lnTo>
                  <a:pt x="5012436" y="4817364"/>
                </a:lnTo>
                <a:lnTo>
                  <a:pt x="5013960" y="4808220"/>
                </a:lnTo>
                <a:lnTo>
                  <a:pt x="5013960" y="102108"/>
                </a:lnTo>
                <a:lnTo>
                  <a:pt x="4994148" y="51816"/>
                </a:lnTo>
                <a:lnTo>
                  <a:pt x="4959096" y="25908"/>
                </a:lnTo>
                <a:lnTo>
                  <a:pt x="4920996" y="18288"/>
                </a:lnTo>
                <a:lnTo>
                  <a:pt x="4922520" y="0"/>
                </a:lnTo>
                <a:lnTo>
                  <a:pt x="4933188" y="0"/>
                </a:lnTo>
                <a:lnTo>
                  <a:pt x="4943856" y="1524"/>
                </a:lnTo>
                <a:lnTo>
                  <a:pt x="4992624" y="24384"/>
                </a:lnTo>
                <a:lnTo>
                  <a:pt x="5020056" y="57912"/>
                </a:lnTo>
                <a:lnTo>
                  <a:pt x="5033772" y="109728"/>
                </a:lnTo>
                <a:lnTo>
                  <a:pt x="5033772" y="4809744"/>
                </a:lnTo>
                <a:lnTo>
                  <a:pt x="5030724" y="4820412"/>
                </a:lnTo>
                <a:lnTo>
                  <a:pt x="5029200" y="4831080"/>
                </a:lnTo>
                <a:lnTo>
                  <a:pt x="5024628" y="4841748"/>
                </a:lnTo>
                <a:lnTo>
                  <a:pt x="5015484" y="4860036"/>
                </a:lnTo>
                <a:lnTo>
                  <a:pt x="5007864" y="4869180"/>
                </a:lnTo>
                <a:lnTo>
                  <a:pt x="5001768" y="4876800"/>
                </a:lnTo>
                <a:lnTo>
                  <a:pt x="4966716" y="4901184"/>
                </a:lnTo>
                <a:lnTo>
                  <a:pt x="4934712" y="4908804"/>
                </a:lnTo>
                <a:lnTo>
                  <a:pt x="4922520" y="4910328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92040" y="2116835"/>
            <a:ext cx="4849495" cy="360045"/>
          </a:xfrm>
          <a:custGeom>
            <a:avLst/>
            <a:gdLst/>
            <a:ahLst/>
            <a:cxnLst/>
            <a:rect l="l" t="t" r="r" b="b"/>
            <a:pathLst>
              <a:path w="4849495" h="360044">
                <a:moveTo>
                  <a:pt x="4849368" y="359664"/>
                </a:moveTo>
                <a:lnTo>
                  <a:pt x="0" y="359664"/>
                </a:lnTo>
                <a:lnTo>
                  <a:pt x="0" y="60960"/>
                </a:lnTo>
                <a:lnTo>
                  <a:pt x="4786" y="37290"/>
                </a:lnTo>
                <a:lnTo>
                  <a:pt x="17716" y="17907"/>
                </a:lnTo>
                <a:lnTo>
                  <a:pt x="36647" y="4810"/>
                </a:lnTo>
                <a:lnTo>
                  <a:pt x="59436" y="0"/>
                </a:lnTo>
                <a:lnTo>
                  <a:pt x="4789932" y="0"/>
                </a:lnTo>
                <a:lnTo>
                  <a:pt x="4813363" y="4810"/>
                </a:lnTo>
                <a:lnTo>
                  <a:pt x="4832223" y="17907"/>
                </a:lnTo>
                <a:lnTo>
                  <a:pt x="4844796" y="37290"/>
                </a:lnTo>
                <a:lnTo>
                  <a:pt x="4849368" y="60960"/>
                </a:lnTo>
                <a:lnTo>
                  <a:pt x="4849368" y="359664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583130" y="2178819"/>
            <a:ext cx="151638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보안관리</a:t>
            </a:r>
            <a:r>
              <a:rPr sz="1400" spc="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수행활동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92040" y="2552700"/>
            <a:ext cx="958850" cy="1036319"/>
          </a:xfrm>
          <a:custGeom>
            <a:avLst/>
            <a:gdLst/>
            <a:ahLst/>
            <a:cxnLst/>
            <a:rect l="l" t="t" r="r" b="b"/>
            <a:pathLst>
              <a:path w="958850" h="1036320">
                <a:moveTo>
                  <a:pt x="0" y="0"/>
                </a:moveTo>
                <a:lnTo>
                  <a:pt x="958596" y="0"/>
                </a:lnTo>
                <a:lnTo>
                  <a:pt x="958596" y="1036320"/>
                </a:lnTo>
                <a:lnTo>
                  <a:pt x="0" y="103632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92040" y="2816395"/>
            <a:ext cx="958850" cy="4705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2580" marR="316865" algn="ctr">
              <a:lnSpc>
                <a:spcPct val="121700"/>
              </a:lnSpc>
              <a:spcBef>
                <a:spcPts val="95"/>
              </a:spcBef>
            </a:pPr>
            <a:r>
              <a:rPr sz="1200" spc="85" dirty="0">
                <a:latin typeface="Noto Sans CJK JP Regular"/>
                <a:cs typeface="Noto Sans CJK JP Regular"/>
              </a:rPr>
              <a:t>인력  교육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87467" y="2545080"/>
            <a:ext cx="143510" cy="85725"/>
          </a:xfrm>
          <a:custGeom>
            <a:avLst/>
            <a:gdLst/>
            <a:ahLst/>
            <a:cxnLst/>
            <a:rect l="l" t="t" r="r" b="b"/>
            <a:pathLst>
              <a:path w="143510" h="85725">
                <a:moveTo>
                  <a:pt x="134112" y="85344"/>
                </a:moveTo>
                <a:lnTo>
                  <a:pt x="0" y="16764"/>
                </a:lnTo>
                <a:lnTo>
                  <a:pt x="9144" y="0"/>
                </a:lnTo>
                <a:lnTo>
                  <a:pt x="143256" y="67056"/>
                </a:lnTo>
                <a:lnTo>
                  <a:pt x="134112" y="85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6011667" y="2873455"/>
            <a:ext cx="3397885" cy="37719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99060" indent="-8636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착수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시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신규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인력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투입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시마다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보안교육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수행</a:t>
            </a:r>
            <a:endParaRPr sz="1000">
              <a:latin typeface="Noto Sans CJK JP Regular"/>
              <a:cs typeface="Noto Sans CJK JP Regular"/>
            </a:endParaRPr>
          </a:p>
          <a:p>
            <a:pPr marL="99060" indent="-86360">
              <a:lnSpc>
                <a:spcPct val="100000"/>
              </a:lnSpc>
              <a:spcBef>
                <a:spcPts val="229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투입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철수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시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보안서약서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점검표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작성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942076" y="3589020"/>
            <a:ext cx="3834765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9144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92040" y="3642360"/>
            <a:ext cx="958850" cy="1036319"/>
          </a:xfrm>
          <a:custGeom>
            <a:avLst/>
            <a:gdLst/>
            <a:ahLst/>
            <a:cxnLst/>
            <a:rect l="l" t="t" r="r" b="b"/>
            <a:pathLst>
              <a:path w="958850" h="1036320">
                <a:moveTo>
                  <a:pt x="0" y="0"/>
                </a:moveTo>
                <a:lnTo>
                  <a:pt x="958596" y="0"/>
                </a:lnTo>
                <a:lnTo>
                  <a:pt x="958596" y="1036320"/>
                </a:lnTo>
                <a:lnTo>
                  <a:pt x="0" y="103632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892040" y="3814745"/>
            <a:ext cx="958850" cy="65659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22580" marR="316865" algn="just">
              <a:lnSpc>
                <a:spcPct val="111700"/>
              </a:lnSpc>
              <a:spcBef>
                <a:spcPts val="235"/>
              </a:spcBef>
            </a:pPr>
            <a:r>
              <a:rPr sz="1200" spc="80" dirty="0">
                <a:latin typeface="Noto Sans CJK JP Regular"/>
                <a:cs typeface="Noto Sans CJK JP Regular"/>
              </a:rPr>
              <a:t>수행  장소  점검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87467" y="3634740"/>
            <a:ext cx="143510" cy="85725"/>
          </a:xfrm>
          <a:custGeom>
            <a:avLst/>
            <a:gdLst/>
            <a:ahLst/>
            <a:cxnLst/>
            <a:rect l="l" t="t" r="r" b="b"/>
            <a:pathLst>
              <a:path w="143510" h="85725">
                <a:moveTo>
                  <a:pt x="134112" y="85344"/>
                </a:moveTo>
                <a:lnTo>
                  <a:pt x="0" y="16764"/>
                </a:lnTo>
                <a:lnTo>
                  <a:pt x="9144" y="0"/>
                </a:lnTo>
                <a:lnTo>
                  <a:pt x="143256" y="68580"/>
                </a:lnTo>
                <a:lnTo>
                  <a:pt x="134112" y="85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011667" y="3885304"/>
            <a:ext cx="3389629" cy="5289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99060" indent="-8636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85" dirty="0">
                <a:latin typeface="Noto Sans CJK JP Regular"/>
                <a:cs typeface="Noto Sans CJK JP Regular"/>
              </a:rPr>
              <a:t>건물</a:t>
            </a:r>
            <a:r>
              <a:rPr sz="1000" spc="85" dirty="0">
                <a:latin typeface="Times New Roman"/>
                <a:cs typeface="Times New Roman"/>
              </a:rPr>
              <a:t>/</a:t>
            </a:r>
            <a:r>
              <a:rPr sz="1000" spc="85" dirty="0">
                <a:latin typeface="Noto Sans CJK JP Regular"/>
                <a:cs typeface="Noto Sans CJK JP Regular"/>
              </a:rPr>
              <a:t>사무실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출입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업무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수행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장소에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대한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endParaRPr sz="1000">
              <a:latin typeface="Noto Sans CJK JP Regular"/>
              <a:cs typeface="Noto Sans CJK JP Regular"/>
            </a:endParaRPr>
          </a:p>
          <a:p>
            <a:pPr marL="99060" marR="5080" indent="-86360">
              <a:lnSpc>
                <a:spcPct val="101000"/>
              </a:lnSpc>
              <a:spcBef>
                <a:spcPts val="220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월별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60" dirty="0">
                <a:latin typeface="Noto Sans CJK JP Regular"/>
                <a:cs typeface="Noto Sans CJK JP Regular"/>
              </a:rPr>
              <a:t>룸</a:t>
            </a:r>
            <a:r>
              <a:rPr sz="1000" spc="60" dirty="0">
                <a:latin typeface="Times New Roman"/>
                <a:cs typeface="Times New Roman"/>
              </a:rPr>
              <a:t>,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회의실의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75" dirty="0">
                <a:latin typeface="Noto Sans CJK JP Regular"/>
                <a:cs typeface="Noto Sans CJK JP Regular"/>
              </a:rPr>
              <a:t>문서</a:t>
            </a:r>
            <a:r>
              <a:rPr sz="1000" spc="75" dirty="0">
                <a:latin typeface="Times New Roman"/>
                <a:cs typeface="Times New Roman"/>
              </a:rPr>
              <a:t>,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PC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등에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대한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보안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점검  활동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수행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942076" y="4678679"/>
            <a:ext cx="3834765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9144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92040" y="4732020"/>
            <a:ext cx="958850" cy="1036319"/>
          </a:xfrm>
          <a:custGeom>
            <a:avLst/>
            <a:gdLst/>
            <a:ahLst/>
            <a:cxnLst/>
            <a:rect l="l" t="t" r="r" b="b"/>
            <a:pathLst>
              <a:path w="958850" h="1036320">
                <a:moveTo>
                  <a:pt x="0" y="0"/>
                </a:moveTo>
                <a:lnTo>
                  <a:pt x="958596" y="0"/>
                </a:lnTo>
                <a:lnTo>
                  <a:pt x="958596" y="1036320"/>
                </a:lnTo>
                <a:lnTo>
                  <a:pt x="0" y="103632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892040" y="4940348"/>
            <a:ext cx="95885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110" marR="238760" algn="ctr">
              <a:lnSpc>
                <a:spcPct val="101600"/>
              </a:lnSpc>
              <a:spcBef>
                <a:spcPts val="100"/>
              </a:spcBef>
            </a:pPr>
            <a:r>
              <a:rPr sz="1200" spc="80" dirty="0">
                <a:latin typeface="Noto Sans CJK JP Regular"/>
                <a:cs typeface="Noto Sans CJK JP Regular"/>
              </a:rPr>
              <a:t>시스템  </a:t>
            </a:r>
            <a:r>
              <a:rPr sz="1200" spc="120" dirty="0">
                <a:latin typeface="Noto Sans CJK JP Regular"/>
                <a:cs typeface="Noto Sans CJK JP Regular"/>
              </a:rPr>
              <a:t>접근</a:t>
            </a:r>
            <a:endParaRPr sz="1200">
              <a:latin typeface="Noto Sans CJK JP Regular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통제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87467" y="4724400"/>
            <a:ext cx="143510" cy="85725"/>
          </a:xfrm>
          <a:custGeom>
            <a:avLst/>
            <a:gdLst/>
            <a:ahLst/>
            <a:cxnLst/>
            <a:rect l="l" t="t" r="r" b="b"/>
            <a:pathLst>
              <a:path w="143510" h="85725">
                <a:moveTo>
                  <a:pt x="134112" y="85344"/>
                </a:moveTo>
                <a:lnTo>
                  <a:pt x="0" y="16764"/>
                </a:lnTo>
                <a:lnTo>
                  <a:pt x="9144" y="0"/>
                </a:lnTo>
                <a:lnTo>
                  <a:pt x="143256" y="68580"/>
                </a:lnTo>
                <a:lnTo>
                  <a:pt x="134112" y="85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011667" y="4974902"/>
            <a:ext cx="3490595" cy="52895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9060" indent="-86360">
              <a:lnSpc>
                <a:spcPct val="100000"/>
              </a:lnSpc>
              <a:spcBef>
                <a:spcPts val="219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인력의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역할별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80" dirty="0">
                <a:latin typeface="Noto Sans CJK JP Regular"/>
                <a:cs typeface="Noto Sans CJK JP Regular"/>
              </a:rPr>
              <a:t>개발</a:t>
            </a:r>
            <a:r>
              <a:rPr sz="1000" spc="80" dirty="0">
                <a:latin typeface="Times New Roman"/>
                <a:cs typeface="Times New Roman"/>
              </a:rPr>
              <a:t>/</a:t>
            </a:r>
            <a:r>
              <a:rPr sz="1000" spc="80" dirty="0">
                <a:latin typeface="Noto Sans CJK JP Regular"/>
                <a:cs typeface="Noto Sans CJK JP Regular"/>
              </a:rPr>
              <a:t>테스트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시스템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접근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권한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분리</a:t>
            </a:r>
            <a:endParaRPr sz="1000">
              <a:latin typeface="Noto Sans CJK JP Regular"/>
              <a:cs typeface="Noto Sans CJK JP Regular"/>
            </a:endParaRPr>
          </a:p>
          <a:p>
            <a:pPr marL="99060" marR="34925" indent="-86360">
              <a:lnSpc>
                <a:spcPct val="101000"/>
              </a:lnSpc>
              <a:spcBef>
                <a:spcPts val="215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개별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프로젝트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인력의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35" dirty="0">
                <a:latin typeface="Times New Roman"/>
                <a:cs typeface="Times New Roman"/>
              </a:rPr>
              <a:t>IP,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80" dirty="0">
                <a:latin typeface="Noto Sans CJK JP Regular"/>
                <a:cs typeface="Noto Sans CJK JP Regular"/>
              </a:rPr>
              <a:t>개발</a:t>
            </a:r>
            <a:r>
              <a:rPr sz="1000" spc="80" dirty="0">
                <a:latin typeface="Times New Roman"/>
                <a:cs typeface="Times New Roman"/>
              </a:rPr>
              <a:t>/</a:t>
            </a:r>
            <a:r>
              <a:rPr sz="1000" spc="80" dirty="0">
                <a:latin typeface="Noto Sans CJK JP Regular"/>
                <a:cs typeface="Noto Sans CJK JP Regular"/>
              </a:rPr>
              <a:t>운영</a:t>
            </a:r>
            <a:r>
              <a:rPr sz="1000" spc="2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시스템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접근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-5" dirty="0">
                <a:latin typeface="Times New Roman"/>
                <a:cs typeface="Times New Roman"/>
              </a:rPr>
              <a:t>ID,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데이터  접근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권한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주기적인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모니터링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942076" y="5768340"/>
            <a:ext cx="3834765" cy="0"/>
          </a:xfrm>
          <a:custGeom>
            <a:avLst/>
            <a:gdLst/>
            <a:ahLst/>
            <a:cxnLst/>
            <a:rect l="l" t="t" r="r" b="b"/>
            <a:pathLst>
              <a:path w="3834765">
                <a:moveTo>
                  <a:pt x="0" y="0"/>
                </a:moveTo>
                <a:lnTo>
                  <a:pt x="3834384" y="0"/>
                </a:lnTo>
              </a:path>
            </a:pathLst>
          </a:custGeom>
          <a:ln w="9144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92040" y="5821680"/>
            <a:ext cx="958850" cy="1036319"/>
          </a:xfrm>
          <a:custGeom>
            <a:avLst/>
            <a:gdLst/>
            <a:ahLst/>
            <a:cxnLst/>
            <a:rect l="l" t="t" r="r" b="b"/>
            <a:pathLst>
              <a:path w="958850" h="1036320">
                <a:moveTo>
                  <a:pt x="0" y="0"/>
                </a:moveTo>
                <a:lnTo>
                  <a:pt x="958596" y="0"/>
                </a:lnTo>
                <a:lnTo>
                  <a:pt x="958596" y="1036320"/>
                </a:lnTo>
                <a:lnTo>
                  <a:pt x="0" y="1036320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892040" y="6141272"/>
            <a:ext cx="958850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580" marR="238760" indent="-78105">
              <a:lnSpc>
                <a:spcPct val="101600"/>
              </a:lnSpc>
              <a:spcBef>
                <a:spcPts val="100"/>
              </a:spcBef>
            </a:pPr>
            <a:r>
              <a:rPr sz="1200" spc="80" dirty="0">
                <a:latin typeface="Noto Sans CJK JP Regular"/>
                <a:cs typeface="Noto Sans CJK JP Regular"/>
              </a:rPr>
              <a:t>산출물  </a:t>
            </a:r>
            <a:r>
              <a:rPr sz="1200" spc="120" dirty="0">
                <a:latin typeface="Noto Sans CJK JP Regular"/>
                <a:cs typeface="Noto Sans CJK JP Regular"/>
              </a:rPr>
              <a:t>관리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887467" y="5814060"/>
            <a:ext cx="143510" cy="85725"/>
          </a:xfrm>
          <a:custGeom>
            <a:avLst/>
            <a:gdLst/>
            <a:ahLst/>
            <a:cxnLst/>
            <a:rect l="l" t="t" r="r" b="b"/>
            <a:pathLst>
              <a:path w="143510" h="85725">
                <a:moveTo>
                  <a:pt x="134112" y="85344"/>
                </a:moveTo>
                <a:lnTo>
                  <a:pt x="0" y="16764"/>
                </a:lnTo>
                <a:lnTo>
                  <a:pt x="9144" y="0"/>
                </a:lnTo>
                <a:lnTo>
                  <a:pt x="143256" y="68580"/>
                </a:lnTo>
                <a:lnTo>
                  <a:pt x="134112" y="853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011667" y="5974652"/>
            <a:ext cx="3242310" cy="71056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99060" indent="-86360">
              <a:lnSpc>
                <a:spcPct val="100000"/>
              </a:lnSpc>
              <a:spcBef>
                <a:spcPts val="219"/>
              </a:spcBef>
              <a:buClr>
                <a:srgbClr val="7E7E7E"/>
              </a:buClr>
              <a:buSzPct val="110000"/>
              <a:buFont typeface="Times New Roman"/>
              <a:buChar char="•"/>
              <a:tabLst>
                <a:tab pos="99695" algn="l"/>
              </a:tabLst>
            </a:pPr>
            <a:r>
              <a:rPr sz="1000" spc="100" dirty="0">
                <a:latin typeface="Noto Sans CJK JP Regular"/>
                <a:cs typeface="Noto Sans CJK JP Regular"/>
              </a:rPr>
              <a:t>정의된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절차에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따른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문서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75" dirty="0">
                <a:latin typeface="Noto Sans CJK JP Regular"/>
                <a:cs typeface="Noto Sans CJK JP Regular"/>
              </a:rPr>
              <a:t>출력</a:t>
            </a:r>
            <a:r>
              <a:rPr sz="1000" spc="75" dirty="0">
                <a:latin typeface="Times New Roman"/>
                <a:cs typeface="Times New Roman"/>
              </a:rPr>
              <a:t>,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보관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폐기</a:t>
            </a:r>
            <a:endParaRPr sz="1000">
              <a:latin typeface="Noto Sans CJK JP Regular"/>
              <a:cs typeface="Noto Sans CJK JP Regular"/>
            </a:endParaRPr>
          </a:p>
          <a:p>
            <a:pPr marL="99060" indent="-86360">
              <a:lnSpc>
                <a:spcPct val="100000"/>
              </a:lnSpc>
              <a:spcBef>
                <a:spcPts val="225"/>
              </a:spcBef>
              <a:buClr>
                <a:srgbClr val="7E7E7E"/>
              </a:buClr>
              <a:buSzPct val="110000"/>
              <a:buChar char="•"/>
              <a:tabLst>
                <a:tab pos="99695" algn="l"/>
              </a:tabLst>
            </a:pPr>
            <a:r>
              <a:rPr sz="1000" spc="40" dirty="0">
                <a:latin typeface="Times New Roman"/>
                <a:cs typeface="Times New Roman"/>
              </a:rPr>
              <a:t>PM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승인을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통한</a:t>
            </a:r>
            <a:r>
              <a:rPr sz="1000" spc="4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문서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배포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5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전송</a:t>
            </a:r>
            <a:endParaRPr sz="1000">
              <a:latin typeface="Noto Sans CJK JP Regular"/>
              <a:cs typeface="Noto Sans CJK JP Regular"/>
            </a:endParaRPr>
          </a:p>
          <a:p>
            <a:pPr marL="99060" marR="5080" indent="-86360">
              <a:lnSpc>
                <a:spcPct val="102000"/>
              </a:lnSpc>
              <a:spcBef>
                <a:spcPts val="195"/>
              </a:spcBef>
              <a:buClr>
                <a:srgbClr val="7E7E7E"/>
              </a:buClr>
              <a:buSzPct val="110000"/>
              <a:buChar char="•"/>
              <a:tabLst>
                <a:tab pos="99695" algn="l"/>
              </a:tabLst>
            </a:pPr>
            <a:r>
              <a:rPr sz="1000" spc="95" dirty="0">
                <a:latin typeface="Times New Roman"/>
                <a:cs typeface="Times New Roman"/>
              </a:rPr>
              <a:t>PC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반출입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통제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95" dirty="0">
                <a:latin typeface="Times New Roman"/>
                <a:cs typeface="Times New Roman"/>
              </a:rPr>
              <a:t>PC</a:t>
            </a:r>
            <a:r>
              <a:rPr sz="1000" spc="1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포맷을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통한</a:t>
            </a:r>
            <a:r>
              <a:rPr sz="1000" spc="3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프로그램</a:t>
            </a:r>
            <a:r>
              <a:rPr sz="1000" spc="25" dirty="0">
                <a:latin typeface="Noto Sans CJK JP Regular"/>
                <a:cs typeface="Noto Sans CJK JP Regular"/>
              </a:rPr>
              <a:t> </a:t>
            </a:r>
            <a:r>
              <a:rPr sz="1000" spc="85" dirty="0">
                <a:latin typeface="Noto Sans CJK JP Regular"/>
                <a:cs typeface="Noto Sans CJK JP Regular"/>
              </a:rPr>
              <a:t>소스코드</a:t>
            </a:r>
            <a:r>
              <a:rPr sz="1000" spc="85" dirty="0">
                <a:latin typeface="Times New Roman"/>
                <a:cs typeface="Times New Roman"/>
              </a:rPr>
              <a:t>,  </a:t>
            </a:r>
            <a:r>
              <a:rPr sz="1000" spc="80" dirty="0">
                <a:latin typeface="Noto Sans CJK JP Regular"/>
                <a:cs typeface="Noto Sans CJK JP Regular"/>
              </a:rPr>
              <a:t>데이터</a:t>
            </a:r>
            <a:r>
              <a:rPr sz="1000" spc="80" dirty="0">
                <a:latin typeface="Times New Roman"/>
                <a:cs typeface="Times New Roman"/>
              </a:rPr>
              <a:t>,</a:t>
            </a:r>
            <a:r>
              <a:rPr sz="100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산출물에</a:t>
            </a:r>
            <a:r>
              <a:rPr sz="1000" spc="4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대한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전반적인</a:t>
            </a:r>
            <a:r>
              <a:rPr sz="1000" spc="3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관리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822704" y="4398264"/>
            <a:ext cx="900683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12620" y="4489703"/>
            <a:ext cx="381000" cy="364490"/>
          </a:xfrm>
          <a:custGeom>
            <a:avLst/>
            <a:gdLst/>
            <a:ahLst/>
            <a:cxnLst/>
            <a:rect l="l" t="t" r="r" b="b"/>
            <a:pathLst>
              <a:path w="381000" h="364489">
                <a:moveTo>
                  <a:pt x="41148" y="364236"/>
                </a:moveTo>
                <a:lnTo>
                  <a:pt x="0" y="364236"/>
                </a:lnTo>
                <a:lnTo>
                  <a:pt x="0" y="359664"/>
                </a:lnTo>
                <a:lnTo>
                  <a:pt x="7620" y="288036"/>
                </a:lnTo>
                <a:lnTo>
                  <a:pt x="28956" y="219456"/>
                </a:lnTo>
                <a:lnTo>
                  <a:pt x="62484" y="160020"/>
                </a:lnTo>
                <a:lnTo>
                  <a:pt x="106680" y="105156"/>
                </a:lnTo>
                <a:lnTo>
                  <a:pt x="160020" y="62484"/>
                </a:lnTo>
                <a:lnTo>
                  <a:pt x="222504" y="28956"/>
                </a:lnTo>
                <a:lnTo>
                  <a:pt x="254508" y="15240"/>
                </a:lnTo>
                <a:lnTo>
                  <a:pt x="288036" y="7620"/>
                </a:lnTo>
                <a:lnTo>
                  <a:pt x="324612" y="1524"/>
                </a:lnTo>
                <a:lnTo>
                  <a:pt x="361188" y="0"/>
                </a:lnTo>
                <a:lnTo>
                  <a:pt x="381000" y="0"/>
                </a:lnTo>
                <a:lnTo>
                  <a:pt x="381000" y="41148"/>
                </a:lnTo>
                <a:lnTo>
                  <a:pt x="329184" y="41148"/>
                </a:lnTo>
                <a:lnTo>
                  <a:pt x="297180" y="47244"/>
                </a:lnTo>
                <a:lnTo>
                  <a:pt x="266700" y="54864"/>
                </a:lnTo>
                <a:lnTo>
                  <a:pt x="237744" y="64008"/>
                </a:lnTo>
                <a:lnTo>
                  <a:pt x="208788" y="77724"/>
                </a:lnTo>
                <a:lnTo>
                  <a:pt x="182880" y="96012"/>
                </a:lnTo>
                <a:lnTo>
                  <a:pt x="156972" y="112776"/>
                </a:lnTo>
                <a:lnTo>
                  <a:pt x="114300" y="158496"/>
                </a:lnTo>
                <a:lnTo>
                  <a:pt x="79248" y="208788"/>
                </a:lnTo>
                <a:lnTo>
                  <a:pt x="54864" y="265176"/>
                </a:lnTo>
                <a:lnTo>
                  <a:pt x="42672" y="327660"/>
                </a:lnTo>
                <a:lnTo>
                  <a:pt x="41148" y="359664"/>
                </a:lnTo>
                <a:lnTo>
                  <a:pt x="41148" y="364236"/>
                </a:lnTo>
                <a:close/>
              </a:path>
            </a:pathLst>
          </a:custGeom>
          <a:solidFill>
            <a:srgbClr val="2B46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68423" y="4445508"/>
            <a:ext cx="807720" cy="809625"/>
          </a:xfrm>
          <a:custGeom>
            <a:avLst/>
            <a:gdLst/>
            <a:ahLst/>
            <a:cxnLst/>
            <a:rect l="l" t="t" r="r" b="b"/>
            <a:pathLst>
              <a:path w="807719" h="809625">
                <a:moveTo>
                  <a:pt x="587121" y="765048"/>
                </a:moveTo>
                <a:lnTo>
                  <a:pt x="403860" y="765048"/>
                </a:lnTo>
                <a:lnTo>
                  <a:pt x="440436" y="763524"/>
                </a:lnTo>
                <a:lnTo>
                  <a:pt x="475488" y="757428"/>
                </a:lnTo>
                <a:lnTo>
                  <a:pt x="510540" y="749808"/>
                </a:lnTo>
                <a:lnTo>
                  <a:pt x="544068" y="736092"/>
                </a:lnTo>
                <a:lnTo>
                  <a:pt x="574548" y="722376"/>
                </a:lnTo>
                <a:lnTo>
                  <a:pt x="603504" y="702564"/>
                </a:lnTo>
                <a:lnTo>
                  <a:pt x="633984" y="682752"/>
                </a:lnTo>
                <a:lnTo>
                  <a:pt x="681228" y="633984"/>
                </a:lnTo>
                <a:lnTo>
                  <a:pt x="720852" y="576072"/>
                </a:lnTo>
                <a:lnTo>
                  <a:pt x="748284" y="512064"/>
                </a:lnTo>
                <a:lnTo>
                  <a:pt x="762000" y="441960"/>
                </a:lnTo>
                <a:lnTo>
                  <a:pt x="763524" y="403860"/>
                </a:lnTo>
                <a:lnTo>
                  <a:pt x="762000" y="368808"/>
                </a:lnTo>
                <a:lnTo>
                  <a:pt x="748284" y="301752"/>
                </a:lnTo>
                <a:lnTo>
                  <a:pt x="722376" y="239268"/>
                </a:lnTo>
                <a:lnTo>
                  <a:pt x="687324" y="182880"/>
                </a:lnTo>
                <a:lnTo>
                  <a:pt x="641604" y="134112"/>
                </a:lnTo>
                <a:lnTo>
                  <a:pt x="586740" y="94488"/>
                </a:lnTo>
                <a:lnTo>
                  <a:pt x="525780" y="65532"/>
                </a:lnTo>
                <a:lnTo>
                  <a:pt x="460248" y="48768"/>
                </a:lnTo>
                <a:lnTo>
                  <a:pt x="425196" y="44196"/>
                </a:lnTo>
                <a:lnTo>
                  <a:pt x="425196" y="0"/>
                </a:lnTo>
                <a:lnTo>
                  <a:pt x="466344" y="3048"/>
                </a:lnTo>
                <a:lnTo>
                  <a:pt x="539496" y="22860"/>
                </a:lnTo>
                <a:lnTo>
                  <a:pt x="574548" y="38100"/>
                </a:lnTo>
                <a:lnTo>
                  <a:pt x="641604" y="74676"/>
                </a:lnTo>
                <a:lnTo>
                  <a:pt x="697992" y="126492"/>
                </a:lnTo>
                <a:lnTo>
                  <a:pt x="743712" y="184404"/>
                </a:lnTo>
                <a:lnTo>
                  <a:pt x="762000" y="217932"/>
                </a:lnTo>
                <a:lnTo>
                  <a:pt x="790956" y="288036"/>
                </a:lnTo>
                <a:lnTo>
                  <a:pt x="806196" y="364236"/>
                </a:lnTo>
                <a:lnTo>
                  <a:pt x="807720" y="403860"/>
                </a:lnTo>
                <a:lnTo>
                  <a:pt x="806196" y="445008"/>
                </a:lnTo>
                <a:lnTo>
                  <a:pt x="800100" y="486156"/>
                </a:lnTo>
                <a:lnTo>
                  <a:pt x="789432" y="525780"/>
                </a:lnTo>
                <a:lnTo>
                  <a:pt x="775716" y="562356"/>
                </a:lnTo>
                <a:lnTo>
                  <a:pt x="758952" y="597408"/>
                </a:lnTo>
                <a:lnTo>
                  <a:pt x="737616" y="630936"/>
                </a:lnTo>
                <a:lnTo>
                  <a:pt x="714756" y="661416"/>
                </a:lnTo>
                <a:lnTo>
                  <a:pt x="659892" y="716280"/>
                </a:lnTo>
                <a:lnTo>
                  <a:pt x="629412" y="739140"/>
                </a:lnTo>
                <a:lnTo>
                  <a:pt x="595884" y="760476"/>
                </a:lnTo>
                <a:lnTo>
                  <a:pt x="587121" y="765048"/>
                </a:lnTo>
                <a:close/>
              </a:path>
              <a:path w="807719" h="809625">
                <a:moveTo>
                  <a:pt x="403860" y="809244"/>
                </a:moveTo>
                <a:lnTo>
                  <a:pt x="362712" y="807720"/>
                </a:lnTo>
                <a:lnTo>
                  <a:pt x="321564" y="801624"/>
                </a:lnTo>
                <a:lnTo>
                  <a:pt x="283464" y="792480"/>
                </a:lnTo>
                <a:lnTo>
                  <a:pt x="246888" y="778764"/>
                </a:lnTo>
                <a:lnTo>
                  <a:pt x="211836" y="760476"/>
                </a:lnTo>
                <a:lnTo>
                  <a:pt x="178308" y="742188"/>
                </a:lnTo>
                <a:lnTo>
                  <a:pt x="147828" y="717804"/>
                </a:lnTo>
                <a:lnTo>
                  <a:pt x="92964" y="664464"/>
                </a:lnTo>
                <a:lnTo>
                  <a:pt x="70104" y="632460"/>
                </a:lnTo>
                <a:lnTo>
                  <a:pt x="50292" y="598932"/>
                </a:lnTo>
                <a:lnTo>
                  <a:pt x="32004" y="563880"/>
                </a:lnTo>
                <a:lnTo>
                  <a:pt x="19812" y="527304"/>
                </a:lnTo>
                <a:lnTo>
                  <a:pt x="7620" y="487680"/>
                </a:lnTo>
                <a:lnTo>
                  <a:pt x="1524" y="449580"/>
                </a:lnTo>
                <a:lnTo>
                  <a:pt x="0" y="408432"/>
                </a:lnTo>
                <a:lnTo>
                  <a:pt x="44196" y="408432"/>
                </a:lnTo>
                <a:lnTo>
                  <a:pt x="45720" y="445008"/>
                </a:lnTo>
                <a:lnTo>
                  <a:pt x="51816" y="480060"/>
                </a:lnTo>
                <a:lnTo>
                  <a:pt x="73152" y="547116"/>
                </a:lnTo>
                <a:lnTo>
                  <a:pt x="106680" y="606552"/>
                </a:lnTo>
                <a:lnTo>
                  <a:pt x="150876" y="659892"/>
                </a:lnTo>
                <a:lnTo>
                  <a:pt x="204216" y="704088"/>
                </a:lnTo>
                <a:lnTo>
                  <a:pt x="263652" y="737616"/>
                </a:lnTo>
                <a:lnTo>
                  <a:pt x="332232" y="757428"/>
                </a:lnTo>
                <a:lnTo>
                  <a:pt x="403860" y="765048"/>
                </a:lnTo>
                <a:lnTo>
                  <a:pt x="587121" y="765048"/>
                </a:lnTo>
                <a:lnTo>
                  <a:pt x="560832" y="778764"/>
                </a:lnTo>
                <a:lnTo>
                  <a:pt x="524256" y="792480"/>
                </a:lnTo>
                <a:lnTo>
                  <a:pt x="486156" y="801624"/>
                </a:lnTo>
                <a:lnTo>
                  <a:pt x="445008" y="807720"/>
                </a:lnTo>
                <a:lnTo>
                  <a:pt x="403860" y="809244"/>
                </a:lnTo>
                <a:close/>
              </a:path>
            </a:pathLst>
          </a:custGeom>
          <a:solidFill>
            <a:srgbClr val="DB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63852" y="4439411"/>
            <a:ext cx="817244" cy="821690"/>
          </a:xfrm>
          <a:custGeom>
            <a:avLst/>
            <a:gdLst/>
            <a:ahLst/>
            <a:cxnLst/>
            <a:rect l="l" t="t" r="r" b="b"/>
            <a:pathLst>
              <a:path w="817244" h="821689">
                <a:moveTo>
                  <a:pt x="688848" y="192024"/>
                </a:moveTo>
                <a:lnTo>
                  <a:pt x="643128" y="143256"/>
                </a:lnTo>
                <a:lnTo>
                  <a:pt x="588264" y="105156"/>
                </a:lnTo>
                <a:lnTo>
                  <a:pt x="528828" y="76200"/>
                </a:lnTo>
                <a:lnTo>
                  <a:pt x="464820" y="59436"/>
                </a:lnTo>
                <a:lnTo>
                  <a:pt x="429768" y="54864"/>
                </a:lnTo>
                <a:lnTo>
                  <a:pt x="426720" y="54864"/>
                </a:lnTo>
                <a:lnTo>
                  <a:pt x="425196" y="53340"/>
                </a:lnTo>
                <a:lnTo>
                  <a:pt x="425196" y="3048"/>
                </a:lnTo>
                <a:lnTo>
                  <a:pt x="426720" y="1524"/>
                </a:lnTo>
                <a:lnTo>
                  <a:pt x="428244" y="1524"/>
                </a:lnTo>
                <a:lnTo>
                  <a:pt x="428244" y="0"/>
                </a:lnTo>
                <a:lnTo>
                  <a:pt x="429768" y="0"/>
                </a:lnTo>
                <a:lnTo>
                  <a:pt x="472440" y="4572"/>
                </a:lnTo>
                <a:lnTo>
                  <a:pt x="479755" y="6096"/>
                </a:lnTo>
                <a:lnTo>
                  <a:pt x="434340" y="6096"/>
                </a:lnTo>
                <a:lnTo>
                  <a:pt x="429768" y="10668"/>
                </a:lnTo>
                <a:lnTo>
                  <a:pt x="434340" y="11019"/>
                </a:lnTo>
                <a:lnTo>
                  <a:pt x="434340" y="45720"/>
                </a:lnTo>
                <a:lnTo>
                  <a:pt x="429768" y="45720"/>
                </a:lnTo>
                <a:lnTo>
                  <a:pt x="434340" y="50292"/>
                </a:lnTo>
                <a:lnTo>
                  <a:pt x="470916" y="50292"/>
                </a:lnTo>
                <a:lnTo>
                  <a:pt x="501396" y="57912"/>
                </a:lnTo>
                <a:lnTo>
                  <a:pt x="563880" y="80772"/>
                </a:lnTo>
                <a:lnTo>
                  <a:pt x="623316" y="114300"/>
                </a:lnTo>
                <a:lnTo>
                  <a:pt x="696468" y="185928"/>
                </a:lnTo>
                <a:lnTo>
                  <a:pt x="699262" y="190500"/>
                </a:lnTo>
                <a:lnTo>
                  <a:pt x="688848" y="190500"/>
                </a:lnTo>
                <a:lnTo>
                  <a:pt x="688848" y="192024"/>
                </a:lnTo>
                <a:close/>
              </a:path>
              <a:path w="817244" h="821689">
                <a:moveTo>
                  <a:pt x="434340" y="11019"/>
                </a:moveTo>
                <a:lnTo>
                  <a:pt x="429768" y="10668"/>
                </a:lnTo>
                <a:lnTo>
                  <a:pt x="434340" y="6096"/>
                </a:lnTo>
                <a:lnTo>
                  <a:pt x="434340" y="11019"/>
                </a:lnTo>
                <a:close/>
              </a:path>
              <a:path w="817244" h="821689">
                <a:moveTo>
                  <a:pt x="755250" y="193548"/>
                </a:moveTo>
                <a:lnTo>
                  <a:pt x="745236" y="193548"/>
                </a:lnTo>
                <a:lnTo>
                  <a:pt x="720852" y="161544"/>
                </a:lnTo>
                <a:lnTo>
                  <a:pt x="697992" y="135636"/>
                </a:lnTo>
                <a:lnTo>
                  <a:pt x="643128" y="85344"/>
                </a:lnTo>
                <a:lnTo>
                  <a:pt x="609600" y="65532"/>
                </a:lnTo>
                <a:lnTo>
                  <a:pt x="542544" y="33528"/>
                </a:lnTo>
                <a:lnTo>
                  <a:pt x="505968" y="21336"/>
                </a:lnTo>
                <a:lnTo>
                  <a:pt x="434340" y="11019"/>
                </a:lnTo>
                <a:lnTo>
                  <a:pt x="434340" y="6096"/>
                </a:lnTo>
                <a:lnTo>
                  <a:pt x="479755" y="6096"/>
                </a:lnTo>
                <a:lnTo>
                  <a:pt x="509016" y="12192"/>
                </a:lnTo>
                <a:lnTo>
                  <a:pt x="547116" y="24384"/>
                </a:lnTo>
                <a:lnTo>
                  <a:pt x="582168" y="39624"/>
                </a:lnTo>
                <a:lnTo>
                  <a:pt x="615696" y="57912"/>
                </a:lnTo>
                <a:lnTo>
                  <a:pt x="647700" y="77724"/>
                </a:lnTo>
                <a:lnTo>
                  <a:pt x="649224" y="77724"/>
                </a:lnTo>
                <a:lnTo>
                  <a:pt x="678180" y="102108"/>
                </a:lnTo>
                <a:lnTo>
                  <a:pt x="705612" y="129540"/>
                </a:lnTo>
                <a:lnTo>
                  <a:pt x="728472" y="156972"/>
                </a:lnTo>
                <a:lnTo>
                  <a:pt x="752856" y="187452"/>
                </a:lnTo>
                <a:lnTo>
                  <a:pt x="752856" y="188976"/>
                </a:lnTo>
                <a:lnTo>
                  <a:pt x="755250" y="193548"/>
                </a:lnTo>
                <a:close/>
              </a:path>
              <a:path w="817244" h="821689">
                <a:moveTo>
                  <a:pt x="434340" y="50292"/>
                </a:moveTo>
                <a:lnTo>
                  <a:pt x="429768" y="45720"/>
                </a:lnTo>
                <a:lnTo>
                  <a:pt x="434340" y="46117"/>
                </a:lnTo>
                <a:lnTo>
                  <a:pt x="434340" y="50292"/>
                </a:lnTo>
                <a:close/>
              </a:path>
              <a:path w="817244" h="821689">
                <a:moveTo>
                  <a:pt x="434340" y="46117"/>
                </a:moveTo>
                <a:lnTo>
                  <a:pt x="429768" y="45720"/>
                </a:lnTo>
                <a:lnTo>
                  <a:pt x="434340" y="45720"/>
                </a:lnTo>
                <a:lnTo>
                  <a:pt x="434340" y="46117"/>
                </a:lnTo>
                <a:close/>
              </a:path>
              <a:path w="817244" h="821689">
                <a:moveTo>
                  <a:pt x="470916" y="50292"/>
                </a:moveTo>
                <a:lnTo>
                  <a:pt x="434340" y="50292"/>
                </a:lnTo>
                <a:lnTo>
                  <a:pt x="434340" y="46117"/>
                </a:lnTo>
                <a:lnTo>
                  <a:pt x="464820" y="48768"/>
                </a:lnTo>
                <a:lnTo>
                  <a:pt x="470916" y="50292"/>
                </a:lnTo>
                <a:close/>
              </a:path>
              <a:path w="817244" h="821689">
                <a:moveTo>
                  <a:pt x="731367" y="580644"/>
                </a:moveTo>
                <a:lnTo>
                  <a:pt x="720852" y="580644"/>
                </a:lnTo>
                <a:lnTo>
                  <a:pt x="748284" y="516636"/>
                </a:lnTo>
                <a:lnTo>
                  <a:pt x="755904" y="481584"/>
                </a:lnTo>
                <a:lnTo>
                  <a:pt x="762000" y="448056"/>
                </a:lnTo>
                <a:lnTo>
                  <a:pt x="763397" y="414528"/>
                </a:lnTo>
                <a:lnTo>
                  <a:pt x="763457" y="409956"/>
                </a:lnTo>
                <a:lnTo>
                  <a:pt x="762000" y="376428"/>
                </a:lnTo>
                <a:lnTo>
                  <a:pt x="748284" y="309372"/>
                </a:lnTo>
                <a:lnTo>
                  <a:pt x="722376" y="246888"/>
                </a:lnTo>
                <a:lnTo>
                  <a:pt x="688848" y="190500"/>
                </a:lnTo>
                <a:lnTo>
                  <a:pt x="699262" y="190500"/>
                </a:lnTo>
                <a:lnTo>
                  <a:pt x="713232" y="213360"/>
                </a:lnTo>
                <a:lnTo>
                  <a:pt x="731520" y="242316"/>
                </a:lnTo>
                <a:lnTo>
                  <a:pt x="745236" y="272796"/>
                </a:lnTo>
                <a:lnTo>
                  <a:pt x="757428" y="306324"/>
                </a:lnTo>
                <a:lnTo>
                  <a:pt x="765048" y="339852"/>
                </a:lnTo>
                <a:lnTo>
                  <a:pt x="771144" y="374904"/>
                </a:lnTo>
                <a:lnTo>
                  <a:pt x="772668" y="409956"/>
                </a:lnTo>
                <a:lnTo>
                  <a:pt x="771144" y="448056"/>
                </a:lnTo>
                <a:lnTo>
                  <a:pt x="765048" y="483108"/>
                </a:lnTo>
                <a:lnTo>
                  <a:pt x="757428" y="518160"/>
                </a:lnTo>
                <a:lnTo>
                  <a:pt x="757428" y="519684"/>
                </a:lnTo>
                <a:lnTo>
                  <a:pt x="743712" y="553212"/>
                </a:lnTo>
                <a:lnTo>
                  <a:pt x="731367" y="580644"/>
                </a:lnTo>
                <a:close/>
              </a:path>
              <a:path w="817244" h="821689">
                <a:moveTo>
                  <a:pt x="778764" y="259080"/>
                </a:moveTo>
                <a:lnTo>
                  <a:pt x="762000" y="225552"/>
                </a:lnTo>
                <a:lnTo>
                  <a:pt x="743712" y="192024"/>
                </a:lnTo>
                <a:lnTo>
                  <a:pt x="745236" y="193548"/>
                </a:lnTo>
                <a:lnTo>
                  <a:pt x="755250" y="193548"/>
                </a:lnTo>
                <a:lnTo>
                  <a:pt x="769620" y="220980"/>
                </a:lnTo>
                <a:lnTo>
                  <a:pt x="787908" y="254508"/>
                </a:lnTo>
                <a:lnTo>
                  <a:pt x="787908" y="256032"/>
                </a:lnTo>
                <a:lnTo>
                  <a:pt x="788416" y="257556"/>
                </a:lnTo>
                <a:lnTo>
                  <a:pt x="778764" y="257556"/>
                </a:lnTo>
                <a:lnTo>
                  <a:pt x="778764" y="259080"/>
                </a:lnTo>
                <a:close/>
              </a:path>
              <a:path w="817244" h="821689">
                <a:moveTo>
                  <a:pt x="809469" y="492252"/>
                </a:moveTo>
                <a:lnTo>
                  <a:pt x="800100" y="492252"/>
                </a:lnTo>
                <a:lnTo>
                  <a:pt x="806196" y="451104"/>
                </a:lnTo>
                <a:lnTo>
                  <a:pt x="807720" y="409956"/>
                </a:lnTo>
                <a:lnTo>
                  <a:pt x="806196" y="370332"/>
                </a:lnTo>
                <a:lnTo>
                  <a:pt x="800100" y="332232"/>
                </a:lnTo>
                <a:lnTo>
                  <a:pt x="790956" y="295656"/>
                </a:lnTo>
                <a:lnTo>
                  <a:pt x="778764" y="257556"/>
                </a:lnTo>
                <a:lnTo>
                  <a:pt x="788416" y="257556"/>
                </a:lnTo>
                <a:lnTo>
                  <a:pt x="800100" y="292608"/>
                </a:lnTo>
                <a:lnTo>
                  <a:pt x="809244" y="330708"/>
                </a:lnTo>
                <a:lnTo>
                  <a:pt x="815340" y="368808"/>
                </a:lnTo>
                <a:lnTo>
                  <a:pt x="816809" y="409956"/>
                </a:lnTo>
                <a:lnTo>
                  <a:pt x="816751" y="414528"/>
                </a:lnTo>
                <a:lnTo>
                  <a:pt x="815340" y="452628"/>
                </a:lnTo>
                <a:lnTo>
                  <a:pt x="809469" y="492252"/>
                </a:lnTo>
                <a:close/>
              </a:path>
              <a:path w="817244" h="821689">
                <a:moveTo>
                  <a:pt x="408432" y="821436"/>
                </a:moveTo>
                <a:lnTo>
                  <a:pt x="367284" y="818388"/>
                </a:lnTo>
                <a:lnTo>
                  <a:pt x="326136" y="812292"/>
                </a:lnTo>
                <a:lnTo>
                  <a:pt x="286512" y="803148"/>
                </a:lnTo>
                <a:lnTo>
                  <a:pt x="248412" y="789432"/>
                </a:lnTo>
                <a:lnTo>
                  <a:pt x="213360" y="771144"/>
                </a:lnTo>
                <a:lnTo>
                  <a:pt x="179832" y="751332"/>
                </a:lnTo>
                <a:lnTo>
                  <a:pt x="149352" y="728472"/>
                </a:lnTo>
                <a:lnTo>
                  <a:pt x="120396" y="702564"/>
                </a:lnTo>
                <a:lnTo>
                  <a:pt x="118872" y="702564"/>
                </a:lnTo>
                <a:lnTo>
                  <a:pt x="92964" y="672084"/>
                </a:lnTo>
                <a:lnTo>
                  <a:pt x="70104" y="641604"/>
                </a:lnTo>
                <a:lnTo>
                  <a:pt x="50292" y="608076"/>
                </a:lnTo>
                <a:lnTo>
                  <a:pt x="32004" y="571500"/>
                </a:lnTo>
                <a:lnTo>
                  <a:pt x="19812" y="534924"/>
                </a:lnTo>
                <a:lnTo>
                  <a:pt x="7620" y="495300"/>
                </a:lnTo>
                <a:lnTo>
                  <a:pt x="1524" y="455676"/>
                </a:lnTo>
                <a:lnTo>
                  <a:pt x="0" y="414528"/>
                </a:lnTo>
                <a:lnTo>
                  <a:pt x="0" y="411480"/>
                </a:lnTo>
                <a:lnTo>
                  <a:pt x="1524" y="411480"/>
                </a:lnTo>
                <a:lnTo>
                  <a:pt x="1524" y="409956"/>
                </a:lnTo>
                <a:lnTo>
                  <a:pt x="51816" y="409956"/>
                </a:lnTo>
                <a:lnTo>
                  <a:pt x="53340" y="411480"/>
                </a:lnTo>
                <a:lnTo>
                  <a:pt x="53340" y="414528"/>
                </a:lnTo>
                <a:lnTo>
                  <a:pt x="9144" y="414528"/>
                </a:lnTo>
                <a:lnTo>
                  <a:pt x="4572" y="419100"/>
                </a:lnTo>
                <a:lnTo>
                  <a:pt x="9313" y="419100"/>
                </a:lnTo>
                <a:lnTo>
                  <a:pt x="10668" y="455676"/>
                </a:lnTo>
                <a:lnTo>
                  <a:pt x="16764" y="493776"/>
                </a:lnTo>
                <a:lnTo>
                  <a:pt x="28956" y="531876"/>
                </a:lnTo>
                <a:lnTo>
                  <a:pt x="41148" y="568452"/>
                </a:lnTo>
                <a:lnTo>
                  <a:pt x="59436" y="603504"/>
                </a:lnTo>
                <a:lnTo>
                  <a:pt x="102108" y="667512"/>
                </a:lnTo>
                <a:lnTo>
                  <a:pt x="126492" y="696468"/>
                </a:lnTo>
                <a:lnTo>
                  <a:pt x="128195" y="696468"/>
                </a:lnTo>
                <a:lnTo>
                  <a:pt x="155448" y="720852"/>
                </a:lnTo>
                <a:lnTo>
                  <a:pt x="185928" y="743712"/>
                </a:lnTo>
                <a:lnTo>
                  <a:pt x="252984" y="780288"/>
                </a:lnTo>
                <a:lnTo>
                  <a:pt x="289560" y="794004"/>
                </a:lnTo>
                <a:lnTo>
                  <a:pt x="327660" y="803148"/>
                </a:lnTo>
                <a:lnTo>
                  <a:pt x="368808" y="809244"/>
                </a:lnTo>
                <a:lnTo>
                  <a:pt x="408432" y="810768"/>
                </a:lnTo>
                <a:lnTo>
                  <a:pt x="497332" y="810768"/>
                </a:lnTo>
                <a:lnTo>
                  <a:pt x="490728" y="812292"/>
                </a:lnTo>
                <a:lnTo>
                  <a:pt x="449580" y="818388"/>
                </a:lnTo>
                <a:lnTo>
                  <a:pt x="408432" y="821436"/>
                </a:lnTo>
                <a:close/>
              </a:path>
              <a:path w="817244" h="821689">
                <a:moveTo>
                  <a:pt x="9313" y="419100"/>
                </a:moveTo>
                <a:lnTo>
                  <a:pt x="4572" y="419100"/>
                </a:lnTo>
                <a:lnTo>
                  <a:pt x="9144" y="414528"/>
                </a:lnTo>
                <a:lnTo>
                  <a:pt x="9313" y="419100"/>
                </a:lnTo>
                <a:close/>
              </a:path>
              <a:path w="817244" h="821689">
                <a:moveTo>
                  <a:pt x="44378" y="419100"/>
                </a:moveTo>
                <a:lnTo>
                  <a:pt x="9313" y="419100"/>
                </a:lnTo>
                <a:lnTo>
                  <a:pt x="9144" y="414528"/>
                </a:lnTo>
                <a:lnTo>
                  <a:pt x="44196" y="414528"/>
                </a:lnTo>
                <a:lnTo>
                  <a:pt x="44378" y="419100"/>
                </a:lnTo>
                <a:close/>
              </a:path>
              <a:path w="817244" h="821689">
                <a:moveTo>
                  <a:pt x="408432" y="775716"/>
                </a:moveTo>
                <a:lnTo>
                  <a:pt x="335280" y="768096"/>
                </a:lnTo>
                <a:lnTo>
                  <a:pt x="266700" y="748284"/>
                </a:lnTo>
                <a:lnTo>
                  <a:pt x="205740" y="714756"/>
                </a:lnTo>
                <a:lnTo>
                  <a:pt x="152400" y="669036"/>
                </a:lnTo>
                <a:lnTo>
                  <a:pt x="106680" y="615696"/>
                </a:lnTo>
                <a:lnTo>
                  <a:pt x="73152" y="554736"/>
                </a:lnTo>
                <a:lnTo>
                  <a:pt x="51816" y="487680"/>
                </a:lnTo>
                <a:lnTo>
                  <a:pt x="44196" y="414528"/>
                </a:lnTo>
                <a:lnTo>
                  <a:pt x="48768" y="419100"/>
                </a:lnTo>
                <a:lnTo>
                  <a:pt x="53721" y="419100"/>
                </a:lnTo>
                <a:lnTo>
                  <a:pt x="60960" y="484632"/>
                </a:lnTo>
                <a:lnTo>
                  <a:pt x="82296" y="550164"/>
                </a:lnTo>
                <a:lnTo>
                  <a:pt x="114300" y="609600"/>
                </a:lnTo>
                <a:lnTo>
                  <a:pt x="158496" y="662940"/>
                </a:lnTo>
                <a:lnTo>
                  <a:pt x="210312" y="707136"/>
                </a:lnTo>
                <a:lnTo>
                  <a:pt x="269748" y="739140"/>
                </a:lnTo>
                <a:lnTo>
                  <a:pt x="336804" y="758952"/>
                </a:lnTo>
                <a:lnTo>
                  <a:pt x="408432" y="766572"/>
                </a:lnTo>
                <a:lnTo>
                  <a:pt x="488594" y="766572"/>
                </a:lnTo>
                <a:lnTo>
                  <a:pt x="481584" y="768096"/>
                </a:lnTo>
                <a:lnTo>
                  <a:pt x="446532" y="774192"/>
                </a:lnTo>
                <a:lnTo>
                  <a:pt x="408432" y="775716"/>
                </a:lnTo>
                <a:close/>
              </a:path>
              <a:path w="817244" h="821689">
                <a:moveTo>
                  <a:pt x="53721" y="419100"/>
                </a:moveTo>
                <a:lnTo>
                  <a:pt x="48768" y="419100"/>
                </a:lnTo>
                <a:lnTo>
                  <a:pt x="44196" y="414528"/>
                </a:lnTo>
                <a:lnTo>
                  <a:pt x="53340" y="414528"/>
                </a:lnTo>
                <a:lnTo>
                  <a:pt x="53721" y="419100"/>
                </a:lnTo>
                <a:close/>
              </a:path>
              <a:path w="817244" h="821689">
                <a:moveTo>
                  <a:pt x="769553" y="601980"/>
                </a:moveTo>
                <a:lnTo>
                  <a:pt x="760476" y="601980"/>
                </a:lnTo>
                <a:lnTo>
                  <a:pt x="775716" y="566928"/>
                </a:lnTo>
                <a:lnTo>
                  <a:pt x="789432" y="530352"/>
                </a:lnTo>
                <a:lnTo>
                  <a:pt x="800100" y="490728"/>
                </a:lnTo>
                <a:lnTo>
                  <a:pt x="800100" y="492252"/>
                </a:lnTo>
                <a:lnTo>
                  <a:pt x="809469" y="492252"/>
                </a:lnTo>
                <a:lnTo>
                  <a:pt x="809244" y="493776"/>
                </a:lnTo>
                <a:lnTo>
                  <a:pt x="798576" y="533400"/>
                </a:lnTo>
                <a:lnTo>
                  <a:pt x="784860" y="569976"/>
                </a:lnTo>
                <a:lnTo>
                  <a:pt x="769553" y="601980"/>
                </a:lnTo>
                <a:close/>
              </a:path>
              <a:path w="817244" h="821689">
                <a:moveTo>
                  <a:pt x="693500" y="638556"/>
                </a:moveTo>
                <a:lnTo>
                  <a:pt x="682752" y="638556"/>
                </a:lnTo>
                <a:lnTo>
                  <a:pt x="702564" y="608076"/>
                </a:lnTo>
                <a:lnTo>
                  <a:pt x="720852" y="579120"/>
                </a:lnTo>
                <a:lnTo>
                  <a:pt x="720852" y="580644"/>
                </a:lnTo>
                <a:lnTo>
                  <a:pt x="731367" y="580644"/>
                </a:lnTo>
                <a:lnTo>
                  <a:pt x="729996" y="583692"/>
                </a:lnTo>
                <a:lnTo>
                  <a:pt x="729996" y="585216"/>
                </a:lnTo>
                <a:lnTo>
                  <a:pt x="693500" y="638556"/>
                </a:lnTo>
                <a:close/>
              </a:path>
              <a:path w="817244" h="821689">
                <a:moveTo>
                  <a:pt x="497332" y="810768"/>
                </a:moveTo>
                <a:lnTo>
                  <a:pt x="408432" y="810768"/>
                </a:lnTo>
                <a:lnTo>
                  <a:pt x="449580" y="809244"/>
                </a:lnTo>
                <a:lnTo>
                  <a:pt x="489204" y="803148"/>
                </a:lnTo>
                <a:lnTo>
                  <a:pt x="527304" y="794004"/>
                </a:lnTo>
                <a:lnTo>
                  <a:pt x="563880" y="780288"/>
                </a:lnTo>
                <a:lnTo>
                  <a:pt x="598932" y="763524"/>
                </a:lnTo>
                <a:lnTo>
                  <a:pt x="630936" y="742188"/>
                </a:lnTo>
                <a:lnTo>
                  <a:pt x="661416" y="719328"/>
                </a:lnTo>
                <a:lnTo>
                  <a:pt x="690372" y="693420"/>
                </a:lnTo>
                <a:lnTo>
                  <a:pt x="716280" y="664464"/>
                </a:lnTo>
                <a:lnTo>
                  <a:pt x="739140" y="633984"/>
                </a:lnTo>
                <a:lnTo>
                  <a:pt x="760476" y="600456"/>
                </a:lnTo>
                <a:lnTo>
                  <a:pt x="760476" y="601980"/>
                </a:lnTo>
                <a:lnTo>
                  <a:pt x="769553" y="601980"/>
                </a:lnTo>
                <a:lnTo>
                  <a:pt x="768096" y="605028"/>
                </a:lnTo>
                <a:lnTo>
                  <a:pt x="768096" y="606552"/>
                </a:lnTo>
                <a:lnTo>
                  <a:pt x="746760" y="640080"/>
                </a:lnTo>
                <a:lnTo>
                  <a:pt x="697992" y="701040"/>
                </a:lnTo>
                <a:lnTo>
                  <a:pt x="667512" y="726948"/>
                </a:lnTo>
                <a:lnTo>
                  <a:pt x="637032" y="749808"/>
                </a:lnTo>
                <a:lnTo>
                  <a:pt x="603504" y="771144"/>
                </a:lnTo>
                <a:lnTo>
                  <a:pt x="566928" y="789432"/>
                </a:lnTo>
                <a:lnTo>
                  <a:pt x="530352" y="803148"/>
                </a:lnTo>
                <a:lnTo>
                  <a:pt x="497332" y="810768"/>
                </a:lnTo>
                <a:close/>
              </a:path>
              <a:path w="817244" h="821689">
                <a:moveTo>
                  <a:pt x="488594" y="766572"/>
                </a:moveTo>
                <a:lnTo>
                  <a:pt x="408432" y="766572"/>
                </a:lnTo>
                <a:lnTo>
                  <a:pt x="445008" y="765048"/>
                </a:lnTo>
                <a:lnTo>
                  <a:pt x="480060" y="758952"/>
                </a:lnTo>
                <a:lnTo>
                  <a:pt x="513588" y="751332"/>
                </a:lnTo>
                <a:lnTo>
                  <a:pt x="547116" y="737616"/>
                </a:lnTo>
                <a:lnTo>
                  <a:pt x="577596" y="723900"/>
                </a:lnTo>
                <a:lnTo>
                  <a:pt x="606552" y="704088"/>
                </a:lnTo>
                <a:lnTo>
                  <a:pt x="635508" y="685800"/>
                </a:lnTo>
                <a:lnTo>
                  <a:pt x="633984" y="685800"/>
                </a:lnTo>
                <a:lnTo>
                  <a:pt x="659892" y="662940"/>
                </a:lnTo>
                <a:lnTo>
                  <a:pt x="682752" y="637032"/>
                </a:lnTo>
                <a:lnTo>
                  <a:pt x="682752" y="638556"/>
                </a:lnTo>
                <a:lnTo>
                  <a:pt x="693500" y="638556"/>
                </a:lnTo>
                <a:lnTo>
                  <a:pt x="690372" y="643128"/>
                </a:lnTo>
                <a:lnTo>
                  <a:pt x="690372" y="644652"/>
                </a:lnTo>
                <a:lnTo>
                  <a:pt x="641604" y="693420"/>
                </a:lnTo>
                <a:lnTo>
                  <a:pt x="640080" y="693420"/>
                </a:lnTo>
                <a:lnTo>
                  <a:pt x="582168" y="733044"/>
                </a:lnTo>
                <a:lnTo>
                  <a:pt x="550164" y="746760"/>
                </a:lnTo>
                <a:lnTo>
                  <a:pt x="516636" y="760476"/>
                </a:lnTo>
                <a:lnTo>
                  <a:pt x="488594" y="766572"/>
                </a:lnTo>
                <a:close/>
              </a:path>
              <a:path w="817244" h="821689">
                <a:moveTo>
                  <a:pt x="128195" y="696468"/>
                </a:moveTo>
                <a:lnTo>
                  <a:pt x="126492" y="696468"/>
                </a:lnTo>
                <a:lnTo>
                  <a:pt x="126492" y="694944"/>
                </a:lnTo>
                <a:lnTo>
                  <a:pt x="128195" y="696468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12620" y="4486655"/>
            <a:ext cx="719455" cy="723900"/>
          </a:xfrm>
          <a:custGeom>
            <a:avLst/>
            <a:gdLst/>
            <a:ahLst/>
            <a:cxnLst/>
            <a:rect l="l" t="t" r="r" b="b"/>
            <a:pathLst>
              <a:path w="719455" h="723900">
                <a:moveTo>
                  <a:pt x="359664" y="723900"/>
                </a:moveTo>
                <a:lnTo>
                  <a:pt x="310968" y="720605"/>
                </a:lnTo>
                <a:lnTo>
                  <a:pt x="264230" y="711009"/>
                </a:lnTo>
                <a:lnTo>
                  <a:pt x="219884" y="695539"/>
                </a:lnTo>
                <a:lnTo>
                  <a:pt x="178364" y="674624"/>
                </a:lnTo>
                <a:lnTo>
                  <a:pt x="140103" y="648692"/>
                </a:lnTo>
                <a:lnTo>
                  <a:pt x="105537" y="618172"/>
                </a:lnTo>
                <a:lnTo>
                  <a:pt x="75097" y="583493"/>
                </a:lnTo>
                <a:lnTo>
                  <a:pt x="49219" y="545084"/>
                </a:lnTo>
                <a:lnTo>
                  <a:pt x="28336" y="503372"/>
                </a:lnTo>
                <a:lnTo>
                  <a:pt x="12883" y="458787"/>
                </a:lnTo>
                <a:lnTo>
                  <a:pt x="3293" y="411757"/>
                </a:lnTo>
                <a:lnTo>
                  <a:pt x="0" y="362712"/>
                </a:lnTo>
                <a:lnTo>
                  <a:pt x="3293" y="313636"/>
                </a:lnTo>
                <a:lnTo>
                  <a:pt x="12883" y="266523"/>
                </a:lnTo>
                <a:lnTo>
                  <a:pt x="28336" y="221813"/>
                </a:lnTo>
                <a:lnTo>
                  <a:pt x="49219" y="179944"/>
                </a:lnTo>
                <a:lnTo>
                  <a:pt x="75097" y="141357"/>
                </a:lnTo>
                <a:lnTo>
                  <a:pt x="105537" y="106489"/>
                </a:lnTo>
                <a:lnTo>
                  <a:pt x="140103" y="75781"/>
                </a:lnTo>
                <a:lnTo>
                  <a:pt x="178364" y="49671"/>
                </a:lnTo>
                <a:lnTo>
                  <a:pt x="219884" y="28598"/>
                </a:lnTo>
                <a:lnTo>
                  <a:pt x="264230" y="13003"/>
                </a:lnTo>
                <a:lnTo>
                  <a:pt x="310968" y="3324"/>
                </a:lnTo>
                <a:lnTo>
                  <a:pt x="359664" y="0"/>
                </a:lnTo>
                <a:lnTo>
                  <a:pt x="408359" y="3324"/>
                </a:lnTo>
                <a:lnTo>
                  <a:pt x="455097" y="13003"/>
                </a:lnTo>
                <a:lnTo>
                  <a:pt x="499443" y="28598"/>
                </a:lnTo>
                <a:lnTo>
                  <a:pt x="540963" y="49671"/>
                </a:lnTo>
                <a:lnTo>
                  <a:pt x="579224" y="75781"/>
                </a:lnTo>
                <a:lnTo>
                  <a:pt x="613791" y="106489"/>
                </a:lnTo>
                <a:lnTo>
                  <a:pt x="644230" y="141357"/>
                </a:lnTo>
                <a:lnTo>
                  <a:pt x="670108" y="179944"/>
                </a:lnTo>
                <a:lnTo>
                  <a:pt x="690991" y="221813"/>
                </a:lnTo>
                <a:lnTo>
                  <a:pt x="706444" y="266523"/>
                </a:lnTo>
                <a:lnTo>
                  <a:pt x="716034" y="313636"/>
                </a:lnTo>
                <a:lnTo>
                  <a:pt x="719328" y="362712"/>
                </a:lnTo>
                <a:lnTo>
                  <a:pt x="716034" y="411757"/>
                </a:lnTo>
                <a:lnTo>
                  <a:pt x="706444" y="458787"/>
                </a:lnTo>
                <a:lnTo>
                  <a:pt x="690991" y="503372"/>
                </a:lnTo>
                <a:lnTo>
                  <a:pt x="670108" y="545084"/>
                </a:lnTo>
                <a:lnTo>
                  <a:pt x="644230" y="583493"/>
                </a:lnTo>
                <a:lnTo>
                  <a:pt x="613791" y="618172"/>
                </a:lnTo>
                <a:lnTo>
                  <a:pt x="579224" y="648692"/>
                </a:lnTo>
                <a:lnTo>
                  <a:pt x="540963" y="674624"/>
                </a:lnTo>
                <a:lnTo>
                  <a:pt x="499443" y="695539"/>
                </a:lnTo>
                <a:lnTo>
                  <a:pt x="455097" y="711009"/>
                </a:lnTo>
                <a:lnTo>
                  <a:pt x="408359" y="720605"/>
                </a:lnTo>
                <a:lnTo>
                  <a:pt x="359664" y="7239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989888" y="4600435"/>
            <a:ext cx="565150" cy="4914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93980">
              <a:lnSpc>
                <a:spcPct val="102000"/>
              </a:lnSpc>
              <a:spcBef>
                <a:spcPts val="85"/>
              </a:spcBef>
            </a:pPr>
            <a:r>
              <a:rPr sz="1500" spc="-20" dirty="0">
                <a:solidFill>
                  <a:srgbClr val="003657"/>
                </a:solidFill>
                <a:latin typeface="Times New Roman"/>
                <a:cs typeface="Times New Roman"/>
              </a:rPr>
              <a:t>IBM  </a:t>
            </a:r>
            <a:r>
              <a:rPr sz="1500" spc="10" dirty="0">
                <a:solidFill>
                  <a:srgbClr val="003657"/>
                </a:solidFill>
                <a:latin typeface="Times New Roman"/>
                <a:cs typeface="Times New Roman"/>
              </a:rPr>
              <a:t>D</a:t>
            </a:r>
            <a:r>
              <a:rPr sz="1500" spc="185" dirty="0">
                <a:solidFill>
                  <a:srgbClr val="003657"/>
                </a:solidFill>
                <a:latin typeface="Times New Roman"/>
                <a:cs typeface="Times New Roman"/>
              </a:rPr>
              <a:t>S</a:t>
            </a:r>
            <a:r>
              <a:rPr sz="1500" spc="-60" dirty="0">
                <a:solidFill>
                  <a:srgbClr val="003657"/>
                </a:solidFill>
                <a:latin typeface="Times New Roman"/>
                <a:cs typeface="Times New Roman"/>
              </a:rPr>
              <a:t>&amp;</a:t>
            </a:r>
            <a:r>
              <a:rPr sz="1500" spc="180" dirty="0">
                <a:solidFill>
                  <a:srgbClr val="003657"/>
                </a:solidFill>
                <a:latin typeface="Times New Roman"/>
                <a:cs typeface="Times New Roman"/>
              </a:rPr>
              <a:t>P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43840" y="2903220"/>
            <a:ext cx="3985260" cy="4070985"/>
          </a:xfrm>
          <a:custGeom>
            <a:avLst/>
            <a:gdLst/>
            <a:ahLst/>
            <a:cxnLst/>
            <a:rect l="l" t="t" r="r" b="b"/>
            <a:pathLst>
              <a:path w="3985260" h="4070984">
                <a:moveTo>
                  <a:pt x="3979164" y="4070604"/>
                </a:moveTo>
                <a:lnTo>
                  <a:pt x="6096" y="4070604"/>
                </a:lnTo>
                <a:lnTo>
                  <a:pt x="0" y="4062984"/>
                </a:lnTo>
                <a:lnTo>
                  <a:pt x="0" y="7620"/>
                </a:lnTo>
                <a:lnTo>
                  <a:pt x="6096" y="0"/>
                </a:lnTo>
                <a:lnTo>
                  <a:pt x="3979164" y="0"/>
                </a:lnTo>
                <a:lnTo>
                  <a:pt x="3985260" y="7620"/>
                </a:lnTo>
                <a:lnTo>
                  <a:pt x="3985260" y="15240"/>
                </a:lnTo>
                <a:lnTo>
                  <a:pt x="28956" y="15240"/>
                </a:lnTo>
                <a:lnTo>
                  <a:pt x="15240" y="28956"/>
                </a:lnTo>
                <a:lnTo>
                  <a:pt x="28956" y="28956"/>
                </a:lnTo>
                <a:lnTo>
                  <a:pt x="28956" y="4041648"/>
                </a:lnTo>
                <a:lnTo>
                  <a:pt x="15240" y="4041648"/>
                </a:lnTo>
                <a:lnTo>
                  <a:pt x="28956" y="4055364"/>
                </a:lnTo>
                <a:lnTo>
                  <a:pt x="3985260" y="4055364"/>
                </a:lnTo>
                <a:lnTo>
                  <a:pt x="3985260" y="4062984"/>
                </a:lnTo>
                <a:lnTo>
                  <a:pt x="3979164" y="4070604"/>
                </a:lnTo>
                <a:close/>
              </a:path>
              <a:path w="3985260" h="4070984">
                <a:moveTo>
                  <a:pt x="28956" y="28956"/>
                </a:moveTo>
                <a:lnTo>
                  <a:pt x="15240" y="28956"/>
                </a:lnTo>
                <a:lnTo>
                  <a:pt x="28956" y="15240"/>
                </a:lnTo>
                <a:lnTo>
                  <a:pt x="28956" y="28956"/>
                </a:lnTo>
                <a:close/>
              </a:path>
              <a:path w="3985260" h="4070984">
                <a:moveTo>
                  <a:pt x="3956304" y="28956"/>
                </a:moveTo>
                <a:lnTo>
                  <a:pt x="28956" y="28956"/>
                </a:lnTo>
                <a:lnTo>
                  <a:pt x="28956" y="15240"/>
                </a:lnTo>
                <a:lnTo>
                  <a:pt x="3956304" y="15240"/>
                </a:lnTo>
                <a:lnTo>
                  <a:pt x="3956304" y="28956"/>
                </a:lnTo>
                <a:close/>
              </a:path>
              <a:path w="3985260" h="4070984">
                <a:moveTo>
                  <a:pt x="3956304" y="4055364"/>
                </a:moveTo>
                <a:lnTo>
                  <a:pt x="3956304" y="15240"/>
                </a:lnTo>
                <a:lnTo>
                  <a:pt x="3971544" y="28956"/>
                </a:lnTo>
                <a:lnTo>
                  <a:pt x="3985260" y="28956"/>
                </a:lnTo>
                <a:lnTo>
                  <a:pt x="3985260" y="4041648"/>
                </a:lnTo>
                <a:lnTo>
                  <a:pt x="3971544" y="4041648"/>
                </a:lnTo>
                <a:lnTo>
                  <a:pt x="3956304" y="4055364"/>
                </a:lnTo>
                <a:close/>
              </a:path>
              <a:path w="3985260" h="4070984">
                <a:moveTo>
                  <a:pt x="3985260" y="28956"/>
                </a:moveTo>
                <a:lnTo>
                  <a:pt x="3971544" y="28956"/>
                </a:lnTo>
                <a:lnTo>
                  <a:pt x="3956304" y="15240"/>
                </a:lnTo>
                <a:lnTo>
                  <a:pt x="3985260" y="15240"/>
                </a:lnTo>
                <a:lnTo>
                  <a:pt x="3985260" y="28956"/>
                </a:lnTo>
                <a:close/>
              </a:path>
              <a:path w="3985260" h="4070984">
                <a:moveTo>
                  <a:pt x="28956" y="4055364"/>
                </a:moveTo>
                <a:lnTo>
                  <a:pt x="15240" y="4041648"/>
                </a:lnTo>
                <a:lnTo>
                  <a:pt x="28956" y="4041648"/>
                </a:lnTo>
                <a:lnTo>
                  <a:pt x="28956" y="4055364"/>
                </a:lnTo>
                <a:close/>
              </a:path>
              <a:path w="3985260" h="4070984">
                <a:moveTo>
                  <a:pt x="3956304" y="4055364"/>
                </a:moveTo>
                <a:lnTo>
                  <a:pt x="28956" y="4055364"/>
                </a:lnTo>
                <a:lnTo>
                  <a:pt x="28956" y="4041648"/>
                </a:lnTo>
                <a:lnTo>
                  <a:pt x="3956304" y="4041648"/>
                </a:lnTo>
                <a:lnTo>
                  <a:pt x="3956304" y="4055364"/>
                </a:lnTo>
                <a:close/>
              </a:path>
              <a:path w="3985260" h="4070984">
                <a:moveTo>
                  <a:pt x="3985260" y="4055364"/>
                </a:moveTo>
                <a:lnTo>
                  <a:pt x="3956304" y="4055364"/>
                </a:lnTo>
                <a:lnTo>
                  <a:pt x="3971544" y="4041648"/>
                </a:lnTo>
                <a:lnTo>
                  <a:pt x="3985260" y="4041648"/>
                </a:lnTo>
                <a:lnTo>
                  <a:pt x="3985260" y="405536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3840" y="2013204"/>
            <a:ext cx="3985260" cy="477520"/>
          </a:xfrm>
          <a:custGeom>
            <a:avLst/>
            <a:gdLst/>
            <a:ahLst/>
            <a:cxnLst/>
            <a:rect l="l" t="t" r="r" b="b"/>
            <a:pathLst>
              <a:path w="3985260" h="477519">
                <a:moveTo>
                  <a:pt x="3979164" y="477012"/>
                </a:moveTo>
                <a:lnTo>
                  <a:pt x="6096" y="477012"/>
                </a:lnTo>
                <a:lnTo>
                  <a:pt x="0" y="470916"/>
                </a:lnTo>
                <a:lnTo>
                  <a:pt x="0" y="6096"/>
                </a:lnTo>
                <a:lnTo>
                  <a:pt x="6096" y="0"/>
                </a:lnTo>
                <a:lnTo>
                  <a:pt x="3979164" y="0"/>
                </a:lnTo>
                <a:lnTo>
                  <a:pt x="3985260" y="6096"/>
                </a:lnTo>
                <a:lnTo>
                  <a:pt x="3985260" y="13716"/>
                </a:lnTo>
                <a:lnTo>
                  <a:pt x="28956" y="13716"/>
                </a:lnTo>
                <a:lnTo>
                  <a:pt x="15240" y="28956"/>
                </a:lnTo>
                <a:lnTo>
                  <a:pt x="28956" y="28956"/>
                </a:lnTo>
                <a:lnTo>
                  <a:pt x="28956" y="448056"/>
                </a:lnTo>
                <a:lnTo>
                  <a:pt x="15240" y="448056"/>
                </a:lnTo>
                <a:lnTo>
                  <a:pt x="28956" y="463296"/>
                </a:lnTo>
                <a:lnTo>
                  <a:pt x="3985260" y="463296"/>
                </a:lnTo>
                <a:lnTo>
                  <a:pt x="3985260" y="470916"/>
                </a:lnTo>
                <a:lnTo>
                  <a:pt x="3979164" y="477012"/>
                </a:lnTo>
                <a:close/>
              </a:path>
              <a:path w="3985260" h="477519">
                <a:moveTo>
                  <a:pt x="28956" y="28956"/>
                </a:moveTo>
                <a:lnTo>
                  <a:pt x="15240" y="28956"/>
                </a:lnTo>
                <a:lnTo>
                  <a:pt x="28956" y="13716"/>
                </a:lnTo>
                <a:lnTo>
                  <a:pt x="28956" y="28956"/>
                </a:lnTo>
                <a:close/>
              </a:path>
              <a:path w="3985260" h="477519">
                <a:moveTo>
                  <a:pt x="3956304" y="28956"/>
                </a:moveTo>
                <a:lnTo>
                  <a:pt x="28956" y="28956"/>
                </a:lnTo>
                <a:lnTo>
                  <a:pt x="28956" y="13716"/>
                </a:lnTo>
                <a:lnTo>
                  <a:pt x="3956304" y="13716"/>
                </a:lnTo>
                <a:lnTo>
                  <a:pt x="3956304" y="28956"/>
                </a:lnTo>
                <a:close/>
              </a:path>
              <a:path w="3985260" h="477519">
                <a:moveTo>
                  <a:pt x="3956304" y="463296"/>
                </a:moveTo>
                <a:lnTo>
                  <a:pt x="3956304" y="13716"/>
                </a:lnTo>
                <a:lnTo>
                  <a:pt x="3971544" y="28956"/>
                </a:lnTo>
                <a:lnTo>
                  <a:pt x="3985260" y="28956"/>
                </a:lnTo>
                <a:lnTo>
                  <a:pt x="3985260" y="448056"/>
                </a:lnTo>
                <a:lnTo>
                  <a:pt x="3971544" y="448056"/>
                </a:lnTo>
                <a:lnTo>
                  <a:pt x="3956304" y="463296"/>
                </a:lnTo>
                <a:close/>
              </a:path>
              <a:path w="3985260" h="477519">
                <a:moveTo>
                  <a:pt x="3985260" y="28956"/>
                </a:moveTo>
                <a:lnTo>
                  <a:pt x="3971544" y="28956"/>
                </a:lnTo>
                <a:lnTo>
                  <a:pt x="3956304" y="13716"/>
                </a:lnTo>
                <a:lnTo>
                  <a:pt x="3985260" y="13716"/>
                </a:lnTo>
                <a:lnTo>
                  <a:pt x="3985260" y="28956"/>
                </a:lnTo>
                <a:close/>
              </a:path>
              <a:path w="3985260" h="477519">
                <a:moveTo>
                  <a:pt x="28956" y="463296"/>
                </a:moveTo>
                <a:lnTo>
                  <a:pt x="15240" y="448056"/>
                </a:lnTo>
                <a:lnTo>
                  <a:pt x="28956" y="448056"/>
                </a:lnTo>
                <a:lnTo>
                  <a:pt x="28956" y="463296"/>
                </a:lnTo>
                <a:close/>
              </a:path>
              <a:path w="3985260" h="477519">
                <a:moveTo>
                  <a:pt x="3956304" y="463296"/>
                </a:moveTo>
                <a:lnTo>
                  <a:pt x="28956" y="463296"/>
                </a:lnTo>
                <a:lnTo>
                  <a:pt x="28956" y="448056"/>
                </a:lnTo>
                <a:lnTo>
                  <a:pt x="3956304" y="448056"/>
                </a:lnTo>
                <a:lnTo>
                  <a:pt x="3956304" y="463296"/>
                </a:lnTo>
                <a:close/>
              </a:path>
              <a:path w="3985260" h="477519">
                <a:moveTo>
                  <a:pt x="3985260" y="463296"/>
                </a:moveTo>
                <a:lnTo>
                  <a:pt x="3956304" y="463296"/>
                </a:lnTo>
                <a:lnTo>
                  <a:pt x="3971544" y="448056"/>
                </a:lnTo>
                <a:lnTo>
                  <a:pt x="3985260" y="448056"/>
                </a:lnTo>
                <a:lnTo>
                  <a:pt x="3985260" y="463296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29100" y="2964180"/>
            <a:ext cx="360045" cy="3949065"/>
          </a:xfrm>
          <a:custGeom>
            <a:avLst/>
            <a:gdLst/>
            <a:ahLst/>
            <a:cxnLst/>
            <a:rect l="l" t="t" r="r" b="b"/>
            <a:pathLst>
              <a:path w="360045" h="3949065">
                <a:moveTo>
                  <a:pt x="0" y="3948684"/>
                </a:moveTo>
                <a:lnTo>
                  <a:pt x="0" y="0"/>
                </a:lnTo>
                <a:lnTo>
                  <a:pt x="359664" y="1975104"/>
                </a:lnTo>
                <a:lnTo>
                  <a:pt x="0" y="3948684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3872229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5. </a:t>
            </a:r>
            <a:r>
              <a:rPr spc="204" dirty="0"/>
              <a:t>보안관리 방안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105" dirty="0">
                <a:latin typeface="Times New Roman"/>
                <a:cs typeface="Times New Roman"/>
              </a:rPr>
              <a:t>DS&amp;P</a:t>
            </a:r>
            <a:r>
              <a:rPr spc="-165" dirty="0">
                <a:latin typeface="Times New Roman"/>
                <a:cs typeface="Times New Roman"/>
              </a:rPr>
              <a:t> </a:t>
            </a:r>
            <a:r>
              <a:rPr spc="204" dirty="0"/>
              <a:t>활동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32</a:t>
            </a:fld>
            <a:endParaRPr spc="55" dirty="0"/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7501" y="3523035"/>
            <a:ext cx="5411470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2980" algn="l"/>
                <a:tab pos="2366645" algn="l"/>
                <a:tab pos="3333115" algn="l"/>
              </a:tabLst>
            </a:pPr>
            <a:r>
              <a:rPr sz="3250" spc="260" dirty="0">
                <a:latin typeface="Noto Sans CJK JP Regular"/>
                <a:cs typeface="Noto Sans CJK JP Regular"/>
              </a:rPr>
              <a:t>별도	자료로	제출	예정입니다</a:t>
            </a:r>
            <a:endParaRPr sz="3250">
              <a:latin typeface="Noto Sans CJK JP Regular"/>
              <a:cs typeface="Noto Sans CJK JP Regular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33</a:t>
            </a:fld>
            <a:endParaRPr spc="5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745" y="695957"/>
            <a:ext cx="276733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95" dirty="0">
                <a:latin typeface="Times New Roman"/>
                <a:cs typeface="Times New Roman"/>
              </a:rPr>
              <a:t>6. </a:t>
            </a:r>
            <a:r>
              <a:rPr sz="2200" spc="204" dirty="0">
                <a:latin typeface="Noto Sans CJK JP Regular"/>
                <a:cs typeface="Noto Sans CJK JP Regular"/>
              </a:rPr>
              <a:t>프로젝트 비용</a:t>
            </a:r>
            <a:r>
              <a:rPr sz="2200" spc="-25" dirty="0">
                <a:latin typeface="Noto Sans CJK JP Regular"/>
                <a:cs typeface="Noto Sans CJK JP Regular"/>
              </a:rPr>
              <a:t> </a:t>
            </a:r>
            <a:r>
              <a:rPr sz="2200" spc="204" dirty="0">
                <a:latin typeface="Noto Sans CJK JP Regular"/>
                <a:cs typeface="Noto Sans CJK JP Regular"/>
              </a:rPr>
              <a:t>제안</a:t>
            </a:r>
            <a:endParaRPr sz="220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692396"/>
            <a:ext cx="10058400" cy="2421890"/>
          </a:xfrm>
          <a:custGeom>
            <a:avLst/>
            <a:gdLst/>
            <a:ahLst/>
            <a:cxnLst/>
            <a:rect l="l" t="t" r="r" b="b"/>
            <a:pathLst>
              <a:path w="10058400" h="2421890">
                <a:moveTo>
                  <a:pt x="0" y="0"/>
                </a:moveTo>
                <a:lnTo>
                  <a:pt x="10058400" y="0"/>
                </a:lnTo>
                <a:lnTo>
                  <a:pt x="10058400" y="2421636"/>
                </a:lnTo>
                <a:lnTo>
                  <a:pt x="0" y="2421636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9863" y="4826344"/>
            <a:ext cx="8668385" cy="125857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000" spc="60" dirty="0">
                <a:solidFill>
                  <a:srgbClr val="FFFFFF"/>
                </a:solidFill>
                <a:latin typeface="Times New Roman"/>
                <a:cs typeface="Times New Roman"/>
              </a:rPr>
              <a:t>[Disclaimer]</a:t>
            </a:r>
            <a:endParaRPr sz="1000">
              <a:latin typeface="Times New Roman"/>
              <a:cs typeface="Times New Roman"/>
            </a:endParaRPr>
          </a:p>
          <a:p>
            <a:pPr marL="12700" marR="153035">
              <a:lnSpc>
                <a:spcPct val="101499"/>
              </a:lnSpc>
              <a:spcBef>
                <a:spcPts val="380"/>
              </a:spcBef>
            </a:pP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[SC</a:t>
            </a:r>
            <a:r>
              <a:rPr sz="900" spc="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제일은행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]</a:t>
            </a:r>
            <a:r>
              <a:rPr sz="900" spc="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의 </a:t>
            </a:r>
            <a:r>
              <a:rPr sz="900" spc="-45" dirty="0">
                <a:solidFill>
                  <a:srgbClr val="FFFFFF"/>
                </a:solidFill>
                <a:latin typeface="Times New Roman"/>
                <a:cs typeface="Times New Roman"/>
              </a:rPr>
              <a:t>[AML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관련 개선 개발 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]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사업 관련 제안요청서 및 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제안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입찰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관련 서류들의 내용에도 불구하고 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IBM</a:t>
            </a:r>
            <a:r>
              <a:rPr sz="900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의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본 </a:t>
            </a:r>
            <a:r>
              <a:rPr sz="900" spc="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입찰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spc="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제안</a:t>
            </a:r>
            <a:r>
              <a:rPr sz="900" spc="50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참여가 제안요청서의</a:t>
            </a:r>
            <a:r>
              <a:rPr sz="900" spc="-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모든  조건과 내용에 동의하는 것은 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아니며</a:t>
            </a:r>
            <a:r>
              <a:rPr sz="900" spc="65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본 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입찰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제안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과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관련한 모든 내용과 조건은 입찰 후 양 당사자간의 공정한 계약 협상을 통하여 수정 혹은 변경 될 수 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있습니다</a:t>
            </a:r>
            <a:r>
              <a:rPr sz="900" spc="70" dirty="0">
                <a:solidFill>
                  <a:srgbClr val="FFFFFF"/>
                </a:solidFill>
                <a:latin typeface="Times New Roman"/>
                <a:cs typeface="Times New Roman"/>
              </a:rPr>
              <a:t>. 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공정한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계약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협상의</a:t>
            </a:r>
            <a:r>
              <a:rPr sz="900" spc="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노력에도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불구하고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협상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결렬로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인하여</a:t>
            </a:r>
            <a:r>
              <a:rPr sz="900" spc="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계약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체결이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되지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아니한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경우</a:t>
            </a:r>
            <a:r>
              <a:rPr sz="900" spc="6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9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그것은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입찰보증금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귀속을</a:t>
            </a:r>
            <a:r>
              <a:rPr sz="900" spc="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포함하여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상대방에게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불이익을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주는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사유가</a:t>
            </a:r>
            <a:r>
              <a:rPr sz="900" spc="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되지  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않습니다</a:t>
            </a:r>
            <a:r>
              <a:rPr sz="900" spc="7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본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제안서는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IBM</a:t>
            </a:r>
            <a:r>
              <a:rPr sz="900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이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소유하는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IBM</a:t>
            </a:r>
            <a:r>
              <a:rPr sz="900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의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7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기밀자료이며</a:t>
            </a:r>
            <a:r>
              <a:rPr sz="900" spc="75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고객은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본</a:t>
            </a:r>
            <a:r>
              <a:rPr sz="900" spc="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입찰과정에서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고객의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내부에서만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제공된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목적에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한하여</a:t>
            </a:r>
            <a:r>
              <a:rPr sz="900" spc="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제안서를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사용하실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수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있습니다</a:t>
            </a:r>
            <a:r>
              <a:rPr sz="900" spc="7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900">
              <a:latin typeface="Times New Roman"/>
              <a:cs typeface="Times New Roman"/>
            </a:endParaRPr>
          </a:p>
          <a:p>
            <a:pPr marL="12700" marR="5080">
              <a:lnSpc>
                <a:spcPct val="101099"/>
              </a:lnSpc>
              <a:spcBef>
                <a:spcPts val="15"/>
              </a:spcBef>
            </a:pP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본 제안 가격은 요청하신 내용과 유사한 </a:t>
            </a:r>
            <a:r>
              <a:rPr sz="900" spc="-30" dirty="0">
                <a:solidFill>
                  <a:srgbClr val="FFFFFF"/>
                </a:solidFill>
                <a:latin typeface="Times New Roman"/>
                <a:cs typeface="Times New Roman"/>
              </a:rPr>
              <a:t>IBM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프로젝트의 경험을 바탕으로 추정한 개략적인 </a:t>
            </a:r>
            <a:r>
              <a:rPr sz="9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예상가격</a:t>
            </a:r>
            <a:r>
              <a:rPr sz="900" spc="55" dirty="0">
                <a:solidFill>
                  <a:srgbClr val="FFFFFF"/>
                </a:solidFill>
                <a:latin typeface="Times New Roman"/>
                <a:cs typeface="Times New Roman"/>
              </a:rPr>
              <a:t>(Rough </a:t>
            </a:r>
            <a:r>
              <a:rPr sz="900" spc="40" dirty="0">
                <a:solidFill>
                  <a:srgbClr val="FFFFFF"/>
                </a:solidFill>
                <a:latin typeface="Times New Roman"/>
                <a:cs typeface="Times New Roman"/>
              </a:rPr>
              <a:t>Order </a:t>
            </a:r>
            <a:r>
              <a:rPr sz="900" spc="30" dirty="0">
                <a:solidFill>
                  <a:srgbClr val="FFFFFF"/>
                </a:solidFill>
                <a:latin typeface="Times New Roman"/>
                <a:cs typeface="Times New Roman"/>
              </a:rPr>
              <a:t>Magnitude Pricing)</a:t>
            </a:r>
            <a:r>
              <a:rPr sz="900" spc="3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으로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귀사의 계획 및 예산 관련 참고  목적으로만 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제공됩니다</a:t>
            </a:r>
            <a:r>
              <a:rPr sz="900" spc="70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따라서 본 가격은 법적 효력이 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없습니다</a:t>
            </a:r>
            <a:r>
              <a:rPr sz="900" spc="70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r>
              <a:rPr sz="900" spc="-5" dirty="0">
                <a:solidFill>
                  <a:srgbClr val="FFFFFF"/>
                </a:solidFill>
                <a:latin typeface="Times New Roman"/>
                <a:cs typeface="Times New Roman"/>
              </a:rPr>
              <a:t>IBM</a:t>
            </a:r>
            <a:r>
              <a:rPr sz="900" spc="-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은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이러한 가격에 대한 어떠한 보증도도 하지 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않으며</a:t>
            </a:r>
            <a:r>
              <a:rPr sz="900" spc="65" dirty="0">
                <a:solidFill>
                  <a:srgbClr val="FFFFFF"/>
                </a:solidFill>
                <a:latin typeface="Times New Roman"/>
                <a:cs typeface="Times New Roman"/>
              </a:rPr>
              <a:t>,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현재 또는 향후 서비스 계약의 일부가 되지  </a:t>
            </a:r>
            <a:r>
              <a:rPr sz="9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않습니다</a:t>
            </a:r>
            <a:r>
              <a:rPr sz="900" spc="7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sz="9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최종</a:t>
            </a:r>
            <a:r>
              <a:rPr sz="900" spc="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가격과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서비스범위는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양사간</a:t>
            </a:r>
            <a:r>
              <a:rPr sz="900" spc="4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협의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이후</a:t>
            </a:r>
            <a:r>
              <a:rPr sz="900" spc="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정식</a:t>
            </a:r>
            <a:r>
              <a:rPr sz="900" spc="4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제안될</a:t>
            </a:r>
            <a:r>
              <a:rPr sz="9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것</a:t>
            </a:r>
            <a:r>
              <a:rPr sz="900" spc="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900" spc="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입니다</a:t>
            </a:r>
            <a:r>
              <a:rPr sz="900" spc="6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16" y="4107180"/>
            <a:ext cx="4598035" cy="0"/>
          </a:xfrm>
          <a:custGeom>
            <a:avLst/>
            <a:gdLst/>
            <a:ahLst/>
            <a:cxnLst/>
            <a:rect l="l" t="t" r="r" b="b"/>
            <a:pathLst>
              <a:path w="4598035">
                <a:moveTo>
                  <a:pt x="0" y="0"/>
                </a:moveTo>
                <a:lnTo>
                  <a:pt x="4597908" y="0"/>
                </a:lnTo>
              </a:path>
            </a:pathLst>
          </a:custGeom>
          <a:ln w="57912">
            <a:solidFill>
              <a:srgbClr val="056BA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2905" y="3084004"/>
            <a:ext cx="3700779" cy="8616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450" spc="470" dirty="0">
                <a:solidFill>
                  <a:srgbClr val="056BAA"/>
                </a:solidFill>
              </a:rPr>
              <a:t>감사합니다</a:t>
            </a:r>
            <a:r>
              <a:rPr sz="5450" spc="155" dirty="0">
                <a:solidFill>
                  <a:srgbClr val="056BAA"/>
                </a:solidFill>
                <a:latin typeface="Times New Roman"/>
                <a:cs typeface="Times New Roman"/>
              </a:rPr>
              <a:t>.</a:t>
            </a:r>
            <a:endParaRPr sz="5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pc="55" dirty="0"/>
              <a:t>34</a:t>
            </a:fld>
            <a:endParaRPr spc="55" dirty="0"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2315" y="1972055"/>
          <a:ext cx="9425304" cy="47390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0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23749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구분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42037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사업자명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프로젝트명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수행시기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주사업자여부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7490">
                <a:tc rowSpan="1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243840" marR="223520">
                        <a:lnSpc>
                          <a:spcPct val="120900"/>
                        </a:lnSpc>
                        <a:spcBef>
                          <a:spcPts val="5"/>
                        </a:spcBef>
                      </a:pP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타사  사례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R="29210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기업은행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099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기업은행 멤버십</a:t>
                      </a:r>
                      <a:r>
                        <a:rPr sz="1050" spc="16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컨설팅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신한금융그룹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신한금융그룹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신한금융그룹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신한금융그룹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6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 베트남</a:t>
                      </a:r>
                      <a:r>
                        <a:rPr sz="1050" spc="16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법인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 베트남 법인 신용카드 인터페이스</a:t>
                      </a:r>
                      <a:r>
                        <a:rPr sz="1050" spc="26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 베트남 법인 신시스템</a:t>
                      </a:r>
                      <a:r>
                        <a:rPr sz="1050" spc="22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시티은행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시티은행 구매 시스템</a:t>
                      </a:r>
                      <a:r>
                        <a:rPr sz="1050" spc="20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국민은행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국민은행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국민은행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국민은행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511809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국민은행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 중국 법인 신시스템</a:t>
                      </a:r>
                      <a:r>
                        <a:rPr sz="1050" spc="24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우리은행 해외뱅킹 표준 시스템</a:t>
                      </a:r>
                      <a:r>
                        <a:rPr sz="1050" spc="225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구축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R="27495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dirty="0">
                          <a:latin typeface="Noto Sans CJK JP Regular"/>
                          <a:cs typeface="Noto Sans CJK JP Regular"/>
                        </a:rPr>
                        <a:t>하나은행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1651000" algn="l"/>
                        </a:tabLst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하나은행	컨설팅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4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461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구축 및 테스트베드</a:t>
                      </a:r>
                      <a:r>
                        <a:rPr sz="1050" spc="2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설계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558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BFBFB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FBFBF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159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050" spc="30" dirty="0">
                          <a:latin typeface="Times New Roman"/>
                          <a:cs typeface="Times New Roman"/>
                        </a:rPr>
                        <a:t>Global</a:t>
                      </a: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438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50" spc="100" dirty="0">
                          <a:latin typeface="Noto Sans CJK JP Regular"/>
                          <a:cs typeface="Noto Sans CJK JP Regular"/>
                        </a:rPr>
                        <a:t>사례</a:t>
                      </a:r>
                      <a:endParaRPr sz="10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171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DDDDDD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524954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1. </a:t>
            </a:r>
            <a:r>
              <a:rPr spc="204" dirty="0"/>
              <a:t>제안사 소개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유사 프로젝트 경험</a:t>
            </a:r>
            <a:r>
              <a:rPr spc="-204" dirty="0"/>
              <a:t> </a:t>
            </a:r>
            <a:r>
              <a:rPr spc="55" dirty="0">
                <a:latin typeface="Times New Roman"/>
                <a:cs typeface="Times New Roman"/>
              </a:rPr>
              <a:t>(2/2)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7368" y="1504188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38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유사 프로젝트 </a:t>
            </a:r>
            <a:r>
              <a:rPr sz="1400" spc="100" dirty="0">
                <a:latin typeface="Noto Sans CJK JP Regular"/>
                <a:cs typeface="Noto Sans CJK JP Regular"/>
              </a:rPr>
              <a:t>경험</a:t>
            </a:r>
            <a:r>
              <a:rPr sz="1400" spc="100" dirty="0">
                <a:latin typeface="Times New Roman"/>
                <a:cs typeface="Times New Roman"/>
              </a:rPr>
              <a:t>(</a:t>
            </a:r>
            <a:r>
              <a:rPr sz="1400" spc="100" dirty="0">
                <a:latin typeface="Noto Sans CJK JP Regular"/>
                <a:cs typeface="Noto Sans CJK JP Regular"/>
              </a:rPr>
              <a:t>최근</a:t>
            </a:r>
            <a:r>
              <a:rPr sz="1400" spc="40" dirty="0">
                <a:latin typeface="Noto Sans CJK JP Regular"/>
                <a:cs typeface="Noto Sans CJK JP Regular"/>
              </a:rPr>
              <a:t> </a:t>
            </a:r>
            <a:r>
              <a:rPr sz="1400" spc="70" dirty="0">
                <a:latin typeface="Times New Roman"/>
                <a:cs typeface="Times New Roman"/>
              </a:rPr>
              <a:t>3</a:t>
            </a:r>
            <a:r>
              <a:rPr sz="1400" spc="70" dirty="0">
                <a:latin typeface="Noto Sans CJK JP Regular"/>
                <a:cs typeface="Noto Sans CJK JP Regular"/>
              </a:rPr>
              <a:t>년</a:t>
            </a:r>
            <a:r>
              <a:rPr sz="1400" spc="70" dirty="0"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842" y="1504188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924499" y="7162674"/>
            <a:ext cx="116839" cy="1536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900" spc="55" dirty="0">
                <a:solidFill>
                  <a:srgbClr val="808080"/>
                </a:solidFill>
                <a:latin typeface="Times New Roman"/>
                <a:cs typeface="Times New Roman"/>
              </a:rPr>
              <a:t>4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0792" y="6419088"/>
            <a:ext cx="9578340" cy="429895"/>
          </a:xfrm>
          <a:prstGeom prst="rect">
            <a:avLst/>
          </a:prstGeom>
          <a:solidFill>
            <a:srgbClr val="C3D8E9"/>
          </a:solidFill>
        </p:spPr>
        <p:txBody>
          <a:bodyPr vert="horz" wrap="square" lIns="0" tIns="100330" rIns="0" bIns="0" rtlCol="0">
            <a:spAutoFit/>
          </a:bodyPr>
          <a:lstStyle/>
          <a:p>
            <a:pPr marL="1463040">
              <a:lnSpc>
                <a:spcPct val="100000"/>
              </a:lnSpc>
              <a:spcBef>
                <a:spcPts val="790"/>
              </a:spcBef>
            </a:pPr>
            <a:r>
              <a:rPr sz="1500" spc="65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금융산업의</a:t>
            </a:r>
            <a:r>
              <a:rPr sz="1500" spc="-155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 </a:t>
            </a:r>
            <a:r>
              <a:rPr sz="1500" spc="45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컨설팅</a:t>
            </a:r>
            <a:r>
              <a:rPr sz="1500" spc="45" dirty="0">
                <a:solidFill>
                  <a:srgbClr val="282828"/>
                </a:solidFill>
                <a:latin typeface="Times New Roman"/>
                <a:cs typeface="Times New Roman"/>
              </a:rPr>
              <a:t>,</a:t>
            </a:r>
            <a:r>
              <a:rPr sz="1500" spc="-19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500" spc="75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시스템</a:t>
            </a:r>
            <a:r>
              <a:rPr sz="1500" spc="-140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 </a:t>
            </a:r>
            <a:r>
              <a:rPr sz="1500" spc="45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구축</a:t>
            </a:r>
            <a:r>
              <a:rPr sz="1500" spc="45" dirty="0">
                <a:solidFill>
                  <a:srgbClr val="282828"/>
                </a:solidFill>
                <a:latin typeface="Times New Roman"/>
                <a:cs typeface="Times New Roman"/>
              </a:rPr>
              <a:t>,</a:t>
            </a:r>
            <a:r>
              <a:rPr sz="1500" spc="-17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500" spc="65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운영까지</a:t>
            </a:r>
            <a:r>
              <a:rPr sz="1500" spc="-140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 </a:t>
            </a:r>
            <a:r>
              <a:rPr sz="1500" spc="85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적용</a:t>
            </a:r>
            <a:r>
              <a:rPr sz="1500" spc="-125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 </a:t>
            </a:r>
            <a:r>
              <a:rPr sz="1500" spc="75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가능한</a:t>
            </a:r>
            <a:r>
              <a:rPr sz="1500" spc="-130" dirty="0">
                <a:solidFill>
                  <a:srgbClr val="282828"/>
                </a:solidFill>
                <a:latin typeface="Noto Sans CJK JP Regular"/>
                <a:cs typeface="Noto Sans CJK JP Regular"/>
              </a:rPr>
              <a:t> </a:t>
            </a:r>
            <a:r>
              <a:rPr sz="1500" spc="90" dirty="0">
                <a:solidFill>
                  <a:srgbClr val="282828"/>
                </a:solidFill>
                <a:latin typeface="Times New Roman"/>
                <a:cs typeface="Times New Roman"/>
              </a:rPr>
              <a:t>End</a:t>
            </a:r>
            <a:r>
              <a:rPr sz="1500" spc="-1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282828"/>
                </a:solidFill>
                <a:latin typeface="Times New Roman"/>
                <a:cs typeface="Times New Roman"/>
              </a:rPr>
              <a:t>to</a:t>
            </a:r>
            <a:r>
              <a:rPr sz="1500" spc="-16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500" spc="85" dirty="0">
                <a:solidFill>
                  <a:srgbClr val="282828"/>
                </a:solidFill>
                <a:latin typeface="Times New Roman"/>
                <a:cs typeface="Times New Roman"/>
              </a:rPr>
              <a:t>End</a:t>
            </a:r>
            <a:r>
              <a:rPr sz="1500" spc="-180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500" spc="30" dirty="0">
                <a:solidFill>
                  <a:srgbClr val="282828"/>
                </a:solidFill>
                <a:latin typeface="Times New Roman"/>
                <a:cs typeface="Times New Roman"/>
              </a:rPr>
              <a:t>Solution</a:t>
            </a:r>
            <a:r>
              <a:rPr sz="1500" spc="-195" dirty="0">
                <a:solidFill>
                  <a:srgbClr val="282828"/>
                </a:solidFill>
                <a:latin typeface="Times New Roman"/>
                <a:cs typeface="Times New Roman"/>
              </a:rPr>
              <a:t> </a:t>
            </a:r>
            <a:r>
              <a:rPr sz="1500" spc="30" dirty="0">
                <a:solidFill>
                  <a:srgbClr val="282828"/>
                </a:solidFill>
                <a:latin typeface="Times New Roman"/>
                <a:cs typeface="Times New Roman"/>
              </a:rPr>
              <a:t>Provider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337566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1. </a:t>
            </a:r>
            <a:r>
              <a:rPr spc="204" dirty="0"/>
              <a:t>제안사 소개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보유</a:t>
            </a:r>
            <a:r>
              <a:rPr spc="-80" dirty="0"/>
              <a:t> </a:t>
            </a:r>
            <a:r>
              <a:rPr spc="204" dirty="0"/>
              <a:t>기술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34216" y="1441230"/>
            <a:ext cx="958596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-5" dirty="0">
                <a:latin typeface="Times New Roman"/>
                <a:cs typeface="Times New Roman"/>
              </a:rPr>
              <a:t>IBM</a:t>
            </a:r>
            <a:r>
              <a:rPr sz="1400" spc="-5" dirty="0">
                <a:latin typeface="Noto Sans CJK JP Regular"/>
                <a:cs typeface="Noto Sans CJK JP Regular"/>
              </a:rPr>
              <a:t>은 </a:t>
            </a:r>
            <a:r>
              <a:rPr sz="1400" spc="40" dirty="0">
                <a:latin typeface="Times New Roman"/>
                <a:cs typeface="Times New Roman"/>
              </a:rPr>
              <a:t>Cognitive </a:t>
            </a:r>
            <a:r>
              <a:rPr sz="1400" spc="125" dirty="0">
                <a:latin typeface="Noto Sans CJK JP Regular"/>
                <a:cs typeface="Noto Sans CJK JP Regular"/>
              </a:rPr>
              <a:t>및 </a:t>
            </a:r>
            <a:r>
              <a:rPr sz="1400" spc="55" dirty="0">
                <a:latin typeface="Times New Roman"/>
                <a:cs typeface="Times New Roman"/>
              </a:rPr>
              <a:t>Cloud </a:t>
            </a:r>
            <a:r>
              <a:rPr sz="1400" spc="125" dirty="0">
                <a:latin typeface="Noto Sans CJK JP Regular"/>
                <a:cs typeface="Noto Sans CJK JP Regular"/>
              </a:rPr>
              <a:t>관련 기술을 기반으로 </a:t>
            </a:r>
            <a:r>
              <a:rPr sz="1400" spc="5" dirty="0">
                <a:latin typeface="Times New Roman"/>
                <a:cs typeface="Times New Roman"/>
              </a:rPr>
              <a:t>Digital </a:t>
            </a:r>
            <a:r>
              <a:rPr sz="1400" spc="60" dirty="0">
                <a:latin typeface="Times New Roman"/>
                <a:cs typeface="Times New Roman"/>
              </a:rPr>
              <a:t>Transformation</a:t>
            </a:r>
            <a:r>
              <a:rPr sz="1400" spc="60" dirty="0">
                <a:latin typeface="Noto Sans CJK JP Regular"/>
                <a:cs typeface="Noto Sans CJK JP Regular"/>
              </a:rPr>
              <a:t>을 </a:t>
            </a:r>
            <a:r>
              <a:rPr sz="1400" spc="125" dirty="0">
                <a:latin typeface="Noto Sans CJK JP Regular"/>
                <a:cs typeface="Noto Sans CJK JP Regular"/>
              </a:rPr>
              <a:t>추구하는 </a:t>
            </a:r>
            <a:r>
              <a:rPr sz="1400" spc="114" dirty="0">
                <a:latin typeface="Noto Sans CJK JP Regular"/>
                <a:cs typeface="Noto Sans CJK JP Regular"/>
              </a:rPr>
              <a:t>혁신기업입니다</a:t>
            </a:r>
            <a:r>
              <a:rPr sz="1400" spc="114" dirty="0">
                <a:latin typeface="Times New Roman"/>
                <a:cs typeface="Times New Roman"/>
              </a:rPr>
              <a:t>. </a:t>
            </a:r>
            <a:r>
              <a:rPr sz="1400" spc="95" dirty="0">
                <a:latin typeface="Noto Sans CJK JP Regular"/>
                <a:cs typeface="Noto Sans CJK JP Regular"/>
              </a:rPr>
              <a:t>특히</a:t>
            </a:r>
            <a:r>
              <a:rPr sz="1400" spc="95" dirty="0">
                <a:latin typeface="Times New Roman"/>
                <a:cs typeface="Times New Roman"/>
              </a:rPr>
              <a:t>, </a:t>
            </a:r>
            <a:r>
              <a:rPr sz="1400" spc="130" dirty="0">
                <a:latin typeface="Noto Sans CJK JP Regular"/>
                <a:cs typeface="Noto Sans CJK JP Regular"/>
              </a:rPr>
              <a:t>금융산업  </a:t>
            </a:r>
            <a:r>
              <a:rPr sz="1400" spc="125" dirty="0">
                <a:latin typeface="Noto Sans CJK JP Regular"/>
                <a:cs typeface="Noto Sans CJK JP Regular"/>
              </a:rPr>
              <a:t>전반에 걸쳐 </a:t>
            </a:r>
            <a:r>
              <a:rPr sz="1400" spc="-70" dirty="0">
                <a:latin typeface="Times New Roman"/>
                <a:cs typeface="Times New Roman"/>
              </a:rPr>
              <a:t>AI </a:t>
            </a:r>
            <a:r>
              <a:rPr sz="1400" spc="125" dirty="0">
                <a:latin typeface="Noto Sans CJK JP Regular"/>
                <a:cs typeface="Noto Sans CJK JP Regular"/>
              </a:rPr>
              <a:t>및 </a:t>
            </a:r>
            <a:r>
              <a:rPr sz="1400" spc="45" dirty="0">
                <a:latin typeface="Times New Roman"/>
                <a:cs typeface="Times New Roman"/>
              </a:rPr>
              <a:t>Blockchain, </a:t>
            </a:r>
            <a:r>
              <a:rPr sz="1400" spc="5" dirty="0">
                <a:latin typeface="Times New Roman"/>
                <a:cs typeface="Times New Roman"/>
              </a:rPr>
              <a:t>Big </a:t>
            </a:r>
            <a:r>
              <a:rPr sz="1400" spc="75" dirty="0">
                <a:latin typeface="Times New Roman"/>
                <a:cs typeface="Times New Roman"/>
              </a:rPr>
              <a:t>Data, </a:t>
            </a:r>
            <a:r>
              <a:rPr sz="1400" spc="125" dirty="0">
                <a:latin typeface="Noto Sans CJK JP Regular"/>
                <a:cs typeface="Noto Sans CJK JP Regular"/>
              </a:rPr>
              <a:t>각종 </a:t>
            </a:r>
            <a:r>
              <a:rPr sz="1400" spc="35" dirty="0">
                <a:latin typeface="Times New Roman"/>
                <a:cs typeface="Times New Roman"/>
              </a:rPr>
              <a:t>Application</a:t>
            </a:r>
            <a:r>
              <a:rPr sz="1400" spc="35" dirty="0">
                <a:latin typeface="Noto Sans CJK JP Regular"/>
                <a:cs typeface="Noto Sans CJK JP Regular"/>
              </a:rPr>
              <a:t>을 </a:t>
            </a:r>
            <a:r>
              <a:rPr sz="1400" spc="125" dirty="0">
                <a:latin typeface="Noto Sans CJK JP Regular"/>
                <a:cs typeface="Noto Sans CJK JP Regular"/>
              </a:rPr>
              <a:t>구현하는 방법론 및 수행 경험을 보유하고</a:t>
            </a:r>
            <a:r>
              <a:rPr sz="1400" spc="-45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있습니다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85744" y="5897879"/>
            <a:ext cx="3462527" cy="374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28459" y="2703576"/>
            <a:ext cx="3083560" cy="3199130"/>
          </a:xfrm>
          <a:custGeom>
            <a:avLst/>
            <a:gdLst/>
            <a:ahLst/>
            <a:cxnLst/>
            <a:rect l="l" t="t" r="r" b="b"/>
            <a:pathLst>
              <a:path w="3083559" h="3199129">
                <a:moveTo>
                  <a:pt x="0" y="3198876"/>
                </a:moveTo>
                <a:lnTo>
                  <a:pt x="3083052" y="3198876"/>
                </a:lnTo>
                <a:lnTo>
                  <a:pt x="3083052" y="0"/>
                </a:lnTo>
                <a:lnTo>
                  <a:pt x="0" y="0"/>
                </a:lnTo>
                <a:lnTo>
                  <a:pt x="0" y="319887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412" y="2703576"/>
            <a:ext cx="3081655" cy="3199130"/>
          </a:xfrm>
          <a:custGeom>
            <a:avLst/>
            <a:gdLst/>
            <a:ahLst/>
            <a:cxnLst/>
            <a:rect l="l" t="t" r="r" b="b"/>
            <a:pathLst>
              <a:path w="3081654" h="3199129">
                <a:moveTo>
                  <a:pt x="0" y="3198876"/>
                </a:moveTo>
                <a:lnTo>
                  <a:pt x="3081528" y="3198876"/>
                </a:lnTo>
                <a:lnTo>
                  <a:pt x="3081528" y="0"/>
                </a:lnTo>
                <a:lnTo>
                  <a:pt x="0" y="0"/>
                </a:lnTo>
                <a:lnTo>
                  <a:pt x="0" y="319887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88436" y="2703576"/>
            <a:ext cx="3083560" cy="3199130"/>
          </a:xfrm>
          <a:custGeom>
            <a:avLst/>
            <a:gdLst/>
            <a:ahLst/>
            <a:cxnLst/>
            <a:rect l="l" t="t" r="r" b="b"/>
            <a:pathLst>
              <a:path w="3083559" h="3199129">
                <a:moveTo>
                  <a:pt x="0" y="3198876"/>
                </a:moveTo>
                <a:lnTo>
                  <a:pt x="3083052" y="3198876"/>
                </a:lnTo>
                <a:lnTo>
                  <a:pt x="3083052" y="0"/>
                </a:lnTo>
                <a:lnTo>
                  <a:pt x="0" y="0"/>
                </a:lnTo>
                <a:lnTo>
                  <a:pt x="0" y="3198876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28459" y="2093976"/>
            <a:ext cx="3091180" cy="609600"/>
          </a:xfrm>
          <a:custGeom>
            <a:avLst/>
            <a:gdLst/>
            <a:ahLst/>
            <a:cxnLst/>
            <a:rect l="l" t="t" r="r" b="b"/>
            <a:pathLst>
              <a:path w="3091179" h="609600">
                <a:moveTo>
                  <a:pt x="0" y="0"/>
                </a:moveTo>
                <a:lnTo>
                  <a:pt x="3090672" y="0"/>
                </a:lnTo>
                <a:lnTo>
                  <a:pt x="3090672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15175" y="2180374"/>
            <a:ext cx="1934210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20"/>
              </a:spcBef>
            </a:pPr>
            <a:r>
              <a:rPr sz="13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컨설팅</a:t>
            </a:r>
            <a:r>
              <a:rPr sz="1300" spc="5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3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구축</a:t>
            </a:r>
            <a:r>
              <a:rPr sz="1300" spc="55" dirty="0">
                <a:solidFill>
                  <a:srgbClr val="FFFFFF"/>
                </a:solidFill>
                <a:latin typeface="Times New Roman"/>
                <a:cs typeface="Times New Roman"/>
              </a:rPr>
              <a:t>-</a:t>
            </a:r>
            <a:r>
              <a:rPr sz="13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운영에</a:t>
            </a:r>
            <a:r>
              <a:rPr sz="1300" spc="-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이르는</a:t>
            </a:r>
            <a:endParaRPr sz="1300">
              <a:latin typeface="Noto Sans CJK JP Regular"/>
              <a:cs typeface="Noto Sans CJK JP Regular"/>
            </a:endParaRPr>
          </a:p>
          <a:p>
            <a:pPr marR="2540" algn="ctr">
              <a:lnSpc>
                <a:spcPct val="100000"/>
              </a:lnSpc>
              <a:spcBef>
                <a:spcPts val="20"/>
              </a:spcBef>
            </a:pPr>
            <a:r>
              <a:rPr sz="1300" spc="-50" dirty="0">
                <a:solidFill>
                  <a:srgbClr val="FFFFFF"/>
                </a:solidFill>
                <a:latin typeface="Times New Roman"/>
                <a:cs typeface="Times New Roman"/>
              </a:rPr>
              <a:t>IBM </a:t>
            </a:r>
            <a:r>
              <a:rPr sz="1300" spc="50" dirty="0">
                <a:solidFill>
                  <a:srgbClr val="FFFFFF"/>
                </a:solidFill>
                <a:latin typeface="Times New Roman"/>
                <a:cs typeface="Times New Roman"/>
              </a:rPr>
              <a:t>Global </a:t>
            </a:r>
            <a:r>
              <a:rPr sz="1300" spc="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방법론</a:t>
            </a:r>
            <a:r>
              <a:rPr sz="1300" spc="-19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보유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90359" y="2221992"/>
            <a:ext cx="224154" cy="353695"/>
          </a:xfrm>
          <a:custGeom>
            <a:avLst/>
            <a:gdLst/>
            <a:ahLst/>
            <a:cxnLst/>
            <a:rect l="l" t="t" r="r" b="b"/>
            <a:pathLst>
              <a:path w="224154" h="353694">
                <a:moveTo>
                  <a:pt x="185928" y="353568"/>
                </a:moveTo>
                <a:lnTo>
                  <a:pt x="36576" y="353568"/>
                </a:lnTo>
                <a:lnTo>
                  <a:pt x="22502" y="350639"/>
                </a:lnTo>
                <a:lnTo>
                  <a:pt x="10858" y="342709"/>
                </a:lnTo>
                <a:lnTo>
                  <a:pt x="2928" y="331065"/>
                </a:lnTo>
                <a:lnTo>
                  <a:pt x="0" y="316992"/>
                </a:lnTo>
                <a:lnTo>
                  <a:pt x="0" y="38100"/>
                </a:lnTo>
                <a:lnTo>
                  <a:pt x="2928" y="23145"/>
                </a:lnTo>
                <a:lnTo>
                  <a:pt x="10858" y="11049"/>
                </a:lnTo>
                <a:lnTo>
                  <a:pt x="22502" y="2952"/>
                </a:lnTo>
                <a:lnTo>
                  <a:pt x="36576" y="0"/>
                </a:lnTo>
                <a:lnTo>
                  <a:pt x="185928" y="0"/>
                </a:lnTo>
                <a:lnTo>
                  <a:pt x="200882" y="2952"/>
                </a:lnTo>
                <a:lnTo>
                  <a:pt x="212979" y="11049"/>
                </a:lnTo>
                <a:lnTo>
                  <a:pt x="221075" y="23145"/>
                </a:lnTo>
                <a:lnTo>
                  <a:pt x="224028" y="38100"/>
                </a:lnTo>
                <a:lnTo>
                  <a:pt x="224028" y="316992"/>
                </a:lnTo>
                <a:lnTo>
                  <a:pt x="221075" y="331065"/>
                </a:lnTo>
                <a:lnTo>
                  <a:pt x="212979" y="342709"/>
                </a:lnTo>
                <a:lnTo>
                  <a:pt x="200882" y="350639"/>
                </a:lnTo>
                <a:lnTo>
                  <a:pt x="185928" y="3535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60522" y="2288521"/>
            <a:ext cx="9969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00" spc="80" dirty="0">
                <a:solidFill>
                  <a:srgbClr val="316687"/>
                </a:solidFill>
                <a:latin typeface="Times New Roman"/>
                <a:cs typeface="Times New Roman"/>
              </a:rPr>
              <a:t>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8412" y="2093976"/>
            <a:ext cx="3091180" cy="609600"/>
          </a:xfrm>
          <a:custGeom>
            <a:avLst/>
            <a:gdLst/>
            <a:ahLst/>
            <a:cxnLst/>
            <a:rect l="l" t="t" r="r" b="b"/>
            <a:pathLst>
              <a:path w="3091179" h="609600">
                <a:moveTo>
                  <a:pt x="0" y="0"/>
                </a:moveTo>
                <a:lnTo>
                  <a:pt x="3090672" y="0"/>
                </a:lnTo>
                <a:lnTo>
                  <a:pt x="3090672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0311" y="2221992"/>
            <a:ext cx="222885" cy="353695"/>
          </a:xfrm>
          <a:custGeom>
            <a:avLst/>
            <a:gdLst/>
            <a:ahLst/>
            <a:cxnLst/>
            <a:rect l="l" t="t" r="r" b="b"/>
            <a:pathLst>
              <a:path w="222884" h="353694">
                <a:moveTo>
                  <a:pt x="185928" y="353568"/>
                </a:moveTo>
                <a:lnTo>
                  <a:pt x="36576" y="353568"/>
                </a:lnTo>
                <a:lnTo>
                  <a:pt x="22502" y="350639"/>
                </a:lnTo>
                <a:lnTo>
                  <a:pt x="10858" y="342709"/>
                </a:lnTo>
                <a:lnTo>
                  <a:pt x="2928" y="331065"/>
                </a:lnTo>
                <a:lnTo>
                  <a:pt x="0" y="316992"/>
                </a:lnTo>
                <a:lnTo>
                  <a:pt x="0" y="38100"/>
                </a:lnTo>
                <a:lnTo>
                  <a:pt x="2928" y="23145"/>
                </a:lnTo>
                <a:lnTo>
                  <a:pt x="10858" y="11049"/>
                </a:lnTo>
                <a:lnTo>
                  <a:pt x="22502" y="2952"/>
                </a:lnTo>
                <a:lnTo>
                  <a:pt x="36576" y="0"/>
                </a:lnTo>
                <a:lnTo>
                  <a:pt x="185928" y="0"/>
                </a:lnTo>
                <a:lnTo>
                  <a:pt x="200644" y="2952"/>
                </a:lnTo>
                <a:lnTo>
                  <a:pt x="212217" y="11049"/>
                </a:lnTo>
                <a:lnTo>
                  <a:pt x="219789" y="23145"/>
                </a:lnTo>
                <a:lnTo>
                  <a:pt x="222504" y="38100"/>
                </a:lnTo>
                <a:lnTo>
                  <a:pt x="222504" y="316992"/>
                </a:lnTo>
                <a:lnTo>
                  <a:pt x="219789" y="331065"/>
                </a:lnTo>
                <a:lnTo>
                  <a:pt x="212217" y="342709"/>
                </a:lnTo>
                <a:lnTo>
                  <a:pt x="200644" y="350639"/>
                </a:lnTo>
                <a:lnTo>
                  <a:pt x="185928" y="3535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80385" y="2288521"/>
            <a:ext cx="9969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00" spc="80" dirty="0">
                <a:solidFill>
                  <a:srgbClr val="316687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88436" y="2093976"/>
            <a:ext cx="3091180" cy="609600"/>
          </a:xfrm>
          <a:custGeom>
            <a:avLst/>
            <a:gdLst/>
            <a:ahLst/>
            <a:cxnLst/>
            <a:rect l="l" t="t" r="r" b="b"/>
            <a:pathLst>
              <a:path w="3091179" h="609600">
                <a:moveTo>
                  <a:pt x="0" y="0"/>
                </a:moveTo>
                <a:lnTo>
                  <a:pt x="3090672" y="0"/>
                </a:lnTo>
                <a:lnTo>
                  <a:pt x="3090672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48677" y="2180374"/>
            <a:ext cx="531177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9465" marR="5080" indent="-800100">
              <a:lnSpc>
                <a:spcPct val="101499"/>
              </a:lnSpc>
              <a:spcBef>
                <a:spcPts val="95"/>
              </a:spcBef>
              <a:tabLst>
                <a:tab pos="3788410" algn="l"/>
              </a:tabLst>
            </a:pPr>
            <a:r>
              <a:rPr sz="1300" spc="45" dirty="0">
                <a:solidFill>
                  <a:srgbClr val="FFFFFF"/>
                </a:solidFill>
                <a:latin typeface="Times New Roman"/>
                <a:cs typeface="Times New Roman"/>
              </a:rPr>
              <a:t>Application </a:t>
            </a:r>
            <a:r>
              <a:rPr sz="1300" spc="70" dirty="0">
                <a:solidFill>
                  <a:srgbClr val="FFFFFF"/>
                </a:solidFill>
                <a:latin typeface="Times New Roman"/>
                <a:cs typeface="Times New Roman"/>
              </a:rPr>
              <a:t>Framework</a:t>
            </a:r>
            <a:r>
              <a:rPr sz="130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적용</a:t>
            </a:r>
            <a:r>
              <a:rPr sz="1300" spc="-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기술	</a:t>
            </a:r>
            <a:r>
              <a:rPr sz="1300" spc="-70" dirty="0">
                <a:solidFill>
                  <a:srgbClr val="FFFFFF"/>
                </a:solidFill>
                <a:latin typeface="Times New Roman"/>
                <a:cs typeface="Times New Roman"/>
              </a:rPr>
              <a:t>AI </a:t>
            </a:r>
            <a:r>
              <a:rPr sz="1300" spc="-20" dirty="0">
                <a:solidFill>
                  <a:srgbClr val="FFFFFF"/>
                </a:solidFill>
                <a:latin typeface="Times New Roman"/>
                <a:cs typeface="Times New Roman"/>
              </a:rPr>
              <a:t>(WATSON)</a:t>
            </a:r>
            <a:r>
              <a:rPr sz="1300" spc="-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를 </a:t>
            </a:r>
            <a:r>
              <a:rPr sz="1300" spc="9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통한  </a:t>
            </a:r>
            <a:r>
              <a:rPr sz="1300" spc="12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및 </a:t>
            </a:r>
            <a:r>
              <a:rPr sz="1300" spc="9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경험</a:t>
            </a:r>
            <a:r>
              <a:rPr sz="1300" spc="-1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보유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65492" y="2381493"/>
            <a:ext cx="215392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정형</a:t>
            </a:r>
            <a:r>
              <a:rPr sz="1300" spc="6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13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비정형</a:t>
            </a:r>
            <a:r>
              <a:rPr sz="1300" spc="-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300" spc="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데이터</a:t>
            </a:r>
            <a:r>
              <a:rPr sz="1300" spc="-4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300" spc="10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활용</a:t>
            </a:r>
            <a:r>
              <a:rPr sz="1300" spc="-6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300" spc="9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기술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57955" y="2221992"/>
            <a:ext cx="224154" cy="353695"/>
          </a:xfrm>
          <a:custGeom>
            <a:avLst/>
            <a:gdLst/>
            <a:ahLst/>
            <a:cxnLst/>
            <a:rect l="l" t="t" r="r" b="b"/>
            <a:pathLst>
              <a:path w="224154" h="353694">
                <a:moveTo>
                  <a:pt x="185928" y="353568"/>
                </a:moveTo>
                <a:lnTo>
                  <a:pt x="36576" y="353568"/>
                </a:lnTo>
                <a:lnTo>
                  <a:pt x="22502" y="350639"/>
                </a:lnTo>
                <a:lnTo>
                  <a:pt x="10858" y="342709"/>
                </a:lnTo>
                <a:lnTo>
                  <a:pt x="2928" y="331065"/>
                </a:lnTo>
                <a:lnTo>
                  <a:pt x="0" y="316992"/>
                </a:lnTo>
                <a:lnTo>
                  <a:pt x="0" y="38100"/>
                </a:lnTo>
                <a:lnTo>
                  <a:pt x="2928" y="23145"/>
                </a:lnTo>
                <a:lnTo>
                  <a:pt x="10858" y="11049"/>
                </a:lnTo>
                <a:lnTo>
                  <a:pt x="22502" y="2952"/>
                </a:lnTo>
                <a:lnTo>
                  <a:pt x="36576" y="0"/>
                </a:lnTo>
                <a:lnTo>
                  <a:pt x="185928" y="0"/>
                </a:lnTo>
                <a:lnTo>
                  <a:pt x="200882" y="2952"/>
                </a:lnTo>
                <a:lnTo>
                  <a:pt x="212979" y="11049"/>
                </a:lnTo>
                <a:lnTo>
                  <a:pt x="221075" y="23145"/>
                </a:lnTo>
                <a:lnTo>
                  <a:pt x="224028" y="38100"/>
                </a:lnTo>
                <a:lnTo>
                  <a:pt x="224028" y="316992"/>
                </a:lnTo>
                <a:lnTo>
                  <a:pt x="221075" y="331065"/>
                </a:lnTo>
                <a:lnTo>
                  <a:pt x="212979" y="342709"/>
                </a:lnTo>
                <a:lnTo>
                  <a:pt x="200882" y="350639"/>
                </a:lnTo>
                <a:lnTo>
                  <a:pt x="185928" y="3535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28114" y="2288521"/>
            <a:ext cx="9969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200" spc="80" dirty="0">
                <a:solidFill>
                  <a:srgbClr val="316687"/>
                </a:solidFill>
                <a:latin typeface="Times New Roman"/>
                <a:cs typeface="Times New Roman"/>
              </a:rPr>
              <a:t>2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18376" y="2827020"/>
            <a:ext cx="1390015" cy="219710"/>
          </a:xfrm>
          <a:prstGeom prst="rect">
            <a:avLst/>
          </a:prstGeom>
          <a:solidFill>
            <a:srgbClr val="C3D8E9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100" spc="50" dirty="0">
                <a:latin typeface="Times New Roman"/>
                <a:cs typeface="Times New Roman"/>
              </a:rPr>
              <a:t>PMP</a:t>
            </a:r>
            <a:r>
              <a:rPr sz="1125" spc="75" baseline="25925" dirty="0">
                <a:latin typeface="Times New Roman"/>
                <a:cs typeface="Times New Roman"/>
              </a:rPr>
              <a:t>1)</a:t>
            </a:r>
            <a:endParaRPr sz="1125" baseline="2592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98564" y="3072383"/>
            <a:ext cx="1427988" cy="525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308847" y="2827020"/>
            <a:ext cx="1390015" cy="219710"/>
          </a:xfrm>
          <a:prstGeom prst="rect">
            <a:avLst/>
          </a:prstGeom>
          <a:solidFill>
            <a:srgbClr val="C3D8E9"/>
          </a:solidFill>
        </p:spPr>
        <p:txBody>
          <a:bodyPr vert="horz" wrap="square" lIns="0" tIns="2159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70"/>
              </a:spcBef>
            </a:pPr>
            <a:r>
              <a:rPr sz="1100" spc="30" dirty="0">
                <a:latin typeface="Times New Roman"/>
                <a:cs typeface="Times New Roman"/>
              </a:rPr>
              <a:t>OPAL</a:t>
            </a:r>
            <a:r>
              <a:rPr sz="1125" spc="44" baseline="25925" dirty="0">
                <a:latin typeface="Times New Roman"/>
                <a:cs typeface="Times New Roman"/>
              </a:rPr>
              <a:t>2)</a:t>
            </a:r>
            <a:endParaRPr sz="1125" baseline="25925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290559" y="3072383"/>
            <a:ext cx="1423416" cy="559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99704" y="4000500"/>
            <a:ext cx="1406652" cy="4419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08847" y="3765804"/>
            <a:ext cx="1390015" cy="219710"/>
          </a:xfrm>
          <a:custGeom>
            <a:avLst/>
            <a:gdLst/>
            <a:ahLst/>
            <a:cxnLst/>
            <a:rect l="l" t="t" r="r" b="b"/>
            <a:pathLst>
              <a:path w="1390015" h="219710">
                <a:moveTo>
                  <a:pt x="0" y="0"/>
                </a:moveTo>
                <a:lnTo>
                  <a:pt x="1389888" y="0"/>
                </a:lnTo>
                <a:lnTo>
                  <a:pt x="1389888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solidFill>
            <a:srgbClr val="C3D8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846801" y="3730166"/>
            <a:ext cx="32512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650" spc="150" baseline="-17676" dirty="0">
                <a:latin typeface="Times New Roman"/>
                <a:cs typeface="Times New Roman"/>
              </a:rPr>
              <a:t>SE</a:t>
            </a:r>
            <a:r>
              <a:rPr sz="1650" spc="-60" baseline="-17676" dirty="0">
                <a:latin typeface="Times New Roman"/>
                <a:cs typeface="Times New Roman"/>
              </a:rPr>
              <a:t> </a:t>
            </a:r>
            <a:r>
              <a:rPr sz="750" spc="15" dirty="0">
                <a:latin typeface="Times New Roman"/>
                <a:cs typeface="Times New Roman"/>
              </a:rPr>
              <a:t>3)</a:t>
            </a:r>
            <a:endParaRPr sz="7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103107" y="3534155"/>
            <a:ext cx="311150" cy="304800"/>
          </a:xfrm>
          <a:custGeom>
            <a:avLst/>
            <a:gdLst/>
            <a:ahLst/>
            <a:cxnLst/>
            <a:rect l="l" t="t" r="r" b="b"/>
            <a:pathLst>
              <a:path w="311150" h="304800">
                <a:moveTo>
                  <a:pt x="155448" y="304800"/>
                </a:moveTo>
                <a:lnTo>
                  <a:pt x="106509" y="297143"/>
                </a:lnTo>
                <a:lnTo>
                  <a:pt x="63861" y="275734"/>
                </a:lnTo>
                <a:lnTo>
                  <a:pt x="30138" y="242913"/>
                </a:lnTo>
                <a:lnTo>
                  <a:pt x="7973" y="201021"/>
                </a:lnTo>
                <a:lnTo>
                  <a:pt x="0" y="152400"/>
                </a:lnTo>
                <a:lnTo>
                  <a:pt x="7973" y="104363"/>
                </a:lnTo>
                <a:lnTo>
                  <a:pt x="30138" y="62544"/>
                </a:lnTo>
                <a:lnTo>
                  <a:pt x="63861" y="29504"/>
                </a:lnTo>
                <a:lnTo>
                  <a:pt x="106509" y="7802"/>
                </a:lnTo>
                <a:lnTo>
                  <a:pt x="155448" y="0"/>
                </a:lnTo>
                <a:lnTo>
                  <a:pt x="204971" y="7802"/>
                </a:lnTo>
                <a:lnTo>
                  <a:pt x="247692" y="29504"/>
                </a:lnTo>
                <a:lnTo>
                  <a:pt x="281196" y="62544"/>
                </a:lnTo>
                <a:lnTo>
                  <a:pt x="303068" y="104363"/>
                </a:lnTo>
                <a:lnTo>
                  <a:pt x="310896" y="152400"/>
                </a:lnTo>
                <a:lnTo>
                  <a:pt x="303068" y="201021"/>
                </a:lnTo>
                <a:lnTo>
                  <a:pt x="281196" y="242913"/>
                </a:lnTo>
                <a:lnTo>
                  <a:pt x="247692" y="275734"/>
                </a:lnTo>
                <a:lnTo>
                  <a:pt x="204971" y="297143"/>
                </a:lnTo>
                <a:lnTo>
                  <a:pt x="155448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98535" y="3529584"/>
            <a:ext cx="321945" cy="315595"/>
          </a:xfrm>
          <a:custGeom>
            <a:avLst/>
            <a:gdLst/>
            <a:ahLst/>
            <a:cxnLst/>
            <a:rect l="l" t="t" r="r" b="b"/>
            <a:pathLst>
              <a:path w="321945" h="315595">
                <a:moveTo>
                  <a:pt x="160020" y="315468"/>
                </a:moveTo>
                <a:lnTo>
                  <a:pt x="97536" y="303276"/>
                </a:lnTo>
                <a:lnTo>
                  <a:pt x="57912" y="278892"/>
                </a:lnTo>
                <a:lnTo>
                  <a:pt x="18288" y="233172"/>
                </a:lnTo>
                <a:lnTo>
                  <a:pt x="12192" y="217932"/>
                </a:lnTo>
                <a:lnTo>
                  <a:pt x="6096" y="204216"/>
                </a:lnTo>
                <a:lnTo>
                  <a:pt x="0" y="173736"/>
                </a:lnTo>
                <a:lnTo>
                  <a:pt x="0" y="141732"/>
                </a:lnTo>
                <a:lnTo>
                  <a:pt x="18288" y="82296"/>
                </a:lnTo>
                <a:lnTo>
                  <a:pt x="57912" y="35052"/>
                </a:lnTo>
                <a:lnTo>
                  <a:pt x="97536" y="12192"/>
                </a:lnTo>
                <a:lnTo>
                  <a:pt x="143256" y="0"/>
                </a:lnTo>
                <a:lnTo>
                  <a:pt x="176784" y="0"/>
                </a:lnTo>
                <a:lnTo>
                  <a:pt x="207264" y="6096"/>
                </a:lnTo>
                <a:lnTo>
                  <a:pt x="214884" y="9144"/>
                </a:lnTo>
                <a:lnTo>
                  <a:pt x="144780" y="9144"/>
                </a:lnTo>
                <a:lnTo>
                  <a:pt x="129540" y="12192"/>
                </a:lnTo>
                <a:lnTo>
                  <a:pt x="115824" y="15240"/>
                </a:lnTo>
                <a:lnTo>
                  <a:pt x="104394" y="19812"/>
                </a:lnTo>
                <a:lnTo>
                  <a:pt x="102108" y="19812"/>
                </a:lnTo>
                <a:lnTo>
                  <a:pt x="88392" y="27432"/>
                </a:lnTo>
                <a:lnTo>
                  <a:pt x="78638" y="33528"/>
                </a:lnTo>
                <a:lnTo>
                  <a:pt x="76200" y="33528"/>
                </a:lnTo>
                <a:lnTo>
                  <a:pt x="64008" y="42672"/>
                </a:lnTo>
                <a:lnTo>
                  <a:pt x="54864" y="51816"/>
                </a:lnTo>
                <a:lnTo>
                  <a:pt x="53340" y="51816"/>
                </a:lnTo>
                <a:lnTo>
                  <a:pt x="27432" y="86868"/>
                </a:lnTo>
                <a:lnTo>
                  <a:pt x="15240" y="112776"/>
                </a:lnTo>
                <a:lnTo>
                  <a:pt x="16764" y="112776"/>
                </a:lnTo>
                <a:lnTo>
                  <a:pt x="12649" y="126492"/>
                </a:lnTo>
                <a:lnTo>
                  <a:pt x="12192" y="126492"/>
                </a:lnTo>
                <a:lnTo>
                  <a:pt x="9144" y="141732"/>
                </a:lnTo>
                <a:lnTo>
                  <a:pt x="10668" y="141732"/>
                </a:lnTo>
                <a:lnTo>
                  <a:pt x="9144" y="156972"/>
                </a:lnTo>
                <a:lnTo>
                  <a:pt x="10668" y="172212"/>
                </a:lnTo>
                <a:lnTo>
                  <a:pt x="9144" y="172212"/>
                </a:lnTo>
                <a:lnTo>
                  <a:pt x="12192" y="187452"/>
                </a:lnTo>
                <a:lnTo>
                  <a:pt x="16764" y="201168"/>
                </a:lnTo>
                <a:lnTo>
                  <a:pt x="15240" y="201168"/>
                </a:lnTo>
                <a:lnTo>
                  <a:pt x="27432" y="228600"/>
                </a:lnTo>
                <a:lnTo>
                  <a:pt x="28278" y="228600"/>
                </a:lnTo>
                <a:lnTo>
                  <a:pt x="35052" y="240792"/>
                </a:lnTo>
                <a:lnTo>
                  <a:pt x="36195" y="240792"/>
                </a:lnTo>
                <a:lnTo>
                  <a:pt x="64008" y="271272"/>
                </a:lnTo>
                <a:lnTo>
                  <a:pt x="102108" y="294132"/>
                </a:lnTo>
                <a:lnTo>
                  <a:pt x="100584" y="294132"/>
                </a:lnTo>
                <a:lnTo>
                  <a:pt x="115824" y="298704"/>
                </a:lnTo>
                <a:lnTo>
                  <a:pt x="129540" y="301752"/>
                </a:lnTo>
                <a:lnTo>
                  <a:pt x="144780" y="304800"/>
                </a:lnTo>
                <a:lnTo>
                  <a:pt x="217424" y="304800"/>
                </a:lnTo>
                <a:lnTo>
                  <a:pt x="192024" y="312420"/>
                </a:lnTo>
                <a:lnTo>
                  <a:pt x="160020" y="315468"/>
                </a:lnTo>
                <a:close/>
              </a:path>
              <a:path w="321945" h="315595">
                <a:moveTo>
                  <a:pt x="219456" y="21336"/>
                </a:moveTo>
                <a:lnTo>
                  <a:pt x="204216" y="15240"/>
                </a:lnTo>
                <a:lnTo>
                  <a:pt x="205740" y="15240"/>
                </a:lnTo>
                <a:lnTo>
                  <a:pt x="175260" y="9144"/>
                </a:lnTo>
                <a:lnTo>
                  <a:pt x="214884" y="9144"/>
                </a:lnTo>
                <a:lnTo>
                  <a:pt x="222504" y="12192"/>
                </a:lnTo>
                <a:lnTo>
                  <a:pt x="236220" y="18288"/>
                </a:lnTo>
                <a:lnTo>
                  <a:pt x="238963" y="19812"/>
                </a:lnTo>
                <a:lnTo>
                  <a:pt x="219456" y="19812"/>
                </a:lnTo>
                <a:lnTo>
                  <a:pt x="219456" y="21336"/>
                </a:lnTo>
                <a:close/>
              </a:path>
              <a:path w="321945" h="315595">
                <a:moveTo>
                  <a:pt x="100584" y="21336"/>
                </a:moveTo>
                <a:lnTo>
                  <a:pt x="102108" y="19812"/>
                </a:lnTo>
                <a:lnTo>
                  <a:pt x="104394" y="19812"/>
                </a:lnTo>
                <a:lnTo>
                  <a:pt x="100584" y="21336"/>
                </a:lnTo>
                <a:close/>
              </a:path>
              <a:path w="321945" h="315595">
                <a:moveTo>
                  <a:pt x="245364" y="35052"/>
                </a:moveTo>
                <a:lnTo>
                  <a:pt x="231648" y="27432"/>
                </a:lnTo>
                <a:lnTo>
                  <a:pt x="233172" y="27432"/>
                </a:lnTo>
                <a:lnTo>
                  <a:pt x="219456" y="19812"/>
                </a:lnTo>
                <a:lnTo>
                  <a:pt x="238963" y="19812"/>
                </a:lnTo>
                <a:lnTo>
                  <a:pt x="249936" y="25908"/>
                </a:lnTo>
                <a:lnTo>
                  <a:pt x="260096" y="33528"/>
                </a:lnTo>
                <a:lnTo>
                  <a:pt x="243840" y="33528"/>
                </a:lnTo>
                <a:lnTo>
                  <a:pt x="245364" y="35052"/>
                </a:lnTo>
                <a:close/>
              </a:path>
              <a:path w="321945" h="315595">
                <a:moveTo>
                  <a:pt x="76200" y="35052"/>
                </a:moveTo>
                <a:lnTo>
                  <a:pt x="76200" y="33528"/>
                </a:lnTo>
                <a:lnTo>
                  <a:pt x="78638" y="33528"/>
                </a:lnTo>
                <a:lnTo>
                  <a:pt x="76200" y="35052"/>
                </a:lnTo>
                <a:close/>
              </a:path>
              <a:path w="321945" h="315595">
                <a:moveTo>
                  <a:pt x="266700" y="53340"/>
                </a:moveTo>
                <a:lnTo>
                  <a:pt x="256032" y="42672"/>
                </a:lnTo>
                <a:lnTo>
                  <a:pt x="243840" y="33528"/>
                </a:lnTo>
                <a:lnTo>
                  <a:pt x="260096" y="33528"/>
                </a:lnTo>
                <a:lnTo>
                  <a:pt x="262128" y="35052"/>
                </a:lnTo>
                <a:lnTo>
                  <a:pt x="274320" y="45720"/>
                </a:lnTo>
                <a:lnTo>
                  <a:pt x="279545" y="51816"/>
                </a:lnTo>
                <a:lnTo>
                  <a:pt x="266700" y="51816"/>
                </a:lnTo>
                <a:lnTo>
                  <a:pt x="266700" y="53340"/>
                </a:lnTo>
                <a:close/>
              </a:path>
              <a:path w="321945" h="315595">
                <a:moveTo>
                  <a:pt x="53340" y="53340"/>
                </a:moveTo>
                <a:lnTo>
                  <a:pt x="53340" y="51816"/>
                </a:lnTo>
                <a:lnTo>
                  <a:pt x="54864" y="51816"/>
                </a:lnTo>
                <a:lnTo>
                  <a:pt x="53340" y="53340"/>
                </a:lnTo>
                <a:close/>
              </a:path>
              <a:path w="321945" h="315595">
                <a:moveTo>
                  <a:pt x="307848" y="128016"/>
                </a:moveTo>
                <a:lnTo>
                  <a:pt x="304800" y="112776"/>
                </a:lnTo>
                <a:lnTo>
                  <a:pt x="298704" y="99060"/>
                </a:lnTo>
                <a:lnTo>
                  <a:pt x="300228" y="99060"/>
                </a:lnTo>
                <a:lnTo>
                  <a:pt x="277368" y="62484"/>
                </a:lnTo>
                <a:lnTo>
                  <a:pt x="266700" y="51816"/>
                </a:lnTo>
                <a:lnTo>
                  <a:pt x="279545" y="51816"/>
                </a:lnTo>
                <a:lnTo>
                  <a:pt x="283464" y="56388"/>
                </a:lnTo>
                <a:lnTo>
                  <a:pt x="294132" y="68580"/>
                </a:lnTo>
                <a:lnTo>
                  <a:pt x="301752" y="82296"/>
                </a:lnTo>
                <a:lnTo>
                  <a:pt x="313944" y="109728"/>
                </a:lnTo>
                <a:lnTo>
                  <a:pt x="316992" y="124968"/>
                </a:lnTo>
                <a:lnTo>
                  <a:pt x="317269" y="126492"/>
                </a:lnTo>
                <a:lnTo>
                  <a:pt x="307848" y="126492"/>
                </a:lnTo>
                <a:lnTo>
                  <a:pt x="307848" y="128016"/>
                </a:lnTo>
                <a:close/>
              </a:path>
              <a:path w="321945" h="315595">
                <a:moveTo>
                  <a:pt x="12192" y="128016"/>
                </a:moveTo>
                <a:lnTo>
                  <a:pt x="12192" y="126492"/>
                </a:lnTo>
                <a:lnTo>
                  <a:pt x="12649" y="126492"/>
                </a:lnTo>
                <a:lnTo>
                  <a:pt x="12192" y="128016"/>
                </a:lnTo>
                <a:close/>
              </a:path>
              <a:path w="321945" h="315595">
                <a:moveTo>
                  <a:pt x="303580" y="228600"/>
                </a:moveTo>
                <a:lnTo>
                  <a:pt x="292608" y="228600"/>
                </a:lnTo>
                <a:lnTo>
                  <a:pt x="300228" y="214884"/>
                </a:lnTo>
                <a:lnTo>
                  <a:pt x="298704" y="214884"/>
                </a:lnTo>
                <a:lnTo>
                  <a:pt x="304800" y="201168"/>
                </a:lnTo>
                <a:lnTo>
                  <a:pt x="307848" y="187452"/>
                </a:lnTo>
                <a:lnTo>
                  <a:pt x="310896" y="172212"/>
                </a:lnTo>
                <a:lnTo>
                  <a:pt x="310896" y="141732"/>
                </a:lnTo>
                <a:lnTo>
                  <a:pt x="307848" y="126492"/>
                </a:lnTo>
                <a:lnTo>
                  <a:pt x="317269" y="126492"/>
                </a:lnTo>
                <a:lnTo>
                  <a:pt x="320040" y="141732"/>
                </a:lnTo>
                <a:lnTo>
                  <a:pt x="321564" y="156972"/>
                </a:lnTo>
                <a:lnTo>
                  <a:pt x="320040" y="173736"/>
                </a:lnTo>
                <a:lnTo>
                  <a:pt x="313944" y="204216"/>
                </a:lnTo>
                <a:lnTo>
                  <a:pt x="307848" y="217932"/>
                </a:lnTo>
                <a:lnTo>
                  <a:pt x="303580" y="228600"/>
                </a:lnTo>
                <a:close/>
              </a:path>
              <a:path w="321945" h="315595">
                <a:moveTo>
                  <a:pt x="28278" y="228600"/>
                </a:moveTo>
                <a:lnTo>
                  <a:pt x="27432" y="228600"/>
                </a:lnTo>
                <a:lnTo>
                  <a:pt x="27432" y="227076"/>
                </a:lnTo>
                <a:lnTo>
                  <a:pt x="28278" y="228600"/>
                </a:lnTo>
                <a:close/>
              </a:path>
              <a:path w="321945" h="315595">
                <a:moveTo>
                  <a:pt x="296989" y="240792"/>
                </a:moveTo>
                <a:lnTo>
                  <a:pt x="284988" y="240792"/>
                </a:lnTo>
                <a:lnTo>
                  <a:pt x="292608" y="227076"/>
                </a:lnTo>
                <a:lnTo>
                  <a:pt x="292608" y="228600"/>
                </a:lnTo>
                <a:lnTo>
                  <a:pt x="303580" y="228600"/>
                </a:lnTo>
                <a:lnTo>
                  <a:pt x="301752" y="233172"/>
                </a:lnTo>
                <a:lnTo>
                  <a:pt x="296989" y="240792"/>
                </a:lnTo>
                <a:close/>
              </a:path>
              <a:path w="321945" h="315595">
                <a:moveTo>
                  <a:pt x="36195" y="240792"/>
                </a:moveTo>
                <a:lnTo>
                  <a:pt x="35052" y="240792"/>
                </a:lnTo>
                <a:lnTo>
                  <a:pt x="35052" y="239268"/>
                </a:lnTo>
                <a:lnTo>
                  <a:pt x="36195" y="240792"/>
                </a:lnTo>
                <a:close/>
              </a:path>
              <a:path w="321945" h="315595">
                <a:moveTo>
                  <a:pt x="217424" y="304800"/>
                </a:moveTo>
                <a:lnTo>
                  <a:pt x="175260" y="304800"/>
                </a:lnTo>
                <a:lnTo>
                  <a:pt x="205740" y="298704"/>
                </a:lnTo>
                <a:lnTo>
                  <a:pt x="204216" y="298704"/>
                </a:lnTo>
                <a:lnTo>
                  <a:pt x="219456" y="294132"/>
                </a:lnTo>
                <a:lnTo>
                  <a:pt x="233172" y="288036"/>
                </a:lnTo>
                <a:lnTo>
                  <a:pt x="231648" y="288036"/>
                </a:lnTo>
                <a:lnTo>
                  <a:pt x="245364" y="280416"/>
                </a:lnTo>
                <a:lnTo>
                  <a:pt x="243840" y="280416"/>
                </a:lnTo>
                <a:lnTo>
                  <a:pt x="256032" y="271272"/>
                </a:lnTo>
                <a:lnTo>
                  <a:pt x="266700" y="262128"/>
                </a:lnTo>
                <a:lnTo>
                  <a:pt x="277368" y="251460"/>
                </a:lnTo>
                <a:lnTo>
                  <a:pt x="284988" y="239268"/>
                </a:lnTo>
                <a:lnTo>
                  <a:pt x="284988" y="240792"/>
                </a:lnTo>
                <a:lnTo>
                  <a:pt x="296989" y="240792"/>
                </a:lnTo>
                <a:lnTo>
                  <a:pt x="294132" y="245364"/>
                </a:lnTo>
                <a:lnTo>
                  <a:pt x="283464" y="257556"/>
                </a:lnTo>
                <a:lnTo>
                  <a:pt x="274320" y="268224"/>
                </a:lnTo>
                <a:lnTo>
                  <a:pt x="262128" y="278892"/>
                </a:lnTo>
                <a:lnTo>
                  <a:pt x="249936" y="288036"/>
                </a:lnTo>
                <a:lnTo>
                  <a:pt x="222504" y="303276"/>
                </a:lnTo>
                <a:lnTo>
                  <a:pt x="217424" y="3048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61019" y="3584447"/>
            <a:ext cx="196596" cy="2057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0520" y="4564380"/>
            <a:ext cx="2824480" cy="0"/>
          </a:xfrm>
          <a:custGeom>
            <a:avLst/>
            <a:gdLst/>
            <a:ahLst/>
            <a:cxnLst/>
            <a:rect l="l" t="t" r="r" b="b"/>
            <a:pathLst>
              <a:path w="2824480">
                <a:moveTo>
                  <a:pt x="0" y="0"/>
                </a:moveTo>
                <a:lnTo>
                  <a:pt x="2823972" y="0"/>
                </a:lnTo>
              </a:path>
            </a:pathLst>
          </a:custGeom>
          <a:ln w="12192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81984" y="4564380"/>
            <a:ext cx="2824480" cy="0"/>
          </a:xfrm>
          <a:custGeom>
            <a:avLst/>
            <a:gdLst/>
            <a:ahLst/>
            <a:cxnLst/>
            <a:rect l="l" t="t" r="r" b="b"/>
            <a:pathLst>
              <a:path w="2824479">
                <a:moveTo>
                  <a:pt x="0" y="0"/>
                </a:moveTo>
                <a:lnTo>
                  <a:pt x="2823972" y="0"/>
                </a:lnTo>
              </a:path>
            </a:pathLst>
          </a:custGeom>
          <a:ln w="12192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5279" y="2959607"/>
            <a:ext cx="2944368" cy="1222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46911" y="4629438"/>
            <a:ext cx="3083560" cy="10604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2710" marR="184150" indent="-92710" algn="just">
              <a:lnSpc>
                <a:spcPts val="1270"/>
              </a:lnSpc>
              <a:spcBef>
                <a:spcPts val="200"/>
              </a:spcBef>
              <a:buClr>
                <a:srgbClr val="7E7E7E"/>
              </a:buClr>
              <a:buSzPct val="109090"/>
              <a:buChar char="•"/>
              <a:tabLst>
                <a:tab pos="93345" algn="l"/>
              </a:tabLst>
            </a:pPr>
            <a:r>
              <a:rPr sz="1100" spc="-35" dirty="0">
                <a:latin typeface="Times New Roman"/>
                <a:cs typeface="Times New Roman"/>
              </a:rPr>
              <a:t>IBM </a:t>
            </a:r>
            <a:r>
              <a:rPr sz="1100" spc="100" dirty="0">
                <a:latin typeface="Noto Sans CJK JP Regular"/>
                <a:cs typeface="Noto Sans CJK JP Regular"/>
              </a:rPr>
              <a:t>금융 개발 </a:t>
            </a:r>
            <a:r>
              <a:rPr sz="1100" spc="45" dirty="0">
                <a:latin typeface="Noto Sans CJK JP Regular"/>
                <a:cs typeface="Noto Sans CJK JP Regular"/>
              </a:rPr>
              <a:t>프레임워크</a:t>
            </a:r>
            <a:r>
              <a:rPr sz="1100" spc="45" dirty="0">
                <a:latin typeface="Times New Roman"/>
                <a:cs typeface="Times New Roman"/>
              </a:rPr>
              <a:t>(IBM </a:t>
            </a:r>
            <a:r>
              <a:rPr sz="1100" spc="35" dirty="0">
                <a:latin typeface="Times New Roman"/>
                <a:cs typeface="Times New Roman"/>
              </a:rPr>
              <a:t>FSISA</a:t>
            </a:r>
            <a:r>
              <a:rPr sz="1125" spc="52" baseline="25925" dirty="0">
                <a:latin typeface="Times New Roman"/>
                <a:cs typeface="Times New Roman"/>
              </a:rPr>
              <a:t>1) </a:t>
            </a:r>
            <a:r>
              <a:rPr sz="1100" spc="100" dirty="0">
                <a:latin typeface="Noto Sans CJK JP Regular"/>
                <a:cs typeface="Noto Sans CJK JP Regular"/>
              </a:rPr>
              <a:t>기반  </a:t>
            </a:r>
            <a:r>
              <a:rPr sz="1100" spc="20" dirty="0">
                <a:latin typeface="Times New Roman"/>
                <a:cs typeface="Times New Roman"/>
              </a:rPr>
              <a:t>Application </a:t>
            </a:r>
            <a:r>
              <a:rPr sz="1100" spc="50" dirty="0">
                <a:latin typeface="Times New Roman"/>
                <a:cs typeface="Times New Roman"/>
              </a:rPr>
              <a:t>Domain </a:t>
            </a:r>
            <a:r>
              <a:rPr sz="1100" spc="35" dirty="0">
                <a:latin typeface="Times New Roman"/>
                <a:cs typeface="Times New Roman"/>
              </a:rPr>
              <a:t>Model)</a:t>
            </a:r>
            <a:r>
              <a:rPr sz="1100" spc="35" dirty="0">
                <a:latin typeface="Noto Sans CJK JP Regular"/>
                <a:cs typeface="Noto Sans CJK JP Regular"/>
              </a:rPr>
              <a:t>를 </a:t>
            </a:r>
            <a:r>
              <a:rPr sz="1100" spc="100" dirty="0">
                <a:latin typeface="Noto Sans CJK JP Regular"/>
                <a:cs typeface="Noto Sans CJK JP Regular"/>
              </a:rPr>
              <a:t>기반으로 </a:t>
            </a:r>
            <a:r>
              <a:rPr sz="1100" spc="-60" dirty="0">
                <a:latin typeface="Times New Roman"/>
                <a:cs typeface="Times New Roman"/>
              </a:rPr>
              <a:t>AML  </a:t>
            </a:r>
            <a:r>
              <a:rPr sz="1100" spc="100" dirty="0">
                <a:latin typeface="Noto Sans CJK JP Regular"/>
                <a:cs typeface="Noto Sans CJK JP Regular"/>
              </a:rPr>
              <a:t>개발 프레임워크 적용</a:t>
            </a:r>
            <a:r>
              <a:rPr sz="1100" spc="-4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예정</a:t>
            </a:r>
            <a:endParaRPr sz="1100">
              <a:latin typeface="Noto Sans CJK JP Regular"/>
              <a:cs typeface="Noto Sans CJK JP Regular"/>
            </a:endParaRPr>
          </a:p>
          <a:p>
            <a:pPr marL="77470">
              <a:lnSpc>
                <a:spcPct val="100000"/>
              </a:lnSpc>
              <a:spcBef>
                <a:spcPts val="195"/>
              </a:spcBef>
            </a:pPr>
            <a:r>
              <a:rPr sz="1100" spc="300" dirty="0">
                <a:latin typeface="Times New Roman"/>
                <a:cs typeface="Times New Roman"/>
              </a:rPr>
              <a:t></a:t>
            </a:r>
            <a:r>
              <a:rPr sz="1100" spc="-110" dirty="0">
                <a:latin typeface="Times New Roman"/>
                <a:cs typeface="Times New Roman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최근 사례 </a:t>
            </a:r>
            <a:r>
              <a:rPr sz="1100" dirty="0">
                <a:latin typeface="Times New Roman"/>
                <a:cs typeface="Times New Roman"/>
              </a:rPr>
              <a:t>: </a:t>
            </a:r>
            <a:r>
              <a:rPr sz="1100" spc="100" dirty="0">
                <a:latin typeface="Noto Sans CJK JP Regular"/>
                <a:cs typeface="Noto Sans CJK JP Regular"/>
              </a:rPr>
              <a:t>우리은행 글로벌표준시스템구축</a:t>
            </a:r>
            <a:endParaRPr sz="1100">
              <a:latin typeface="Noto Sans CJK JP Regular"/>
              <a:cs typeface="Noto Sans CJK JP Regular"/>
            </a:endParaRPr>
          </a:p>
          <a:p>
            <a:pPr marL="29845" marR="564515">
              <a:lnSpc>
                <a:spcPct val="101099"/>
              </a:lnSpc>
              <a:spcBef>
                <a:spcPts val="535"/>
              </a:spcBef>
            </a:pPr>
            <a:r>
              <a:rPr sz="900" spc="25" dirty="0">
                <a:latin typeface="Times New Roman"/>
                <a:cs typeface="Times New Roman"/>
              </a:rPr>
              <a:t>1) </a:t>
            </a:r>
            <a:r>
              <a:rPr sz="900" spc="35" dirty="0">
                <a:latin typeface="Times New Roman"/>
                <a:cs typeface="Times New Roman"/>
              </a:rPr>
              <a:t>FSISA </a:t>
            </a:r>
            <a:r>
              <a:rPr sz="900" dirty="0">
                <a:latin typeface="Times New Roman"/>
                <a:cs typeface="Times New Roman"/>
              </a:rPr>
              <a:t>: </a:t>
            </a:r>
            <a:r>
              <a:rPr sz="900" spc="25" dirty="0">
                <a:latin typeface="Times New Roman"/>
                <a:cs typeface="Times New Roman"/>
              </a:rPr>
              <a:t>Financial </a:t>
            </a:r>
            <a:r>
              <a:rPr sz="900" spc="45" dirty="0">
                <a:latin typeface="Times New Roman"/>
                <a:cs typeface="Times New Roman"/>
              </a:rPr>
              <a:t>Service </a:t>
            </a:r>
            <a:r>
              <a:rPr sz="900" spc="25" dirty="0">
                <a:latin typeface="Times New Roman"/>
                <a:cs typeface="Times New Roman"/>
              </a:rPr>
              <a:t>Integration Solution  Architecture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631722" y="4629438"/>
            <a:ext cx="2756535" cy="7518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2710" marR="5080" indent="-92710">
              <a:lnSpc>
                <a:spcPts val="1270"/>
              </a:lnSpc>
              <a:spcBef>
                <a:spcPts val="200"/>
              </a:spcBef>
              <a:buClr>
                <a:srgbClr val="7E7E7E"/>
              </a:buClr>
              <a:buSzPct val="109090"/>
              <a:buChar char="•"/>
              <a:tabLst>
                <a:tab pos="93345" algn="l"/>
              </a:tabLst>
            </a:pPr>
            <a:r>
              <a:rPr sz="1100" spc="-55" dirty="0">
                <a:latin typeface="Times New Roman"/>
                <a:cs typeface="Times New Roman"/>
              </a:rPr>
              <a:t>AI </a:t>
            </a:r>
            <a:r>
              <a:rPr sz="1100" spc="100" dirty="0">
                <a:latin typeface="Noto Sans CJK JP Regular"/>
                <a:cs typeface="Noto Sans CJK JP Regular"/>
              </a:rPr>
              <a:t>및 비즈니스 </a:t>
            </a:r>
            <a:r>
              <a:rPr sz="1100" spc="65" dirty="0">
                <a:latin typeface="Times New Roman"/>
                <a:cs typeface="Times New Roman"/>
              </a:rPr>
              <a:t>Data </a:t>
            </a:r>
            <a:r>
              <a:rPr sz="1100" spc="100" dirty="0">
                <a:latin typeface="Noto Sans CJK JP Regular"/>
                <a:cs typeface="Noto Sans CJK JP Regular"/>
              </a:rPr>
              <a:t>활용영역 글로벌</a:t>
            </a:r>
            <a:r>
              <a:rPr sz="1100" spc="-6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리딩  기업</a:t>
            </a:r>
            <a:endParaRPr sz="1100">
              <a:latin typeface="Noto Sans CJK JP Regular"/>
              <a:cs typeface="Noto Sans CJK JP Regular"/>
            </a:endParaRPr>
          </a:p>
          <a:p>
            <a:pPr marL="92710" indent="-92710">
              <a:lnSpc>
                <a:spcPct val="100000"/>
              </a:lnSpc>
              <a:spcBef>
                <a:spcPts val="19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93345" algn="l"/>
              </a:tabLst>
            </a:pPr>
            <a:r>
              <a:rPr sz="1100" spc="85" dirty="0">
                <a:latin typeface="Noto Sans CJK JP Regular"/>
                <a:cs typeface="Noto Sans CJK JP Regular"/>
              </a:rPr>
              <a:t>정형</a:t>
            </a:r>
            <a:r>
              <a:rPr sz="1100" spc="85" dirty="0">
                <a:latin typeface="Times New Roman"/>
                <a:cs typeface="Times New Roman"/>
              </a:rPr>
              <a:t>/</a:t>
            </a:r>
            <a:r>
              <a:rPr sz="1100" spc="85" dirty="0">
                <a:latin typeface="Noto Sans CJK JP Regular"/>
                <a:cs typeface="Noto Sans CJK JP Regular"/>
              </a:rPr>
              <a:t>비정형 </a:t>
            </a:r>
            <a:r>
              <a:rPr sz="1100" spc="100" dirty="0">
                <a:latin typeface="Noto Sans CJK JP Regular"/>
                <a:cs typeface="Noto Sans CJK JP Regular"/>
              </a:rPr>
              <a:t>데이터 분석과</a:t>
            </a:r>
            <a:r>
              <a:rPr sz="1100" spc="-3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활용</a:t>
            </a:r>
            <a:endParaRPr sz="1100">
              <a:latin typeface="Noto Sans CJK JP Regular"/>
              <a:cs typeface="Noto Sans CJK JP Regular"/>
            </a:endParaRPr>
          </a:p>
          <a:p>
            <a:pPr marL="92710" indent="-92710">
              <a:lnSpc>
                <a:spcPct val="100000"/>
              </a:lnSpc>
              <a:spcBef>
                <a:spcPts val="215"/>
              </a:spcBef>
              <a:buClr>
                <a:srgbClr val="7E7E7E"/>
              </a:buClr>
              <a:buSzPct val="109090"/>
              <a:buFont typeface="Times New Roman"/>
              <a:buChar char="•"/>
              <a:tabLst>
                <a:tab pos="93345" algn="l"/>
              </a:tabLst>
            </a:pPr>
            <a:r>
              <a:rPr sz="1100" spc="100" dirty="0">
                <a:latin typeface="Noto Sans CJK JP Regular"/>
                <a:cs typeface="Noto Sans CJK JP Regular"/>
              </a:rPr>
              <a:t>다양한 산업분야에 적용 가능한 </a:t>
            </a:r>
            <a:r>
              <a:rPr sz="1100" dirty="0">
                <a:latin typeface="Times New Roman"/>
                <a:cs typeface="Times New Roman"/>
              </a:rPr>
              <a:t>API</a:t>
            </a:r>
            <a:r>
              <a:rPr sz="1100" spc="-150" dirty="0">
                <a:latin typeface="Times New Roman"/>
                <a:cs typeface="Times New Roman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제공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346447" y="3989832"/>
            <a:ext cx="245364" cy="160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5552" y="3461003"/>
            <a:ext cx="477012" cy="3307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46447" y="3140964"/>
            <a:ext cx="213360" cy="1554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29455" y="2926079"/>
            <a:ext cx="332740" cy="332740"/>
          </a:xfrm>
          <a:custGeom>
            <a:avLst/>
            <a:gdLst/>
            <a:ahLst/>
            <a:cxnLst/>
            <a:rect l="l" t="t" r="r" b="b"/>
            <a:pathLst>
              <a:path w="332739" h="332739">
                <a:moveTo>
                  <a:pt x="166116" y="332232"/>
                </a:moveTo>
                <a:lnTo>
                  <a:pt x="122061" y="326277"/>
                </a:lnTo>
                <a:lnTo>
                  <a:pt x="82408" y="309484"/>
                </a:lnTo>
                <a:lnTo>
                  <a:pt x="48768" y="283464"/>
                </a:lnTo>
                <a:lnTo>
                  <a:pt x="22747" y="249823"/>
                </a:lnTo>
                <a:lnTo>
                  <a:pt x="5954" y="210170"/>
                </a:lnTo>
                <a:lnTo>
                  <a:pt x="0" y="166116"/>
                </a:lnTo>
                <a:lnTo>
                  <a:pt x="5954" y="122061"/>
                </a:lnTo>
                <a:lnTo>
                  <a:pt x="22747" y="82408"/>
                </a:lnTo>
                <a:lnTo>
                  <a:pt x="48768" y="48768"/>
                </a:lnTo>
                <a:lnTo>
                  <a:pt x="82408" y="22747"/>
                </a:lnTo>
                <a:lnTo>
                  <a:pt x="122061" y="5954"/>
                </a:lnTo>
                <a:lnTo>
                  <a:pt x="166116" y="0"/>
                </a:lnTo>
                <a:lnTo>
                  <a:pt x="210170" y="5954"/>
                </a:lnTo>
                <a:lnTo>
                  <a:pt x="249823" y="22747"/>
                </a:lnTo>
                <a:lnTo>
                  <a:pt x="283464" y="48768"/>
                </a:lnTo>
                <a:lnTo>
                  <a:pt x="309484" y="82408"/>
                </a:lnTo>
                <a:lnTo>
                  <a:pt x="326277" y="122061"/>
                </a:lnTo>
                <a:lnTo>
                  <a:pt x="332232" y="166116"/>
                </a:lnTo>
                <a:lnTo>
                  <a:pt x="326277" y="210170"/>
                </a:lnTo>
                <a:lnTo>
                  <a:pt x="309484" y="249823"/>
                </a:lnTo>
                <a:lnTo>
                  <a:pt x="283464" y="283464"/>
                </a:lnTo>
                <a:lnTo>
                  <a:pt x="249823" y="309484"/>
                </a:lnTo>
                <a:lnTo>
                  <a:pt x="210170" y="326277"/>
                </a:lnTo>
                <a:lnTo>
                  <a:pt x="166116" y="332232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35552" y="3989832"/>
            <a:ext cx="332740" cy="330835"/>
          </a:xfrm>
          <a:custGeom>
            <a:avLst/>
            <a:gdLst/>
            <a:ahLst/>
            <a:cxnLst/>
            <a:rect l="l" t="t" r="r" b="b"/>
            <a:pathLst>
              <a:path w="332739" h="330835">
                <a:moveTo>
                  <a:pt x="166116" y="330708"/>
                </a:moveTo>
                <a:lnTo>
                  <a:pt x="122061" y="324866"/>
                </a:lnTo>
                <a:lnTo>
                  <a:pt x="82408" y="308356"/>
                </a:lnTo>
                <a:lnTo>
                  <a:pt x="48768" y="282702"/>
                </a:lnTo>
                <a:lnTo>
                  <a:pt x="22747" y="249428"/>
                </a:lnTo>
                <a:lnTo>
                  <a:pt x="5954" y="210058"/>
                </a:lnTo>
                <a:lnTo>
                  <a:pt x="0" y="166116"/>
                </a:lnTo>
                <a:lnTo>
                  <a:pt x="5954" y="121531"/>
                </a:lnTo>
                <a:lnTo>
                  <a:pt x="22747" y="81731"/>
                </a:lnTo>
                <a:lnTo>
                  <a:pt x="48768" y="48196"/>
                </a:lnTo>
                <a:lnTo>
                  <a:pt x="82408" y="22408"/>
                </a:lnTo>
                <a:lnTo>
                  <a:pt x="122061" y="5849"/>
                </a:lnTo>
                <a:lnTo>
                  <a:pt x="166116" y="0"/>
                </a:lnTo>
                <a:lnTo>
                  <a:pt x="210170" y="5849"/>
                </a:lnTo>
                <a:lnTo>
                  <a:pt x="249823" y="22408"/>
                </a:lnTo>
                <a:lnTo>
                  <a:pt x="283464" y="48196"/>
                </a:lnTo>
                <a:lnTo>
                  <a:pt x="309484" y="81731"/>
                </a:lnTo>
                <a:lnTo>
                  <a:pt x="326277" y="121531"/>
                </a:lnTo>
                <a:lnTo>
                  <a:pt x="332232" y="166116"/>
                </a:lnTo>
                <a:lnTo>
                  <a:pt x="326277" y="210058"/>
                </a:lnTo>
                <a:lnTo>
                  <a:pt x="309484" y="249428"/>
                </a:lnTo>
                <a:lnTo>
                  <a:pt x="283464" y="282702"/>
                </a:lnTo>
                <a:lnTo>
                  <a:pt x="249823" y="308356"/>
                </a:lnTo>
                <a:lnTo>
                  <a:pt x="210170" y="324866"/>
                </a:lnTo>
                <a:lnTo>
                  <a:pt x="166116" y="33070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87367" y="2990088"/>
            <a:ext cx="217932" cy="2042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509792" y="2776185"/>
            <a:ext cx="539115" cy="16649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10" dirty="0">
                <a:solidFill>
                  <a:srgbClr val="181818"/>
                </a:solidFill>
                <a:latin typeface="Times New Roman"/>
                <a:cs typeface="Times New Roman"/>
              </a:rPr>
              <a:t>External</a:t>
            </a:r>
            <a:endParaRPr sz="1100">
              <a:latin typeface="Times New Roman"/>
              <a:cs typeface="Times New Roman"/>
            </a:endParaRPr>
          </a:p>
          <a:p>
            <a:pPr marL="5715" marR="51435" algn="ctr">
              <a:lnSpc>
                <a:spcPct val="101800"/>
              </a:lnSpc>
            </a:pPr>
            <a:r>
              <a:rPr sz="1100" spc="-35" dirty="0">
                <a:solidFill>
                  <a:srgbClr val="181818"/>
                </a:solidFill>
                <a:latin typeface="Times New Roman"/>
                <a:cs typeface="Times New Roman"/>
              </a:rPr>
              <a:t>/</a:t>
            </a:r>
            <a:r>
              <a:rPr sz="1100" spc="-105" dirty="0">
                <a:solidFill>
                  <a:srgbClr val="181818"/>
                </a:solidFill>
                <a:latin typeface="Times New Roman"/>
                <a:cs typeface="Times New Roman"/>
              </a:rPr>
              <a:t>I</a:t>
            </a:r>
            <a:r>
              <a:rPr sz="1100" spc="40" dirty="0">
                <a:solidFill>
                  <a:srgbClr val="181818"/>
                </a:solidFill>
                <a:latin typeface="Times New Roman"/>
                <a:cs typeface="Times New Roman"/>
              </a:rPr>
              <a:t>n</a:t>
            </a:r>
            <a:r>
              <a:rPr sz="1100" spc="-45" dirty="0">
                <a:solidFill>
                  <a:srgbClr val="181818"/>
                </a:solidFill>
                <a:latin typeface="Times New Roman"/>
                <a:cs typeface="Times New Roman"/>
              </a:rPr>
              <a:t>t</a:t>
            </a:r>
            <a:r>
              <a:rPr sz="1100" spc="85" dirty="0">
                <a:solidFill>
                  <a:srgbClr val="181818"/>
                </a:solidFill>
                <a:latin typeface="Times New Roman"/>
                <a:cs typeface="Times New Roman"/>
              </a:rPr>
              <a:t>e</a:t>
            </a:r>
            <a:r>
              <a:rPr sz="1100" spc="-35" dirty="0">
                <a:solidFill>
                  <a:srgbClr val="181818"/>
                </a:solidFill>
                <a:latin typeface="Times New Roman"/>
                <a:cs typeface="Times New Roman"/>
              </a:rPr>
              <a:t>r</a:t>
            </a:r>
            <a:r>
              <a:rPr sz="1100" spc="25" dirty="0">
                <a:solidFill>
                  <a:srgbClr val="181818"/>
                </a:solidFill>
                <a:latin typeface="Times New Roman"/>
                <a:cs typeface="Times New Roman"/>
              </a:rPr>
              <a:t>n</a:t>
            </a:r>
            <a:r>
              <a:rPr sz="1100" spc="85" dirty="0">
                <a:solidFill>
                  <a:srgbClr val="181818"/>
                </a:solidFill>
                <a:latin typeface="Times New Roman"/>
                <a:cs typeface="Times New Roman"/>
              </a:rPr>
              <a:t>a</a:t>
            </a:r>
            <a:r>
              <a:rPr sz="1100" spc="-55" dirty="0">
                <a:solidFill>
                  <a:srgbClr val="181818"/>
                </a:solidFill>
                <a:latin typeface="Times New Roman"/>
                <a:cs typeface="Times New Roman"/>
              </a:rPr>
              <a:t>l  DATA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6510" marR="5080" algn="ctr">
              <a:lnSpc>
                <a:spcPct val="101800"/>
              </a:lnSpc>
              <a:spcBef>
                <a:spcPts val="5"/>
              </a:spcBef>
            </a:pPr>
            <a:r>
              <a:rPr sz="1100" spc="-90" dirty="0">
                <a:solidFill>
                  <a:srgbClr val="181818"/>
                </a:solidFill>
                <a:latin typeface="Times New Roman"/>
                <a:cs typeface="Times New Roman"/>
              </a:rPr>
              <a:t>M</a:t>
            </a:r>
            <a:r>
              <a:rPr sz="1100" spc="85" dirty="0">
                <a:solidFill>
                  <a:srgbClr val="181818"/>
                </a:solidFill>
                <a:latin typeface="Times New Roman"/>
                <a:cs typeface="Times New Roman"/>
              </a:rPr>
              <a:t>a</a:t>
            </a:r>
            <a:r>
              <a:rPr sz="1100" spc="40" dirty="0">
                <a:solidFill>
                  <a:srgbClr val="181818"/>
                </a:solidFill>
                <a:latin typeface="Times New Roman"/>
                <a:cs typeface="Times New Roman"/>
              </a:rPr>
              <a:t>c</a:t>
            </a:r>
            <a:r>
              <a:rPr sz="1100" spc="25" dirty="0">
                <a:solidFill>
                  <a:srgbClr val="181818"/>
                </a:solidFill>
                <a:latin typeface="Times New Roman"/>
                <a:cs typeface="Times New Roman"/>
              </a:rPr>
              <a:t>h</a:t>
            </a:r>
            <a:r>
              <a:rPr sz="1100" spc="-85" dirty="0">
                <a:solidFill>
                  <a:srgbClr val="181818"/>
                </a:solidFill>
                <a:latin typeface="Times New Roman"/>
                <a:cs typeface="Times New Roman"/>
              </a:rPr>
              <a:t>i</a:t>
            </a:r>
            <a:r>
              <a:rPr sz="1100" spc="25" dirty="0">
                <a:solidFill>
                  <a:srgbClr val="181818"/>
                </a:solidFill>
                <a:latin typeface="Times New Roman"/>
                <a:cs typeface="Times New Roman"/>
              </a:rPr>
              <a:t>n</a:t>
            </a:r>
            <a:r>
              <a:rPr sz="1100" spc="90" dirty="0">
                <a:solidFill>
                  <a:srgbClr val="181818"/>
                </a:solidFill>
                <a:latin typeface="Times New Roman"/>
                <a:cs typeface="Times New Roman"/>
              </a:rPr>
              <a:t>e  </a:t>
            </a:r>
            <a:r>
              <a:rPr sz="1100" spc="10" dirty="0">
                <a:solidFill>
                  <a:srgbClr val="181818"/>
                </a:solidFill>
                <a:latin typeface="Times New Roman"/>
                <a:cs typeface="Times New Roman"/>
              </a:rPr>
              <a:t>learning</a:t>
            </a:r>
            <a:endParaRPr sz="1100">
              <a:latin typeface="Times New Roman"/>
              <a:cs typeface="Times New Roman"/>
            </a:endParaRPr>
          </a:p>
          <a:p>
            <a:pPr marL="39370" marR="74930" indent="-2540" algn="ctr">
              <a:lnSpc>
                <a:spcPct val="105000"/>
              </a:lnSpc>
              <a:spcBef>
                <a:spcPts val="880"/>
              </a:spcBef>
            </a:pPr>
            <a:r>
              <a:rPr sz="1100" spc="45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정형</a:t>
            </a:r>
            <a:r>
              <a:rPr sz="1100" spc="45" dirty="0">
                <a:solidFill>
                  <a:srgbClr val="181818"/>
                </a:solidFill>
                <a:latin typeface="Times New Roman"/>
                <a:cs typeface="Times New Roman"/>
              </a:rPr>
              <a:t>/  </a:t>
            </a:r>
            <a:r>
              <a:rPr sz="1100" spc="65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비정</a:t>
            </a:r>
            <a:r>
              <a:rPr sz="1100" spc="50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형  </a:t>
            </a:r>
            <a:r>
              <a:rPr sz="1100" spc="65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데이</a:t>
            </a:r>
            <a:r>
              <a:rPr sz="1100" spc="100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터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087367" y="4091940"/>
            <a:ext cx="228600" cy="1264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88279" y="3218688"/>
            <a:ext cx="280670" cy="137160"/>
          </a:xfrm>
          <a:custGeom>
            <a:avLst/>
            <a:gdLst/>
            <a:ahLst/>
            <a:cxnLst/>
            <a:rect l="l" t="t" r="r" b="b"/>
            <a:pathLst>
              <a:path w="280670" h="137160">
                <a:moveTo>
                  <a:pt x="206694" y="28797"/>
                </a:moveTo>
                <a:lnTo>
                  <a:pt x="193548" y="0"/>
                </a:lnTo>
                <a:lnTo>
                  <a:pt x="280416" y="1524"/>
                </a:lnTo>
                <a:lnTo>
                  <a:pt x="263347" y="22860"/>
                </a:lnTo>
                <a:lnTo>
                  <a:pt x="219456" y="22860"/>
                </a:lnTo>
                <a:lnTo>
                  <a:pt x="206694" y="28797"/>
                </a:lnTo>
                <a:close/>
              </a:path>
              <a:path w="280670" h="137160">
                <a:moveTo>
                  <a:pt x="212086" y="40608"/>
                </a:moveTo>
                <a:lnTo>
                  <a:pt x="206694" y="28797"/>
                </a:lnTo>
                <a:lnTo>
                  <a:pt x="219456" y="22860"/>
                </a:lnTo>
                <a:lnTo>
                  <a:pt x="224028" y="35052"/>
                </a:lnTo>
                <a:lnTo>
                  <a:pt x="212086" y="40608"/>
                </a:lnTo>
                <a:close/>
              </a:path>
              <a:path w="280670" h="137160">
                <a:moveTo>
                  <a:pt x="225552" y="70104"/>
                </a:moveTo>
                <a:lnTo>
                  <a:pt x="212086" y="40608"/>
                </a:lnTo>
                <a:lnTo>
                  <a:pt x="224028" y="35052"/>
                </a:lnTo>
                <a:lnTo>
                  <a:pt x="219456" y="22860"/>
                </a:lnTo>
                <a:lnTo>
                  <a:pt x="263347" y="22860"/>
                </a:lnTo>
                <a:lnTo>
                  <a:pt x="225552" y="70104"/>
                </a:lnTo>
                <a:close/>
              </a:path>
              <a:path w="280670" h="137160">
                <a:moveTo>
                  <a:pt x="4572" y="137160"/>
                </a:moveTo>
                <a:lnTo>
                  <a:pt x="0" y="124968"/>
                </a:lnTo>
                <a:lnTo>
                  <a:pt x="206694" y="28797"/>
                </a:lnTo>
                <a:lnTo>
                  <a:pt x="212086" y="40608"/>
                </a:lnTo>
                <a:lnTo>
                  <a:pt x="4572" y="13716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86755" y="3896867"/>
            <a:ext cx="295910" cy="205740"/>
          </a:xfrm>
          <a:custGeom>
            <a:avLst/>
            <a:gdLst/>
            <a:ahLst/>
            <a:cxnLst/>
            <a:rect l="l" t="t" r="r" b="b"/>
            <a:pathLst>
              <a:path w="295910" h="205739">
                <a:moveTo>
                  <a:pt x="228471" y="167833"/>
                </a:moveTo>
                <a:lnTo>
                  <a:pt x="0" y="10668"/>
                </a:lnTo>
                <a:lnTo>
                  <a:pt x="7620" y="0"/>
                </a:lnTo>
                <a:lnTo>
                  <a:pt x="235284" y="157613"/>
                </a:lnTo>
                <a:lnTo>
                  <a:pt x="228471" y="167833"/>
                </a:lnTo>
                <a:close/>
              </a:path>
              <a:path w="295910" h="205739">
                <a:moveTo>
                  <a:pt x="278238" y="175260"/>
                </a:moveTo>
                <a:lnTo>
                  <a:pt x="239268" y="175260"/>
                </a:lnTo>
                <a:lnTo>
                  <a:pt x="245364" y="164592"/>
                </a:lnTo>
                <a:lnTo>
                  <a:pt x="235284" y="157613"/>
                </a:lnTo>
                <a:lnTo>
                  <a:pt x="252984" y="131064"/>
                </a:lnTo>
                <a:lnTo>
                  <a:pt x="278238" y="175260"/>
                </a:lnTo>
                <a:close/>
              </a:path>
              <a:path w="295910" h="205739">
                <a:moveTo>
                  <a:pt x="239268" y="175260"/>
                </a:moveTo>
                <a:lnTo>
                  <a:pt x="228471" y="167833"/>
                </a:lnTo>
                <a:lnTo>
                  <a:pt x="235284" y="157613"/>
                </a:lnTo>
                <a:lnTo>
                  <a:pt x="245364" y="164592"/>
                </a:lnTo>
                <a:lnTo>
                  <a:pt x="239268" y="175260"/>
                </a:lnTo>
                <a:close/>
              </a:path>
              <a:path w="295910" h="205739">
                <a:moveTo>
                  <a:pt x="295656" y="205740"/>
                </a:moveTo>
                <a:lnTo>
                  <a:pt x="210312" y="195072"/>
                </a:lnTo>
                <a:lnTo>
                  <a:pt x="228471" y="167833"/>
                </a:lnTo>
                <a:lnTo>
                  <a:pt x="239268" y="175260"/>
                </a:lnTo>
                <a:lnTo>
                  <a:pt x="278238" y="175260"/>
                </a:lnTo>
                <a:lnTo>
                  <a:pt x="295656" y="20574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05044" y="3572255"/>
            <a:ext cx="277495" cy="76200"/>
          </a:xfrm>
          <a:custGeom>
            <a:avLst/>
            <a:gdLst/>
            <a:ahLst/>
            <a:cxnLst/>
            <a:rect l="l" t="t" r="r" b="b"/>
            <a:pathLst>
              <a:path w="277495" h="76200">
                <a:moveTo>
                  <a:pt x="201168" y="76200"/>
                </a:moveTo>
                <a:lnTo>
                  <a:pt x="199903" y="44580"/>
                </a:lnTo>
                <a:lnTo>
                  <a:pt x="213360" y="44196"/>
                </a:lnTo>
                <a:lnTo>
                  <a:pt x="211836" y="30480"/>
                </a:lnTo>
                <a:lnTo>
                  <a:pt x="199339" y="30480"/>
                </a:lnTo>
                <a:lnTo>
                  <a:pt x="198120" y="0"/>
                </a:lnTo>
                <a:lnTo>
                  <a:pt x="264160" y="30480"/>
                </a:lnTo>
                <a:lnTo>
                  <a:pt x="211836" y="30480"/>
                </a:lnTo>
                <a:lnTo>
                  <a:pt x="199353" y="30839"/>
                </a:lnTo>
                <a:lnTo>
                  <a:pt x="264938" y="30839"/>
                </a:lnTo>
                <a:lnTo>
                  <a:pt x="277368" y="36576"/>
                </a:lnTo>
                <a:lnTo>
                  <a:pt x="201168" y="76200"/>
                </a:lnTo>
                <a:close/>
              </a:path>
              <a:path w="277495" h="76200">
                <a:moveTo>
                  <a:pt x="199903" y="44580"/>
                </a:moveTo>
                <a:lnTo>
                  <a:pt x="199353" y="30839"/>
                </a:lnTo>
                <a:lnTo>
                  <a:pt x="211836" y="30480"/>
                </a:lnTo>
                <a:lnTo>
                  <a:pt x="213360" y="44196"/>
                </a:lnTo>
                <a:lnTo>
                  <a:pt x="199903" y="44580"/>
                </a:lnTo>
                <a:close/>
              </a:path>
              <a:path w="277495" h="76200">
                <a:moveTo>
                  <a:pt x="0" y="50292"/>
                </a:moveTo>
                <a:lnTo>
                  <a:pt x="0" y="36576"/>
                </a:lnTo>
                <a:lnTo>
                  <a:pt x="199353" y="30839"/>
                </a:lnTo>
                <a:lnTo>
                  <a:pt x="199903" y="44580"/>
                </a:lnTo>
                <a:lnTo>
                  <a:pt x="0" y="50292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31435" y="3250692"/>
            <a:ext cx="763523" cy="6964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90032" y="2886455"/>
            <a:ext cx="394715" cy="4023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99176" y="3412235"/>
            <a:ext cx="385572" cy="34442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77840" y="3874008"/>
            <a:ext cx="481583" cy="51053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025881" y="2861584"/>
            <a:ext cx="565785" cy="143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055" marR="81280" algn="ctr">
              <a:lnSpc>
                <a:spcPct val="100899"/>
              </a:lnSpc>
              <a:spcBef>
                <a:spcPts val="105"/>
              </a:spcBef>
            </a:pPr>
            <a:r>
              <a:rPr sz="1100" spc="65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의사</a:t>
            </a:r>
            <a:r>
              <a:rPr sz="1100" spc="50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결  </a:t>
            </a:r>
            <a:r>
              <a:rPr sz="1100" spc="65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정지</a:t>
            </a:r>
            <a:r>
              <a:rPr sz="1100" spc="100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원</a:t>
            </a:r>
            <a:endParaRPr sz="11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R="5080" indent="1270" algn="ctr">
              <a:lnSpc>
                <a:spcPct val="100899"/>
              </a:lnSpc>
            </a:pPr>
            <a:r>
              <a:rPr sz="1100" spc="45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예측</a:t>
            </a:r>
            <a:r>
              <a:rPr sz="1100" spc="45" dirty="0">
                <a:solidFill>
                  <a:srgbClr val="181818"/>
                </a:solidFill>
                <a:latin typeface="Times New Roman"/>
                <a:cs typeface="Times New Roman"/>
              </a:rPr>
              <a:t>/  </a:t>
            </a:r>
            <a:r>
              <a:rPr sz="1100" spc="65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계획</a:t>
            </a:r>
            <a:r>
              <a:rPr sz="1100" spc="55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수</a:t>
            </a:r>
            <a:r>
              <a:rPr sz="1100" spc="100" dirty="0">
                <a:solidFill>
                  <a:srgbClr val="181818"/>
                </a:solidFill>
                <a:latin typeface="Noto Sans CJK JP Regular"/>
                <a:cs typeface="Noto Sans CJK JP Regular"/>
              </a:rPr>
              <a:t>립</a:t>
            </a:r>
            <a:endParaRPr sz="1100">
              <a:latin typeface="Noto Sans CJK JP Regular"/>
              <a:cs typeface="Noto Sans CJK JP Regular"/>
            </a:endParaRPr>
          </a:p>
          <a:p>
            <a:pPr marL="88265" marR="76200" algn="ctr">
              <a:lnSpc>
                <a:spcPct val="101800"/>
              </a:lnSpc>
              <a:spcBef>
                <a:spcPts val="1345"/>
              </a:spcBef>
            </a:pPr>
            <a:r>
              <a:rPr sz="1100" spc="-100" dirty="0">
                <a:solidFill>
                  <a:srgbClr val="181818"/>
                </a:solidFill>
                <a:latin typeface="Times New Roman"/>
                <a:cs typeface="Times New Roman"/>
              </a:rPr>
              <a:t>A</a:t>
            </a:r>
            <a:r>
              <a:rPr sz="1100" spc="40" dirty="0">
                <a:solidFill>
                  <a:srgbClr val="181818"/>
                </a:solidFill>
                <a:latin typeface="Times New Roman"/>
                <a:cs typeface="Times New Roman"/>
              </a:rPr>
              <a:t>u</a:t>
            </a:r>
            <a:r>
              <a:rPr sz="1100" spc="-35" dirty="0">
                <a:solidFill>
                  <a:srgbClr val="181818"/>
                </a:solidFill>
                <a:latin typeface="Times New Roman"/>
                <a:cs typeface="Times New Roman"/>
              </a:rPr>
              <a:t>t</a:t>
            </a:r>
            <a:r>
              <a:rPr sz="1100" spc="40" dirty="0">
                <a:solidFill>
                  <a:srgbClr val="181818"/>
                </a:solidFill>
                <a:latin typeface="Times New Roman"/>
                <a:cs typeface="Times New Roman"/>
              </a:rPr>
              <a:t>om  </a:t>
            </a:r>
            <a:r>
              <a:rPr sz="1100" spc="10" dirty="0">
                <a:solidFill>
                  <a:srgbClr val="181818"/>
                </a:solidFill>
                <a:latin typeface="Times New Roman"/>
                <a:cs typeface="Times New Roman"/>
              </a:rPr>
              <a:t>ation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99996" y="4629438"/>
            <a:ext cx="2718435" cy="12007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0330" marR="5080" indent="-92710">
              <a:lnSpc>
                <a:spcPts val="1270"/>
              </a:lnSpc>
              <a:spcBef>
                <a:spcPts val="200"/>
              </a:spcBef>
              <a:buClr>
                <a:srgbClr val="7E7E7E"/>
              </a:buClr>
              <a:buSzPct val="109090"/>
              <a:buChar char="•"/>
              <a:tabLst>
                <a:tab pos="100965" algn="l"/>
              </a:tabLst>
            </a:pPr>
            <a:r>
              <a:rPr sz="1100" spc="35" dirty="0">
                <a:latin typeface="Times New Roman"/>
                <a:cs typeface="Times New Roman"/>
              </a:rPr>
              <a:t>Global </a:t>
            </a:r>
            <a:r>
              <a:rPr sz="1100" spc="-5" dirty="0">
                <a:latin typeface="Times New Roman"/>
                <a:cs typeface="Times New Roman"/>
              </a:rPr>
              <a:t>IBM</a:t>
            </a:r>
            <a:r>
              <a:rPr sz="1100" spc="-5" dirty="0">
                <a:latin typeface="Noto Sans CJK JP Regular"/>
                <a:cs typeface="Noto Sans CJK JP Regular"/>
              </a:rPr>
              <a:t>의 </a:t>
            </a:r>
            <a:r>
              <a:rPr sz="1100" spc="55" dirty="0">
                <a:latin typeface="Times New Roman"/>
                <a:cs typeface="Times New Roman"/>
              </a:rPr>
              <a:t>PMP, </a:t>
            </a:r>
            <a:r>
              <a:rPr sz="1100" spc="25" dirty="0">
                <a:latin typeface="Times New Roman"/>
                <a:cs typeface="Times New Roman"/>
              </a:rPr>
              <a:t>OPAL, </a:t>
            </a:r>
            <a:r>
              <a:rPr sz="1100" spc="95" dirty="0">
                <a:latin typeface="Times New Roman"/>
                <a:cs typeface="Times New Roman"/>
              </a:rPr>
              <a:t>SE </a:t>
            </a:r>
            <a:r>
              <a:rPr sz="1100" spc="100" dirty="0">
                <a:latin typeface="Noto Sans CJK JP Regular"/>
                <a:cs typeface="Noto Sans CJK JP Regular"/>
              </a:rPr>
              <a:t>방법론을  결합한 최적의 프로젝트 관리 방법론</a:t>
            </a:r>
            <a:r>
              <a:rPr sz="1100" spc="-14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보유</a:t>
            </a:r>
            <a:endParaRPr sz="1100">
              <a:latin typeface="Noto Sans CJK JP Regular"/>
              <a:cs typeface="Noto Sans CJK JP Regular"/>
            </a:endParaRPr>
          </a:p>
          <a:p>
            <a:pPr marL="100330" indent="-92710">
              <a:lnSpc>
                <a:spcPct val="100000"/>
              </a:lnSpc>
              <a:spcBef>
                <a:spcPts val="195"/>
              </a:spcBef>
              <a:buClr>
                <a:srgbClr val="7E7E7E"/>
              </a:buClr>
              <a:buSzPct val="109090"/>
              <a:buChar char="•"/>
              <a:tabLst>
                <a:tab pos="100965" algn="l"/>
              </a:tabLst>
            </a:pPr>
            <a:r>
              <a:rPr sz="1100" spc="35" dirty="0">
                <a:latin typeface="Times New Roman"/>
                <a:cs typeface="Times New Roman"/>
              </a:rPr>
              <a:t>Global </a:t>
            </a:r>
            <a:r>
              <a:rPr sz="1100" spc="-5" dirty="0">
                <a:latin typeface="Times New Roman"/>
                <a:cs typeface="Times New Roman"/>
              </a:rPr>
              <a:t>IBM</a:t>
            </a:r>
            <a:r>
              <a:rPr sz="1100" spc="-5" dirty="0">
                <a:latin typeface="Noto Sans CJK JP Regular"/>
                <a:cs typeface="Noto Sans CJK JP Regular"/>
              </a:rPr>
              <a:t>에 </a:t>
            </a:r>
            <a:r>
              <a:rPr sz="1100" spc="100" dirty="0">
                <a:latin typeface="Noto Sans CJK JP Regular"/>
                <a:cs typeface="Noto Sans CJK JP Regular"/>
              </a:rPr>
              <a:t>따른 다양한 수행</a:t>
            </a:r>
            <a:r>
              <a:rPr sz="1100" spc="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경험</a:t>
            </a:r>
            <a:endParaRPr sz="11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135255" indent="-135255">
              <a:lnSpc>
                <a:spcPct val="100000"/>
              </a:lnSpc>
              <a:buAutoNum type="arabicParenR"/>
              <a:tabLst>
                <a:tab pos="135890" algn="l"/>
              </a:tabLst>
            </a:pPr>
            <a:r>
              <a:rPr sz="900" spc="55" dirty="0">
                <a:latin typeface="Times New Roman"/>
                <a:cs typeface="Times New Roman"/>
              </a:rPr>
              <a:t>PMP </a:t>
            </a:r>
            <a:r>
              <a:rPr sz="900" dirty="0">
                <a:latin typeface="Times New Roman"/>
                <a:cs typeface="Times New Roman"/>
              </a:rPr>
              <a:t>: </a:t>
            </a:r>
            <a:r>
              <a:rPr sz="900" spc="35" dirty="0">
                <a:latin typeface="Times New Roman"/>
                <a:cs typeface="Times New Roman"/>
              </a:rPr>
              <a:t>Project </a:t>
            </a:r>
            <a:r>
              <a:rPr sz="900" spc="55" dirty="0">
                <a:latin typeface="Times New Roman"/>
                <a:cs typeface="Times New Roman"/>
              </a:rPr>
              <a:t>Management</a:t>
            </a:r>
            <a:r>
              <a:rPr sz="900" spc="60" dirty="0">
                <a:latin typeface="Times New Roman"/>
                <a:cs typeface="Times New Roman"/>
              </a:rPr>
              <a:t> </a:t>
            </a:r>
            <a:r>
              <a:rPr sz="900" spc="80" dirty="0">
                <a:latin typeface="Times New Roman"/>
                <a:cs typeface="Times New Roman"/>
              </a:rPr>
              <a:t>Processes</a:t>
            </a:r>
            <a:endParaRPr sz="900">
              <a:latin typeface="Times New Roman"/>
              <a:cs typeface="Times New Roman"/>
            </a:endParaRPr>
          </a:p>
          <a:p>
            <a:pPr marL="135255" indent="-135255">
              <a:lnSpc>
                <a:spcPct val="100000"/>
              </a:lnSpc>
              <a:spcBef>
                <a:spcPts val="15"/>
              </a:spcBef>
              <a:buAutoNum type="arabicParenR"/>
              <a:tabLst>
                <a:tab pos="135890" algn="l"/>
              </a:tabLst>
            </a:pPr>
            <a:r>
              <a:rPr sz="900" spc="20" dirty="0">
                <a:latin typeface="Times New Roman"/>
                <a:cs typeface="Times New Roman"/>
              </a:rPr>
              <a:t>OPAL </a:t>
            </a:r>
            <a:r>
              <a:rPr sz="900" dirty="0">
                <a:latin typeface="Times New Roman"/>
                <a:cs typeface="Times New Roman"/>
              </a:rPr>
              <a:t>: </a:t>
            </a:r>
            <a:r>
              <a:rPr sz="900" spc="50" dirty="0">
                <a:latin typeface="Times New Roman"/>
                <a:cs typeface="Times New Roman"/>
              </a:rPr>
              <a:t>On-Demand </a:t>
            </a:r>
            <a:r>
              <a:rPr sz="900" spc="70" dirty="0">
                <a:latin typeface="Times New Roman"/>
                <a:cs typeface="Times New Roman"/>
              </a:rPr>
              <a:t>Process </a:t>
            </a:r>
            <a:r>
              <a:rPr sz="900" spc="55" dirty="0">
                <a:latin typeface="Times New Roman"/>
                <a:cs typeface="Times New Roman"/>
              </a:rPr>
              <a:t>Asset</a:t>
            </a:r>
            <a:r>
              <a:rPr sz="900" spc="15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Library</a:t>
            </a:r>
            <a:endParaRPr sz="900">
              <a:latin typeface="Times New Roman"/>
              <a:cs typeface="Times New Roman"/>
            </a:endParaRPr>
          </a:p>
          <a:p>
            <a:pPr marL="135255" indent="-135255">
              <a:lnSpc>
                <a:spcPct val="100000"/>
              </a:lnSpc>
              <a:spcBef>
                <a:spcPts val="20"/>
              </a:spcBef>
              <a:buAutoNum type="arabicParenR"/>
              <a:tabLst>
                <a:tab pos="135890" algn="l"/>
              </a:tabLst>
            </a:pPr>
            <a:r>
              <a:rPr sz="900" spc="80" dirty="0">
                <a:latin typeface="Times New Roman"/>
                <a:cs typeface="Times New Roman"/>
              </a:rPr>
              <a:t>SE </a:t>
            </a:r>
            <a:r>
              <a:rPr sz="900" dirty="0">
                <a:latin typeface="Times New Roman"/>
                <a:cs typeface="Times New Roman"/>
              </a:rPr>
              <a:t>: </a:t>
            </a:r>
            <a:r>
              <a:rPr sz="900" spc="65" dirty="0">
                <a:latin typeface="Times New Roman"/>
                <a:cs typeface="Times New Roman"/>
              </a:rPr>
              <a:t>Systems</a:t>
            </a:r>
            <a:r>
              <a:rPr sz="900" spc="10" dirty="0">
                <a:latin typeface="Times New Roman"/>
                <a:cs typeface="Times New Roman"/>
              </a:rPr>
              <a:t> </a:t>
            </a:r>
            <a:r>
              <a:rPr sz="900" spc="35" dirty="0">
                <a:latin typeface="Times New Roman"/>
                <a:cs typeface="Times New Roman"/>
              </a:rPr>
              <a:t>Engineering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784847" y="4564380"/>
            <a:ext cx="2824480" cy="0"/>
          </a:xfrm>
          <a:custGeom>
            <a:avLst/>
            <a:gdLst/>
            <a:ahLst/>
            <a:cxnLst/>
            <a:rect l="l" t="t" r="r" b="b"/>
            <a:pathLst>
              <a:path w="2824479">
                <a:moveTo>
                  <a:pt x="0" y="0"/>
                </a:moveTo>
                <a:lnTo>
                  <a:pt x="2823972" y="0"/>
                </a:lnTo>
              </a:path>
            </a:pathLst>
          </a:custGeom>
          <a:ln w="12192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924499" y="7162674"/>
            <a:ext cx="116839" cy="1536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900" spc="55" dirty="0">
                <a:solidFill>
                  <a:srgbClr val="808080"/>
                </a:solidFill>
                <a:latin typeface="Times New Roman"/>
                <a:cs typeface="Times New Roman"/>
              </a:rPr>
              <a:t>5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337566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1. </a:t>
            </a:r>
            <a:r>
              <a:rPr spc="204" dirty="0"/>
              <a:t>제안사 소개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추진</a:t>
            </a:r>
            <a:r>
              <a:rPr spc="-80" dirty="0"/>
              <a:t> </a:t>
            </a:r>
            <a:r>
              <a:rPr spc="204" dirty="0"/>
              <a:t>방향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4216" y="1441230"/>
            <a:ext cx="958723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35" dirty="0">
                <a:latin typeface="Times New Roman"/>
                <a:cs typeface="Times New Roman"/>
              </a:rPr>
              <a:t>AS-IS </a:t>
            </a:r>
            <a:r>
              <a:rPr sz="1400" spc="-70" dirty="0">
                <a:latin typeface="Times New Roman"/>
                <a:cs typeface="Times New Roman"/>
              </a:rPr>
              <a:t>AML </a:t>
            </a:r>
            <a:r>
              <a:rPr sz="1400" spc="130" dirty="0">
                <a:latin typeface="Noto Sans CJK JP Regular"/>
                <a:cs typeface="Noto Sans CJK JP Regular"/>
              </a:rPr>
              <a:t>시스템 </a:t>
            </a:r>
            <a:r>
              <a:rPr sz="1400" spc="125" dirty="0">
                <a:latin typeface="Noto Sans CJK JP Regular"/>
                <a:cs typeface="Noto Sans CJK JP Regular"/>
              </a:rPr>
              <a:t>운영 </a:t>
            </a:r>
            <a:r>
              <a:rPr sz="1400" spc="130" dirty="0">
                <a:latin typeface="Noto Sans CJK JP Regular"/>
                <a:cs typeface="Noto Sans CJK JP Regular"/>
              </a:rPr>
              <a:t>경험을 바탕으로 </a:t>
            </a:r>
            <a:r>
              <a:rPr sz="1400" spc="125" dirty="0">
                <a:latin typeface="Noto Sans CJK JP Regular"/>
                <a:cs typeface="Noto Sans CJK JP Regular"/>
              </a:rPr>
              <a:t>본 </a:t>
            </a:r>
            <a:r>
              <a:rPr sz="1400" spc="130" dirty="0">
                <a:latin typeface="Noto Sans CJK JP Regular"/>
                <a:cs typeface="Noto Sans CJK JP Regular"/>
              </a:rPr>
              <a:t>프로젝트의 </a:t>
            </a:r>
            <a:r>
              <a:rPr sz="1400" spc="125" dirty="0">
                <a:latin typeface="Noto Sans CJK JP Regular"/>
                <a:cs typeface="Noto Sans CJK JP Regular"/>
              </a:rPr>
              <a:t>범위와 목표를 </a:t>
            </a:r>
            <a:r>
              <a:rPr sz="1400" spc="130" dirty="0">
                <a:latin typeface="Noto Sans CJK JP Regular"/>
                <a:cs typeface="Noto Sans CJK JP Regular"/>
              </a:rPr>
              <a:t>명확하게 이해하고 성공적인 프로젝트 수행을  </a:t>
            </a:r>
            <a:r>
              <a:rPr sz="1400" spc="125" dirty="0">
                <a:latin typeface="Noto Sans CJK JP Regular"/>
                <a:cs typeface="Noto Sans CJK JP Regular"/>
              </a:rPr>
              <a:t>위한 </a:t>
            </a:r>
            <a:r>
              <a:rPr sz="1400" spc="95" dirty="0">
                <a:latin typeface="Noto Sans CJK JP Regular"/>
                <a:cs typeface="Noto Sans CJK JP Regular"/>
              </a:rPr>
              <a:t>조직</a:t>
            </a:r>
            <a:r>
              <a:rPr sz="1400" spc="95" dirty="0">
                <a:latin typeface="Times New Roman"/>
                <a:cs typeface="Times New Roman"/>
              </a:rPr>
              <a:t>, </a:t>
            </a:r>
            <a:r>
              <a:rPr sz="1400" spc="95" dirty="0">
                <a:latin typeface="Noto Sans CJK JP Regular"/>
                <a:cs typeface="Noto Sans CJK JP Regular"/>
              </a:rPr>
              <a:t>인력</a:t>
            </a:r>
            <a:r>
              <a:rPr sz="1400" spc="95" dirty="0">
                <a:latin typeface="Times New Roman"/>
                <a:cs typeface="Times New Roman"/>
              </a:rPr>
              <a:t>, </a:t>
            </a:r>
            <a:r>
              <a:rPr sz="1400" spc="75" dirty="0">
                <a:latin typeface="Times New Roman"/>
                <a:cs typeface="Times New Roman"/>
              </a:rPr>
              <a:t>Approach</a:t>
            </a:r>
            <a:r>
              <a:rPr sz="1400" spc="75" dirty="0">
                <a:latin typeface="Noto Sans CJK JP Regular"/>
                <a:cs typeface="Noto Sans CJK JP Regular"/>
              </a:rPr>
              <a:t>를</a:t>
            </a:r>
            <a:r>
              <a:rPr sz="1400" spc="-65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제안합니다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368" y="2301240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385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본 사업에 대한 이해 및 </a:t>
            </a:r>
            <a:r>
              <a:rPr sz="1400" spc="-20" dirty="0">
                <a:latin typeface="Times New Roman"/>
                <a:cs typeface="Times New Roman"/>
              </a:rPr>
              <a:t>IBM </a:t>
            </a:r>
            <a:r>
              <a:rPr sz="1400" spc="125" dirty="0">
                <a:latin typeface="Noto Sans CJK JP Regular"/>
                <a:cs typeface="Noto Sans CJK JP Regular"/>
              </a:rPr>
              <a:t>사업 추진</a:t>
            </a:r>
            <a:r>
              <a:rPr sz="1400" spc="-8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방향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842" y="230124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0411" y="6414515"/>
            <a:ext cx="4133088" cy="539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9783" y="3502152"/>
            <a:ext cx="1834775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16736" y="3396996"/>
            <a:ext cx="1935480" cy="612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6736" y="3396996"/>
            <a:ext cx="1935480" cy="612775"/>
          </a:xfrm>
          <a:custGeom>
            <a:avLst/>
            <a:gdLst/>
            <a:ahLst/>
            <a:cxnLst/>
            <a:rect l="l" t="t" r="r" b="b"/>
            <a:pathLst>
              <a:path w="1935479" h="612775">
                <a:moveTo>
                  <a:pt x="1840992" y="612648"/>
                </a:moveTo>
                <a:lnTo>
                  <a:pt x="0" y="612648"/>
                </a:lnTo>
                <a:lnTo>
                  <a:pt x="0" y="105156"/>
                </a:lnTo>
                <a:lnTo>
                  <a:pt x="9144" y="64008"/>
                </a:lnTo>
                <a:lnTo>
                  <a:pt x="38100" y="24384"/>
                </a:lnTo>
                <a:lnTo>
                  <a:pt x="73152" y="6096"/>
                </a:lnTo>
                <a:lnTo>
                  <a:pt x="105156" y="0"/>
                </a:lnTo>
                <a:lnTo>
                  <a:pt x="1935480" y="0"/>
                </a:lnTo>
                <a:lnTo>
                  <a:pt x="1935480" y="4572"/>
                </a:lnTo>
                <a:lnTo>
                  <a:pt x="1927860" y="4572"/>
                </a:lnTo>
                <a:lnTo>
                  <a:pt x="1927860" y="7620"/>
                </a:lnTo>
                <a:lnTo>
                  <a:pt x="94488" y="7620"/>
                </a:lnTo>
                <a:lnTo>
                  <a:pt x="85344" y="9144"/>
                </a:lnTo>
                <a:lnTo>
                  <a:pt x="74676" y="12192"/>
                </a:lnTo>
                <a:lnTo>
                  <a:pt x="76200" y="12192"/>
                </a:lnTo>
                <a:lnTo>
                  <a:pt x="67056" y="15240"/>
                </a:lnTo>
                <a:lnTo>
                  <a:pt x="60960" y="18288"/>
                </a:lnTo>
                <a:lnTo>
                  <a:pt x="57912" y="18288"/>
                </a:lnTo>
                <a:lnTo>
                  <a:pt x="50292" y="24384"/>
                </a:lnTo>
                <a:lnTo>
                  <a:pt x="42672" y="28956"/>
                </a:lnTo>
                <a:lnTo>
                  <a:pt x="36576" y="35052"/>
                </a:lnTo>
                <a:lnTo>
                  <a:pt x="35052" y="35052"/>
                </a:lnTo>
                <a:lnTo>
                  <a:pt x="22860" y="50292"/>
                </a:lnTo>
                <a:lnTo>
                  <a:pt x="24384" y="50292"/>
                </a:lnTo>
                <a:lnTo>
                  <a:pt x="18288" y="57912"/>
                </a:lnTo>
                <a:lnTo>
                  <a:pt x="13716" y="67056"/>
                </a:lnTo>
                <a:lnTo>
                  <a:pt x="15240" y="67056"/>
                </a:lnTo>
                <a:lnTo>
                  <a:pt x="10668" y="76200"/>
                </a:lnTo>
                <a:lnTo>
                  <a:pt x="7620" y="94488"/>
                </a:lnTo>
                <a:lnTo>
                  <a:pt x="7620" y="606552"/>
                </a:lnTo>
                <a:lnTo>
                  <a:pt x="3048" y="606552"/>
                </a:lnTo>
                <a:lnTo>
                  <a:pt x="7620" y="609600"/>
                </a:lnTo>
                <a:lnTo>
                  <a:pt x="1856232" y="609600"/>
                </a:lnTo>
                <a:lnTo>
                  <a:pt x="1851660" y="611124"/>
                </a:lnTo>
                <a:lnTo>
                  <a:pt x="1840992" y="612648"/>
                </a:lnTo>
                <a:close/>
              </a:path>
              <a:path w="1935479" h="612775">
                <a:moveTo>
                  <a:pt x="1933956" y="519684"/>
                </a:moveTo>
                <a:lnTo>
                  <a:pt x="1927860" y="519684"/>
                </a:lnTo>
                <a:lnTo>
                  <a:pt x="1927860" y="4572"/>
                </a:lnTo>
                <a:lnTo>
                  <a:pt x="1930908" y="7620"/>
                </a:lnTo>
                <a:lnTo>
                  <a:pt x="1935480" y="7620"/>
                </a:lnTo>
                <a:lnTo>
                  <a:pt x="1935480" y="509016"/>
                </a:lnTo>
                <a:lnTo>
                  <a:pt x="1933956" y="519684"/>
                </a:lnTo>
                <a:close/>
              </a:path>
              <a:path w="1935479" h="612775">
                <a:moveTo>
                  <a:pt x="1935480" y="7620"/>
                </a:moveTo>
                <a:lnTo>
                  <a:pt x="1930908" y="7620"/>
                </a:lnTo>
                <a:lnTo>
                  <a:pt x="1927860" y="4572"/>
                </a:lnTo>
                <a:lnTo>
                  <a:pt x="1935480" y="4572"/>
                </a:lnTo>
                <a:lnTo>
                  <a:pt x="1935480" y="7620"/>
                </a:lnTo>
                <a:close/>
              </a:path>
              <a:path w="1935479" h="612775">
                <a:moveTo>
                  <a:pt x="57912" y="19812"/>
                </a:moveTo>
                <a:lnTo>
                  <a:pt x="57912" y="18288"/>
                </a:lnTo>
                <a:lnTo>
                  <a:pt x="60960" y="18288"/>
                </a:lnTo>
                <a:lnTo>
                  <a:pt x="57912" y="19812"/>
                </a:lnTo>
                <a:close/>
              </a:path>
              <a:path w="1935479" h="612775">
                <a:moveTo>
                  <a:pt x="35052" y="36576"/>
                </a:moveTo>
                <a:lnTo>
                  <a:pt x="35052" y="35052"/>
                </a:lnTo>
                <a:lnTo>
                  <a:pt x="36576" y="35052"/>
                </a:lnTo>
                <a:lnTo>
                  <a:pt x="35052" y="36576"/>
                </a:lnTo>
                <a:close/>
              </a:path>
              <a:path w="1935479" h="612775">
                <a:moveTo>
                  <a:pt x="1915668" y="556260"/>
                </a:moveTo>
                <a:lnTo>
                  <a:pt x="1920240" y="547116"/>
                </a:lnTo>
                <a:lnTo>
                  <a:pt x="1926336" y="528828"/>
                </a:lnTo>
                <a:lnTo>
                  <a:pt x="1927860" y="518160"/>
                </a:lnTo>
                <a:lnTo>
                  <a:pt x="1927860" y="519684"/>
                </a:lnTo>
                <a:lnTo>
                  <a:pt x="1933956" y="519684"/>
                </a:lnTo>
                <a:lnTo>
                  <a:pt x="1932432" y="530352"/>
                </a:lnTo>
                <a:lnTo>
                  <a:pt x="1926336" y="548640"/>
                </a:lnTo>
                <a:lnTo>
                  <a:pt x="1923288" y="554736"/>
                </a:lnTo>
                <a:lnTo>
                  <a:pt x="1917192" y="554736"/>
                </a:lnTo>
                <a:lnTo>
                  <a:pt x="1915668" y="556260"/>
                </a:lnTo>
                <a:close/>
              </a:path>
              <a:path w="1935479" h="612775">
                <a:moveTo>
                  <a:pt x="1856232" y="609600"/>
                </a:moveTo>
                <a:lnTo>
                  <a:pt x="7620" y="609600"/>
                </a:lnTo>
                <a:lnTo>
                  <a:pt x="7620" y="606552"/>
                </a:lnTo>
                <a:lnTo>
                  <a:pt x="1840992" y="606552"/>
                </a:lnTo>
                <a:lnTo>
                  <a:pt x="1850136" y="605028"/>
                </a:lnTo>
                <a:lnTo>
                  <a:pt x="1868424" y="598932"/>
                </a:lnTo>
                <a:lnTo>
                  <a:pt x="1877568" y="594360"/>
                </a:lnTo>
                <a:lnTo>
                  <a:pt x="1885188" y="589788"/>
                </a:lnTo>
                <a:lnTo>
                  <a:pt x="1900428" y="577596"/>
                </a:lnTo>
                <a:lnTo>
                  <a:pt x="1898904" y="577596"/>
                </a:lnTo>
                <a:lnTo>
                  <a:pt x="1906524" y="571500"/>
                </a:lnTo>
                <a:lnTo>
                  <a:pt x="1911096" y="563880"/>
                </a:lnTo>
                <a:lnTo>
                  <a:pt x="1917192" y="554736"/>
                </a:lnTo>
                <a:lnTo>
                  <a:pt x="1923288" y="554736"/>
                </a:lnTo>
                <a:lnTo>
                  <a:pt x="1897380" y="589788"/>
                </a:lnTo>
                <a:lnTo>
                  <a:pt x="1860804" y="608076"/>
                </a:lnTo>
                <a:lnTo>
                  <a:pt x="1856232" y="609600"/>
                </a:lnTo>
                <a:close/>
              </a:path>
              <a:path w="1935479" h="612775">
                <a:moveTo>
                  <a:pt x="7620" y="609600"/>
                </a:moveTo>
                <a:lnTo>
                  <a:pt x="3048" y="606552"/>
                </a:lnTo>
                <a:lnTo>
                  <a:pt x="7620" y="606552"/>
                </a:lnTo>
                <a:lnTo>
                  <a:pt x="7620" y="60960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15311" y="3875532"/>
            <a:ext cx="1330452" cy="737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53220" y="3303613"/>
            <a:ext cx="658495" cy="706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450" spc="270" dirty="0">
                <a:solidFill>
                  <a:srgbClr val="DFDFDF"/>
                </a:solidFill>
                <a:latin typeface="Times New Roman"/>
                <a:cs typeface="Times New Roman"/>
              </a:rPr>
              <a:t>0</a:t>
            </a:r>
            <a:r>
              <a:rPr sz="4450" spc="254" dirty="0">
                <a:solidFill>
                  <a:srgbClr val="DFDFDF"/>
                </a:solidFill>
                <a:latin typeface="Times New Roman"/>
                <a:cs typeface="Times New Roman"/>
              </a:rPr>
              <a:t>1</a:t>
            </a:r>
            <a:endParaRPr sz="4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73173" y="3500158"/>
            <a:ext cx="819150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100"/>
              </a:spcBef>
            </a:pPr>
            <a:r>
              <a:rPr sz="1200" spc="80" dirty="0">
                <a:latin typeface="Times New Roman"/>
                <a:cs typeface="Times New Roman"/>
              </a:rPr>
              <a:t>SCB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65" dirty="0">
                <a:latin typeface="Times New Roman"/>
                <a:cs typeface="Times New Roman"/>
              </a:rPr>
              <a:t>Group  </a:t>
            </a:r>
            <a:r>
              <a:rPr sz="1200" spc="85" dirty="0">
                <a:latin typeface="Times New Roman"/>
                <a:cs typeface="Times New Roman"/>
              </a:rPr>
              <a:t>DS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적용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19783" y="4346447"/>
            <a:ext cx="1834976" cy="504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16736" y="4242815"/>
            <a:ext cx="1935480" cy="6111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16736" y="4242815"/>
            <a:ext cx="1935480" cy="611505"/>
          </a:xfrm>
          <a:custGeom>
            <a:avLst/>
            <a:gdLst/>
            <a:ahLst/>
            <a:cxnLst/>
            <a:rect l="l" t="t" r="r" b="b"/>
            <a:pathLst>
              <a:path w="1935479" h="611504">
                <a:moveTo>
                  <a:pt x="1840992" y="611124"/>
                </a:moveTo>
                <a:lnTo>
                  <a:pt x="0" y="611124"/>
                </a:lnTo>
                <a:lnTo>
                  <a:pt x="0" y="103632"/>
                </a:lnTo>
                <a:lnTo>
                  <a:pt x="9144" y="62484"/>
                </a:lnTo>
                <a:lnTo>
                  <a:pt x="30480" y="30480"/>
                </a:lnTo>
                <a:lnTo>
                  <a:pt x="64008" y="7620"/>
                </a:lnTo>
                <a:lnTo>
                  <a:pt x="94488" y="0"/>
                </a:lnTo>
                <a:lnTo>
                  <a:pt x="1935480" y="0"/>
                </a:lnTo>
                <a:lnTo>
                  <a:pt x="1935480" y="3048"/>
                </a:lnTo>
                <a:lnTo>
                  <a:pt x="1927860" y="3048"/>
                </a:lnTo>
                <a:lnTo>
                  <a:pt x="1927860" y="6096"/>
                </a:lnTo>
                <a:lnTo>
                  <a:pt x="94488" y="6096"/>
                </a:lnTo>
                <a:lnTo>
                  <a:pt x="85344" y="7620"/>
                </a:lnTo>
                <a:lnTo>
                  <a:pt x="74676" y="10668"/>
                </a:lnTo>
                <a:lnTo>
                  <a:pt x="76200" y="10668"/>
                </a:lnTo>
                <a:lnTo>
                  <a:pt x="67056" y="13716"/>
                </a:lnTo>
                <a:lnTo>
                  <a:pt x="57912" y="18288"/>
                </a:lnTo>
                <a:lnTo>
                  <a:pt x="50292" y="22860"/>
                </a:lnTo>
                <a:lnTo>
                  <a:pt x="44577" y="27432"/>
                </a:lnTo>
                <a:lnTo>
                  <a:pt x="42672" y="27432"/>
                </a:lnTo>
                <a:lnTo>
                  <a:pt x="28956" y="41148"/>
                </a:lnTo>
                <a:lnTo>
                  <a:pt x="22860" y="48768"/>
                </a:lnTo>
                <a:lnTo>
                  <a:pt x="24384" y="48768"/>
                </a:lnTo>
                <a:lnTo>
                  <a:pt x="19304" y="56388"/>
                </a:lnTo>
                <a:lnTo>
                  <a:pt x="18288" y="56388"/>
                </a:lnTo>
                <a:lnTo>
                  <a:pt x="13716" y="65532"/>
                </a:lnTo>
                <a:lnTo>
                  <a:pt x="15240" y="65532"/>
                </a:lnTo>
                <a:lnTo>
                  <a:pt x="10668" y="74676"/>
                </a:lnTo>
                <a:lnTo>
                  <a:pt x="9144" y="83820"/>
                </a:lnTo>
                <a:lnTo>
                  <a:pt x="7837" y="92964"/>
                </a:lnTo>
                <a:lnTo>
                  <a:pt x="7620" y="92964"/>
                </a:lnTo>
                <a:lnTo>
                  <a:pt x="7620" y="605028"/>
                </a:lnTo>
                <a:lnTo>
                  <a:pt x="3048" y="605028"/>
                </a:lnTo>
                <a:lnTo>
                  <a:pt x="7620" y="608076"/>
                </a:lnTo>
                <a:lnTo>
                  <a:pt x="1856232" y="608076"/>
                </a:lnTo>
                <a:lnTo>
                  <a:pt x="1851660" y="609600"/>
                </a:lnTo>
                <a:lnTo>
                  <a:pt x="1840992" y="611124"/>
                </a:lnTo>
                <a:close/>
              </a:path>
              <a:path w="1935479" h="611504">
                <a:moveTo>
                  <a:pt x="1933956" y="518160"/>
                </a:moveTo>
                <a:lnTo>
                  <a:pt x="1927860" y="518160"/>
                </a:lnTo>
                <a:lnTo>
                  <a:pt x="1927860" y="3048"/>
                </a:lnTo>
                <a:lnTo>
                  <a:pt x="1930908" y="6096"/>
                </a:lnTo>
                <a:lnTo>
                  <a:pt x="1935480" y="6096"/>
                </a:lnTo>
                <a:lnTo>
                  <a:pt x="1935480" y="507492"/>
                </a:lnTo>
                <a:lnTo>
                  <a:pt x="1933956" y="518160"/>
                </a:lnTo>
                <a:close/>
              </a:path>
              <a:path w="1935479" h="611504">
                <a:moveTo>
                  <a:pt x="1935480" y="6096"/>
                </a:moveTo>
                <a:lnTo>
                  <a:pt x="1930908" y="6096"/>
                </a:lnTo>
                <a:lnTo>
                  <a:pt x="1927860" y="3048"/>
                </a:lnTo>
                <a:lnTo>
                  <a:pt x="1935480" y="3048"/>
                </a:lnTo>
                <a:lnTo>
                  <a:pt x="1935480" y="6096"/>
                </a:lnTo>
                <a:close/>
              </a:path>
              <a:path w="1935479" h="611504">
                <a:moveTo>
                  <a:pt x="42672" y="28956"/>
                </a:moveTo>
                <a:lnTo>
                  <a:pt x="42672" y="27432"/>
                </a:lnTo>
                <a:lnTo>
                  <a:pt x="44577" y="27432"/>
                </a:lnTo>
                <a:lnTo>
                  <a:pt x="42672" y="28956"/>
                </a:lnTo>
                <a:close/>
              </a:path>
              <a:path w="1935479" h="611504">
                <a:moveTo>
                  <a:pt x="18288" y="57912"/>
                </a:moveTo>
                <a:lnTo>
                  <a:pt x="18288" y="56388"/>
                </a:lnTo>
                <a:lnTo>
                  <a:pt x="19304" y="56388"/>
                </a:lnTo>
                <a:lnTo>
                  <a:pt x="18288" y="57912"/>
                </a:lnTo>
                <a:close/>
              </a:path>
              <a:path w="1935479" h="611504">
                <a:moveTo>
                  <a:pt x="7620" y="94488"/>
                </a:moveTo>
                <a:lnTo>
                  <a:pt x="7620" y="92964"/>
                </a:lnTo>
                <a:lnTo>
                  <a:pt x="7837" y="92964"/>
                </a:lnTo>
                <a:lnTo>
                  <a:pt x="7620" y="94488"/>
                </a:lnTo>
                <a:close/>
              </a:path>
              <a:path w="1935479" h="611504">
                <a:moveTo>
                  <a:pt x="1901952" y="583692"/>
                </a:moveTo>
                <a:lnTo>
                  <a:pt x="1892808" y="583692"/>
                </a:lnTo>
                <a:lnTo>
                  <a:pt x="1906524" y="569976"/>
                </a:lnTo>
                <a:lnTo>
                  <a:pt x="1911096" y="562356"/>
                </a:lnTo>
                <a:lnTo>
                  <a:pt x="1917192" y="554736"/>
                </a:lnTo>
                <a:lnTo>
                  <a:pt x="1915668" y="554736"/>
                </a:lnTo>
                <a:lnTo>
                  <a:pt x="1920240" y="545592"/>
                </a:lnTo>
                <a:lnTo>
                  <a:pt x="1926336" y="527304"/>
                </a:lnTo>
                <a:lnTo>
                  <a:pt x="1927860" y="516636"/>
                </a:lnTo>
                <a:lnTo>
                  <a:pt x="1927860" y="518160"/>
                </a:lnTo>
                <a:lnTo>
                  <a:pt x="1933956" y="518160"/>
                </a:lnTo>
                <a:lnTo>
                  <a:pt x="1932432" y="528828"/>
                </a:lnTo>
                <a:lnTo>
                  <a:pt x="1929384" y="537972"/>
                </a:lnTo>
                <a:lnTo>
                  <a:pt x="1926336" y="548640"/>
                </a:lnTo>
                <a:lnTo>
                  <a:pt x="1921764" y="557784"/>
                </a:lnTo>
                <a:lnTo>
                  <a:pt x="1917192" y="565404"/>
                </a:lnTo>
                <a:lnTo>
                  <a:pt x="1911096" y="574548"/>
                </a:lnTo>
                <a:lnTo>
                  <a:pt x="1901952" y="583692"/>
                </a:lnTo>
                <a:close/>
              </a:path>
              <a:path w="1935479" h="611504">
                <a:moveTo>
                  <a:pt x="1888236" y="594360"/>
                </a:moveTo>
                <a:lnTo>
                  <a:pt x="1877568" y="594360"/>
                </a:lnTo>
                <a:lnTo>
                  <a:pt x="1892808" y="582168"/>
                </a:lnTo>
                <a:lnTo>
                  <a:pt x="1892808" y="583692"/>
                </a:lnTo>
                <a:lnTo>
                  <a:pt x="1901952" y="583692"/>
                </a:lnTo>
                <a:lnTo>
                  <a:pt x="1897380" y="588264"/>
                </a:lnTo>
                <a:lnTo>
                  <a:pt x="1888236" y="594360"/>
                </a:lnTo>
                <a:close/>
              </a:path>
              <a:path w="1935479" h="611504">
                <a:moveTo>
                  <a:pt x="1856232" y="608076"/>
                </a:moveTo>
                <a:lnTo>
                  <a:pt x="7620" y="608076"/>
                </a:lnTo>
                <a:lnTo>
                  <a:pt x="7620" y="605028"/>
                </a:lnTo>
                <a:lnTo>
                  <a:pt x="1840992" y="605028"/>
                </a:lnTo>
                <a:lnTo>
                  <a:pt x="1850136" y="603504"/>
                </a:lnTo>
                <a:lnTo>
                  <a:pt x="1868424" y="597408"/>
                </a:lnTo>
                <a:lnTo>
                  <a:pt x="1877568" y="592836"/>
                </a:lnTo>
                <a:lnTo>
                  <a:pt x="1877568" y="594360"/>
                </a:lnTo>
                <a:lnTo>
                  <a:pt x="1888236" y="594360"/>
                </a:lnTo>
                <a:lnTo>
                  <a:pt x="1880616" y="598932"/>
                </a:lnTo>
                <a:lnTo>
                  <a:pt x="1871472" y="603504"/>
                </a:lnTo>
                <a:lnTo>
                  <a:pt x="1860804" y="606552"/>
                </a:lnTo>
                <a:lnTo>
                  <a:pt x="1856232" y="608076"/>
                </a:lnTo>
                <a:close/>
              </a:path>
              <a:path w="1935479" h="611504">
                <a:moveTo>
                  <a:pt x="7620" y="608076"/>
                </a:moveTo>
                <a:lnTo>
                  <a:pt x="3048" y="605028"/>
                </a:lnTo>
                <a:lnTo>
                  <a:pt x="7620" y="605028"/>
                </a:lnTo>
                <a:lnTo>
                  <a:pt x="7620" y="60807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15311" y="4751832"/>
            <a:ext cx="1330452" cy="742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453220" y="4184458"/>
            <a:ext cx="658495" cy="706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450" spc="270" dirty="0">
                <a:solidFill>
                  <a:srgbClr val="DFDFDF"/>
                </a:solidFill>
                <a:latin typeface="Times New Roman"/>
                <a:cs typeface="Times New Roman"/>
              </a:rPr>
              <a:t>0</a:t>
            </a:r>
            <a:r>
              <a:rPr sz="4450" spc="254" dirty="0">
                <a:solidFill>
                  <a:srgbClr val="DFDFDF"/>
                </a:solidFill>
                <a:latin typeface="Times New Roman"/>
                <a:cs typeface="Times New Roman"/>
              </a:rPr>
              <a:t>2</a:t>
            </a:r>
            <a:endParaRPr sz="44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3173" y="4345943"/>
            <a:ext cx="134493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5" dirty="0">
                <a:latin typeface="Times New Roman"/>
                <a:cs typeface="Times New Roman"/>
              </a:rPr>
              <a:t>AAA/Consolidation/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73173" y="4531905"/>
            <a:ext cx="1384300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35" dirty="0">
                <a:latin typeface="Times New Roman"/>
                <a:cs typeface="Times New Roman"/>
              </a:rPr>
              <a:t>ECM </a:t>
            </a:r>
            <a:r>
              <a:rPr sz="1200" spc="120" dirty="0">
                <a:latin typeface="Noto Sans CJK JP Regular"/>
                <a:cs typeface="Noto Sans CJK JP Regular"/>
              </a:rPr>
              <a:t>프로세스</a:t>
            </a:r>
            <a:r>
              <a:rPr sz="1200" spc="-55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개선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19783" y="5216652"/>
            <a:ext cx="1834765" cy="5059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16736" y="5113020"/>
            <a:ext cx="1935480" cy="6126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16736" y="5113020"/>
            <a:ext cx="1935480" cy="612775"/>
          </a:xfrm>
          <a:custGeom>
            <a:avLst/>
            <a:gdLst/>
            <a:ahLst/>
            <a:cxnLst/>
            <a:rect l="l" t="t" r="r" b="b"/>
            <a:pathLst>
              <a:path w="1935479" h="612775">
                <a:moveTo>
                  <a:pt x="1840992" y="612648"/>
                </a:moveTo>
                <a:lnTo>
                  <a:pt x="0" y="612648"/>
                </a:lnTo>
                <a:lnTo>
                  <a:pt x="0" y="103632"/>
                </a:lnTo>
                <a:lnTo>
                  <a:pt x="1524" y="94488"/>
                </a:lnTo>
                <a:lnTo>
                  <a:pt x="4572" y="73152"/>
                </a:lnTo>
                <a:lnTo>
                  <a:pt x="30480" y="30480"/>
                </a:lnTo>
                <a:lnTo>
                  <a:pt x="64008" y="7620"/>
                </a:lnTo>
                <a:lnTo>
                  <a:pt x="83820" y="3048"/>
                </a:lnTo>
                <a:lnTo>
                  <a:pt x="94488" y="0"/>
                </a:lnTo>
                <a:lnTo>
                  <a:pt x="1935480" y="0"/>
                </a:lnTo>
                <a:lnTo>
                  <a:pt x="1935480" y="3048"/>
                </a:lnTo>
                <a:lnTo>
                  <a:pt x="1927860" y="3048"/>
                </a:lnTo>
                <a:lnTo>
                  <a:pt x="1927860" y="6096"/>
                </a:lnTo>
                <a:lnTo>
                  <a:pt x="105156" y="6096"/>
                </a:lnTo>
                <a:lnTo>
                  <a:pt x="94488" y="7620"/>
                </a:lnTo>
                <a:lnTo>
                  <a:pt x="85344" y="9144"/>
                </a:lnTo>
                <a:lnTo>
                  <a:pt x="74676" y="10668"/>
                </a:lnTo>
                <a:lnTo>
                  <a:pt x="76200" y="10668"/>
                </a:lnTo>
                <a:lnTo>
                  <a:pt x="67056" y="13716"/>
                </a:lnTo>
                <a:lnTo>
                  <a:pt x="57912" y="18288"/>
                </a:lnTo>
                <a:lnTo>
                  <a:pt x="50292" y="22860"/>
                </a:lnTo>
                <a:lnTo>
                  <a:pt x="35052" y="35052"/>
                </a:lnTo>
                <a:lnTo>
                  <a:pt x="22860" y="50292"/>
                </a:lnTo>
                <a:lnTo>
                  <a:pt x="24384" y="50292"/>
                </a:lnTo>
                <a:lnTo>
                  <a:pt x="18288" y="57912"/>
                </a:lnTo>
                <a:lnTo>
                  <a:pt x="13716" y="67056"/>
                </a:lnTo>
                <a:lnTo>
                  <a:pt x="14478" y="67056"/>
                </a:lnTo>
                <a:lnTo>
                  <a:pt x="10668" y="74676"/>
                </a:lnTo>
                <a:lnTo>
                  <a:pt x="9361" y="83820"/>
                </a:lnTo>
                <a:lnTo>
                  <a:pt x="9144" y="83820"/>
                </a:lnTo>
                <a:lnTo>
                  <a:pt x="7620" y="94488"/>
                </a:lnTo>
                <a:lnTo>
                  <a:pt x="7620" y="606552"/>
                </a:lnTo>
                <a:lnTo>
                  <a:pt x="3048" y="606552"/>
                </a:lnTo>
                <a:lnTo>
                  <a:pt x="7620" y="609600"/>
                </a:lnTo>
                <a:lnTo>
                  <a:pt x="1851660" y="609600"/>
                </a:lnTo>
                <a:lnTo>
                  <a:pt x="1840992" y="612648"/>
                </a:lnTo>
                <a:close/>
              </a:path>
              <a:path w="1935479" h="612775">
                <a:moveTo>
                  <a:pt x="1932432" y="528828"/>
                </a:moveTo>
                <a:lnTo>
                  <a:pt x="1926336" y="528828"/>
                </a:lnTo>
                <a:lnTo>
                  <a:pt x="1927860" y="518160"/>
                </a:lnTo>
                <a:lnTo>
                  <a:pt x="1927860" y="3048"/>
                </a:lnTo>
                <a:lnTo>
                  <a:pt x="1930908" y="6096"/>
                </a:lnTo>
                <a:lnTo>
                  <a:pt x="1935480" y="6096"/>
                </a:lnTo>
                <a:lnTo>
                  <a:pt x="1935480" y="509016"/>
                </a:lnTo>
                <a:lnTo>
                  <a:pt x="1933956" y="518160"/>
                </a:lnTo>
                <a:lnTo>
                  <a:pt x="1932432" y="528828"/>
                </a:lnTo>
                <a:close/>
              </a:path>
              <a:path w="1935479" h="612775">
                <a:moveTo>
                  <a:pt x="1935480" y="6096"/>
                </a:moveTo>
                <a:lnTo>
                  <a:pt x="1930908" y="6096"/>
                </a:lnTo>
                <a:lnTo>
                  <a:pt x="1927860" y="3048"/>
                </a:lnTo>
                <a:lnTo>
                  <a:pt x="1935480" y="3048"/>
                </a:lnTo>
                <a:lnTo>
                  <a:pt x="1935480" y="6096"/>
                </a:lnTo>
                <a:close/>
              </a:path>
              <a:path w="1935479" h="612775">
                <a:moveTo>
                  <a:pt x="14478" y="67056"/>
                </a:moveTo>
                <a:lnTo>
                  <a:pt x="13716" y="67056"/>
                </a:lnTo>
                <a:lnTo>
                  <a:pt x="15240" y="65532"/>
                </a:lnTo>
                <a:lnTo>
                  <a:pt x="14478" y="67056"/>
                </a:lnTo>
                <a:close/>
              </a:path>
              <a:path w="1935479" h="612775">
                <a:moveTo>
                  <a:pt x="9144" y="85344"/>
                </a:moveTo>
                <a:lnTo>
                  <a:pt x="9144" y="83820"/>
                </a:lnTo>
                <a:lnTo>
                  <a:pt x="9361" y="83820"/>
                </a:lnTo>
                <a:lnTo>
                  <a:pt x="9144" y="85344"/>
                </a:lnTo>
                <a:close/>
              </a:path>
              <a:path w="1935479" h="612775">
                <a:moveTo>
                  <a:pt x="1929819" y="537972"/>
                </a:moveTo>
                <a:lnTo>
                  <a:pt x="1923288" y="537972"/>
                </a:lnTo>
                <a:lnTo>
                  <a:pt x="1926336" y="527304"/>
                </a:lnTo>
                <a:lnTo>
                  <a:pt x="1926336" y="528828"/>
                </a:lnTo>
                <a:lnTo>
                  <a:pt x="1932432" y="528828"/>
                </a:lnTo>
                <a:lnTo>
                  <a:pt x="1929819" y="537972"/>
                </a:lnTo>
                <a:close/>
              </a:path>
              <a:path w="1935479" h="612775">
                <a:moveTo>
                  <a:pt x="1926844" y="547116"/>
                </a:moveTo>
                <a:lnTo>
                  <a:pt x="1920240" y="547116"/>
                </a:lnTo>
                <a:lnTo>
                  <a:pt x="1923288" y="536448"/>
                </a:lnTo>
                <a:lnTo>
                  <a:pt x="1923288" y="537972"/>
                </a:lnTo>
                <a:lnTo>
                  <a:pt x="1929819" y="537972"/>
                </a:lnTo>
                <a:lnTo>
                  <a:pt x="1929384" y="539496"/>
                </a:lnTo>
                <a:lnTo>
                  <a:pt x="1926844" y="547116"/>
                </a:lnTo>
                <a:close/>
              </a:path>
              <a:path w="1935479" h="612775">
                <a:moveTo>
                  <a:pt x="1851660" y="609600"/>
                </a:moveTo>
                <a:lnTo>
                  <a:pt x="7620" y="609600"/>
                </a:lnTo>
                <a:lnTo>
                  <a:pt x="7620" y="606552"/>
                </a:lnTo>
                <a:lnTo>
                  <a:pt x="1830324" y="606552"/>
                </a:lnTo>
                <a:lnTo>
                  <a:pt x="1840992" y="605028"/>
                </a:lnTo>
                <a:lnTo>
                  <a:pt x="1877568" y="594360"/>
                </a:lnTo>
                <a:lnTo>
                  <a:pt x="1900428" y="577596"/>
                </a:lnTo>
                <a:lnTo>
                  <a:pt x="1898904" y="577596"/>
                </a:lnTo>
                <a:lnTo>
                  <a:pt x="1906524" y="569976"/>
                </a:lnTo>
                <a:lnTo>
                  <a:pt x="1911096" y="562356"/>
                </a:lnTo>
                <a:lnTo>
                  <a:pt x="1917192" y="554736"/>
                </a:lnTo>
                <a:lnTo>
                  <a:pt x="1915668" y="554736"/>
                </a:lnTo>
                <a:lnTo>
                  <a:pt x="1920240" y="545592"/>
                </a:lnTo>
                <a:lnTo>
                  <a:pt x="1920240" y="547116"/>
                </a:lnTo>
                <a:lnTo>
                  <a:pt x="1926844" y="547116"/>
                </a:lnTo>
                <a:lnTo>
                  <a:pt x="1905000" y="582168"/>
                </a:lnTo>
                <a:lnTo>
                  <a:pt x="1888236" y="594360"/>
                </a:lnTo>
                <a:lnTo>
                  <a:pt x="1880616" y="600456"/>
                </a:lnTo>
                <a:lnTo>
                  <a:pt x="1871472" y="603504"/>
                </a:lnTo>
                <a:lnTo>
                  <a:pt x="1860804" y="608076"/>
                </a:lnTo>
                <a:lnTo>
                  <a:pt x="1851660" y="609600"/>
                </a:lnTo>
                <a:close/>
              </a:path>
              <a:path w="1935479" h="612775">
                <a:moveTo>
                  <a:pt x="7620" y="609600"/>
                </a:moveTo>
                <a:lnTo>
                  <a:pt x="3048" y="606552"/>
                </a:lnTo>
                <a:lnTo>
                  <a:pt x="7620" y="606552"/>
                </a:lnTo>
                <a:lnTo>
                  <a:pt x="7620" y="60960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15311" y="5617464"/>
            <a:ext cx="1330452" cy="7360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73173" y="4896142"/>
            <a:ext cx="1638300" cy="706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200" spc="-55" dirty="0">
                <a:latin typeface="Times New Roman"/>
                <a:cs typeface="Times New Roman"/>
              </a:rPr>
              <a:t>AML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기능</a:t>
            </a:r>
            <a:r>
              <a:rPr sz="1200" spc="60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개</a:t>
            </a:r>
            <a:r>
              <a:rPr sz="1200" spc="-190" dirty="0">
                <a:latin typeface="Noto Sans CJK JP Regular"/>
                <a:cs typeface="Noto Sans CJK JP Regular"/>
              </a:rPr>
              <a:t>선</a:t>
            </a:r>
            <a:r>
              <a:rPr sz="6675" spc="405" baseline="-14981" dirty="0">
                <a:solidFill>
                  <a:srgbClr val="DFDFDF"/>
                </a:solidFill>
                <a:latin typeface="Times New Roman"/>
                <a:cs typeface="Times New Roman"/>
              </a:rPr>
              <a:t>0</a:t>
            </a:r>
            <a:r>
              <a:rPr sz="6675" spc="382" baseline="-14981" dirty="0">
                <a:solidFill>
                  <a:srgbClr val="DFDFDF"/>
                </a:solidFill>
                <a:latin typeface="Times New Roman"/>
                <a:cs typeface="Times New Roman"/>
              </a:rPr>
              <a:t>3</a:t>
            </a:r>
            <a:endParaRPr sz="6675" baseline="-14981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19783" y="6089903"/>
            <a:ext cx="1834775" cy="5044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16736" y="5984747"/>
            <a:ext cx="1935480" cy="6126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6736" y="5984747"/>
            <a:ext cx="1935480" cy="612775"/>
          </a:xfrm>
          <a:custGeom>
            <a:avLst/>
            <a:gdLst/>
            <a:ahLst/>
            <a:cxnLst/>
            <a:rect l="l" t="t" r="r" b="b"/>
            <a:pathLst>
              <a:path w="1935479" h="612775">
                <a:moveTo>
                  <a:pt x="1840992" y="612648"/>
                </a:moveTo>
                <a:lnTo>
                  <a:pt x="0" y="612648"/>
                </a:lnTo>
                <a:lnTo>
                  <a:pt x="0" y="105156"/>
                </a:lnTo>
                <a:lnTo>
                  <a:pt x="9144" y="64008"/>
                </a:lnTo>
                <a:lnTo>
                  <a:pt x="38100" y="24384"/>
                </a:lnTo>
                <a:lnTo>
                  <a:pt x="73152" y="6096"/>
                </a:lnTo>
                <a:lnTo>
                  <a:pt x="105156" y="0"/>
                </a:lnTo>
                <a:lnTo>
                  <a:pt x="1935480" y="0"/>
                </a:lnTo>
                <a:lnTo>
                  <a:pt x="1935480" y="4572"/>
                </a:lnTo>
                <a:lnTo>
                  <a:pt x="1927860" y="4572"/>
                </a:lnTo>
                <a:lnTo>
                  <a:pt x="1927860" y="7620"/>
                </a:lnTo>
                <a:lnTo>
                  <a:pt x="94488" y="7620"/>
                </a:lnTo>
                <a:lnTo>
                  <a:pt x="85344" y="9144"/>
                </a:lnTo>
                <a:lnTo>
                  <a:pt x="74676" y="12192"/>
                </a:lnTo>
                <a:lnTo>
                  <a:pt x="76200" y="12192"/>
                </a:lnTo>
                <a:lnTo>
                  <a:pt x="57912" y="18288"/>
                </a:lnTo>
                <a:lnTo>
                  <a:pt x="50292" y="24384"/>
                </a:lnTo>
                <a:lnTo>
                  <a:pt x="42672" y="28956"/>
                </a:lnTo>
                <a:lnTo>
                  <a:pt x="36576" y="35052"/>
                </a:lnTo>
                <a:lnTo>
                  <a:pt x="35052" y="35052"/>
                </a:lnTo>
                <a:lnTo>
                  <a:pt x="22860" y="50292"/>
                </a:lnTo>
                <a:lnTo>
                  <a:pt x="24384" y="50292"/>
                </a:lnTo>
                <a:lnTo>
                  <a:pt x="18288" y="57912"/>
                </a:lnTo>
                <a:lnTo>
                  <a:pt x="13716" y="67056"/>
                </a:lnTo>
                <a:lnTo>
                  <a:pt x="15240" y="67056"/>
                </a:lnTo>
                <a:lnTo>
                  <a:pt x="10668" y="76200"/>
                </a:lnTo>
                <a:lnTo>
                  <a:pt x="7620" y="94488"/>
                </a:lnTo>
                <a:lnTo>
                  <a:pt x="7620" y="606552"/>
                </a:lnTo>
                <a:lnTo>
                  <a:pt x="3048" y="606552"/>
                </a:lnTo>
                <a:lnTo>
                  <a:pt x="7620" y="609600"/>
                </a:lnTo>
                <a:lnTo>
                  <a:pt x="1856232" y="609600"/>
                </a:lnTo>
                <a:lnTo>
                  <a:pt x="1851660" y="611124"/>
                </a:lnTo>
                <a:lnTo>
                  <a:pt x="1840992" y="612648"/>
                </a:lnTo>
                <a:close/>
              </a:path>
              <a:path w="1935479" h="612775">
                <a:moveTo>
                  <a:pt x="1915668" y="556260"/>
                </a:moveTo>
                <a:lnTo>
                  <a:pt x="1920240" y="547116"/>
                </a:lnTo>
                <a:lnTo>
                  <a:pt x="1926336" y="528828"/>
                </a:lnTo>
                <a:lnTo>
                  <a:pt x="1927860" y="518160"/>
                </a:lnTo>
                <a:lnTo>
                  <a:pt x="1927860" y="4572"/>
                </a:lnTo>
                <a:lnTo>
                  <a:pt x="1930908" y="7620"/>
                </a:lnTo>
                <a:lnTo>
                  <a:pt x="1935480" y="7620"/>
                </a:lnTo>
                <a:lnTo>
                  <a:pt x="1935480" y="509016"/>
                </a:lnTo>
                <a:lnTo>
                  <a:pt x="1932432" y="530352"/>
                </a:lnTo>
                <a:lnTo>
                  <a:pt x="1926336" y="548640"/>
                </a:lnTo>
                <a:lnTo>
                  <a:pt x="1923288" y="554736"/>
                </a:lnTo>
                <a:lnTo>
                  <a:pt x="1917192" y="554736"/>
                </a:lnTo>
                <a:lnTo>
                  <a:pt x="1915668" y="556260"/>
                </a:lnTo>
                <a:close/>
              </a:path>
              <a:path w="1935479" h="612775">
                <a:moveTo>
                  <a:pt x="1935480" y="7620"/>
                </a:moveTo>
                <a:lnTo>
                  <a:pt x="1930908" y="7620"/>
                </a:lnTo>
                <a:lnTo>
                  <a:pt x="1927860" y="4572"/>
                </a:lnTo>
                <a:lnTo>
                  <a:pt x="1935480" y="4572"/>
                </a:lnTo>
                <a:lnTo>
                  <a:pt x="1935480" y="7620"/>
                </a:lnTo>
                <a:close/>
              </a:path>
              <a:path w="1935479" h="612775">
                <a:moveTo>
                  <a:pt x="35052" y="36576"/>
                </a:moveTo>
                <a:lnTo>
                  <a:pt x="35052" y="35052"/>
                </a:lnTo>
                <a:lnTo>
                  <a:pt x="36576" y="35052"/>
                </a:lnTo>
                <a:lnTo>
                  <a:pt x="35052" y="36576"/>
                </a:lnTo>
                <a:close/>
              </a:path>
              <a:path w="1935479" h="612775">
                <a:moveTo>
                  <a:pt x="1856232" y="609600"/>
                </a:moveTo>
                <a:lnTo>
                  <a:pt x="7620" y="609600"/>
                </a:lnTo>
                <a:lnTo>
                  <a:pt x="7620" y="606552"/>
                </a:lnTo>
                <a:lnTo>
                  <a:pt x="1840992" y="606552"/>
                </a:lnTo>
                <a:lnTo>
                  <a:pt x="1850136" y="605028"/>
                </a:lnTo>
                <a:lnTo>
                  <a:pt x="1868424" y="598932"/>
                </a:lnTo>
                <a:lnTo>
                  <a:pt x="1877568" y="594360"/>
                </a:lnTo>
                <a:lnTo>
                  <a:pt x="1885188" y="589788"/>
                </a:lnTo>
                <a:lnTo>
                  <a:pt x="1900428" y="577596"/>
                </a:lnTo>
                <a:lnTo>
                  <a:pt x="1898904" y="577596"/>
                </a:lnTo>
                <a:lnTo>
                  <a:pt x="1906524" y="571500"/>
                </a:lnTo>
                <a:lnTo>
                  <a:pt x="1911096" y="563880"/>
                </a:lnTo>
                <a:lnTo>
                  <a:pt x="1917192" y="554736"/>
                </a:lnTo>
                <a:lnTo>
                  <a:pt x="1923288" y="554736"/>
                </a:lnTo>
                <a:lnTo>
                  <a:pt x="1897380" y="589788"/>
                </a:lnTo>
                <a:lnTo>
                  <a:pt x="1860804" y="608076"/>
                </a:lnTo>
                <a:lnTo>
                  <a:pt x="1856232" y="609600"/>
                </a:lnTo>
                <a:close/>
              </a:path>
              <a:path w="1935479" h="612775">
                <a:moveTo>
                  <a:pt x="7620" y="609600"/>
                </a:moveTo>
                <a:lnTo>
                  <a:pt x="3048" y="606552"/>
                </a:lnTo>
                <a:lnTo>
                  <a:pt x="7620" y="606552"/>
                </a:lnTo>
                <a:lnTo>
                  <a:pt x="7620" y="60960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5311" y="6486144"/>
            <a:ext cx="1330452" cy="7360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53220" y="5915695"/>
            <a:ext cx="658495" cy="7061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450" spc="270" dirty="0">
                <a:solidFill>
                  <a:srgbClr val="DFDFDF"/>
                </a:solidFill>
                <a:latin typeface="Times New Roman"/>
                <a:cs typeface="Times New Roman"/>
              </a:rPr>
              <a:t>0</a:t>
            </a:r>
            <a:r>
              <a:rPr sz="4450" spc="254" dirty="0">
                <a:solidFill>
                  <a:srgbClr val="DFDFDF"/>
                </a:solidFill>
                <a:latin typeface="Times New Roman"/>
                <a:cs typeface="Times New Roman"/>
              </a:rPr>
              <a:t>4</a:t>
            </a:r>
            <a:endParaRPr sz="4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73173" y="6086385"/>
            <a:ext cx="845185" cy="39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100"/>
              </a:spcBef>
            </a:pPr>
            <a:r>
              <a:rPr sz="1200" spc="-20" dirty="0">
                <a:latin typeface="Times New Roman"/>
                <a:cs typeface="Times New Roman"/>
              </a:rPr>
              <a:t>UI/UX </a:t>
            </a:r>
            <a:r>
              <a:rPr sz="1200" spc="120" dirty="0">
                <a:latin typeface="Noto Sans CJK JP Regular"/>
                <a:cs typeface="Noto Sans CJK JP Regular"/>
              </a:rPr>
              <a:t>및  디자인</a:t>
            </a:r>
            <a:r>
              <a:rPr sz="1200" spc="-40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개선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07947" y="3102864"/>
            <a:ext cx="862965" cy="78105"/>
          </a:xfrm>
          <a:custGeom>
            <a:avLst/>
            <a:gdLst/>
            <a:ahLst/>
            <a:cxnLst/>
            <a:rect l="l" t="t" r="r" b="b"/>
            <a:pathLst>
              <a:path w="862964" h="78105">
                <a:moveTo>
                  <a:pt x="39624" y="77724"/>
                </a:moveTo>
                <a:lnTo>
                  <a:pt x="24431" y="74771"/>
                </a:lnTo>
                <a:lnTo>
                  <a:pt x="11811" y="66675"/>
                </a:lnTo>
                <a:lnTo>
                  <a:pt x="3190" y="54578"/>
                </a:lnTo>
                <a:lnTo>
                  <a:pt x="0" y="39624"/>
                </a:lnTo>
                <a:lnTo>
                  <a:pt x="3190" y="24431"/>
                </a:lnTo>
                <a:lnTo>
                  <a:pt x="11811" y="11811"/>
                </a:lnTo>
                <a:lnTo>
                  <a:pt x="24431" y="3190"/>
                </a:lnTo>
                <a:lnTo>
                  <a:pt x="39624" y="0"/>
                </a:lnTo>
                <a:lnTo>
                  <a:pt x="54578" y="3190"/>
                </a:lnTo>
                <a:lnTo>
                  <a:pt x="66675" y="11811"/>
                </a:lnTo>
                <a:lnTo>
                  <a:pt x="74771" y="24431"/>
                </a:lnTo>
                <a:lnTo>
                  <a:pt x="75650" y="28956"/>
                </a:lnTo>
                <a:lnTo>
                  <a:pt x="39624" y="28956"/>
                </a:lnTo>
                <a:lnTo>
                  <a:pt x="39624" y="48768"/>
                </a:lnTo>
                <a:lnTo>
                  <a:pt x="75918" y="48768"/>
                </a:lnTo>
                <a:lnTo>
                  <a:pt x="74771" y="54578"/>
                </a:lnTo>
                <a:lnTo>
                  <a:pt x="66675" y="66675"/>
                </a:lnTo>
                <a:lnTo>
                  <a:pt x="54578" y="74771"/>
                </a:lnTo>
                <a:lnTo>
                  <a:pt x="39624" y="77724"/>
                </a:lnTo>
                <a:close/>
              </a:path>
              <a:path w="862964" h="78105">
                <a:moveTo>
                  <a:pt x="57912" y="48768"/>
                </a:moveTo>
                <a:lnTo>
                  <a:pt x="39624" y="48768"/>
                </a:lnTo>
                <a:lnTo>
                  <a:pt x="39624" y="28956"/>
                </a:lnTo>
                <a:lnTo>
                  <a:pt x="57912" y="28956"/>
                </a:lnTo>
                <a:lnTo>
                  <a:pt x="57912" y="48768"/>
                </a:lnTo>
                <a:close/>
              </a:path>
              <a:path w="862964" h="78105">
                <a:moveTo>
                  <a:pt x="75918" y="48768"/>
                </a:moveTo>
                <a:lnTo>
                  <a:pt x="57912" y="48768"/>
                </a:lnTo>
                <a:lnTo>
                  <a:pt x="57912" y="28956"/>
                </a:lnTo>
                <a:lnTo>
                  <a:pt x="75650" y="28956"/>
                </a:lnTo>
                <a:lnTo>
                  <a:pt x="77724" y="39624"/>
                </a:lnTo>
                <a:lnTo>
                  <a:pt x="75918" y="48768"/>
                </a:lnTo>
                <a:close/>
              </a:path>
              <a:path w="862964" h="78105">
                <a:moveTo>
                  <a:pt x="97536" y="48768"/>
                </a:moveTo>
                <a:lnTo>
                  <a:pt x="77724" y="48768"/>
                </a:lnTo>
                <a:lnTo>
                  <a:pt x="77724" y="28956"/>
                </a:lnTo>
                <a:lnTo>
                  <a:pt x="97536" y="28956"/>
                </a:lnTo>
                <a:lnTo>
                  <a:pt x="97536" y="48768"/>
                </a:lnTo>
                <a:close/>
              </a:path>
              <a:path w="862964" h="78105">
                <a:moveTo>
                  <a:pt x="135636" y="48768"/>
                </a:moveTo>
                <a:lnTo>
                  <a:pt x="117348" y="48768"/>
                </a:lnTo>
                <a:lnTo>
                  <a:pt x="117348" y="28956"/>
                </a:lnTo>
                <a:lnTo>
                  <a:pt x="135636" y="28956"/>
                </a:lnTo>
                <a:lnTo>
                  <a:pt x="135636" y="48768"/>
                </a:lnTo>
                <a:close/>
              </a:path>
              <a:path w="862964" h="78105">
                <a:moveTo>
                  <a:pt x="175260" y="48768"/>
                </a:moveTo>
                <a:lnTo>
                  <a:pt x="155448" y="48768"/>
                </a:lnTo>
                <a:lnTo>
                  <a:pt x="155448" y="28956"/>
                </a:lnTo>
                <a:lnTo>
                  <a:pt x="175260" y="28956"/>
                </a:lnTo>
                <a:lnTo>
                  <a:pt x="175260" y="48768"/>
                </a:lnTo>
                <a:close/>
              </a:path>
              <a:path w="862964" h="78105">
                <a:moveTo>
                  <a:pt x="213360" y="48768"/>
                </a:moveTo>
                <a:lnTo>
                  <a:pt x="193548" y="48768"/>
                </a:lnTo>
                <a:lnTo>
                  <a:pt x="193548" y="28956"/>
                </a:lnTo>
                <a:lnTo>
                  <a:pt x="213360" y="28956"/>
                </a:lnTo>
                <a:lnTo>
                  <a:pt x="213360" y="48768"/>
                </a:lnTo>
                <a:close/>
              </a:path>
              <a:path w="862964" h="78105">
                <a:moveTo>
                  <a:pt x="251460" y="48768"/>
                </a:moveTo>
                <a:lnTo>
                  <a:pt x="233172" y="48768"/>
                </a:lnTo>
                <a:lnTo>
                  <a:pt x="233172" y="28956"/>
                </a:lnTo>
                <a:lnTo>
                  <a:pt x="251460" y="28956"/>
                </a:lnTo>
                <a:lnTo>
                  <a:pt x="251460" y="48768"/>
                </a:lnTo>
                <a:close/>
              </a:path>
              <a:path w="862964" h="78105">
                <a:moveTo>
                  <a:pt x="291084" y="48768"/>
                </a:moveTo>
                <a:lnTo>
                  <a:pt x="271272" y="48768"/>
                </a:lnTo>
                <a:lnTo>
                  <a:pt x="271272" y="28956"/>
                </a:lnTo>
                <a:lnTo>
                  <a:pt x="291084" y="28956"/>
                </a:lnTo>
                <a:lnTo>
                  <a:pt x="291084" y="48768"/>
                </a:lnTo>
                <a:close/>
              </a:path>
              <a:path w="862964" h="78105">
                <a:moveTo>
                  <a:pt x="329184" y="48768"/>
                </a:moveTo>
                <a:lnTo>
                  <a:pt x="309372" y="48768"/>
                </a:lnTo>
                <a:lnTo>
                  <a:pt x="309372" y="28956"/>
                </a:lnTo>
                <a:lnTo>
                  <a:pt x="329184" y="28956"/>
                </a:lnTo>
                <a:lnTo>
                  <a:pt x="329184" y="48768"/>
                </a:lnTo>
                <a:close/>
              </a:path>
              <a:path w="862964" h="78105">
                <a:moveTo>
                  <a:pt x="368808" y="48768"/>
                </a:moveTo>
                <a:lnTo>
                  <a:pt x="348996" y="48768"/>
                </a:lnTo>
                <a:lnTo>
                  <a:pt x="348996" y="28956"/>
                </a:lnTo>
                <a:lnTo>
                  <a:pt x="368808" y="28956"/>
                </a:lnTo>
                <a:lnTo>
                  <a:pt x="368808" y="48768"/>
                </a:lnTo>
                <a:close/>
              </a:path>
              <a:path w="862964" h="78105">
                <a:moveTo>
                  <a:pt x="406908" y="48768"/>
                </a:moveTo>
                <a:lnTo>
                  <a:pt x="387096" y="48768"/>
                </a:lnTo>
                <a:lnTo>
                  <a:pt x="387096" y="28956"/>
                </a:lnTo>
                <a:lnTo>
                  <a:pt x="406908" y="28956"/>
                </a:lnTo>
                <a:lnTo>
                  <a:pt x="406908" y="48768"/>
                </a:lnTo>
                <a:close/>
              </a:path>
              <a:path w="862964" h="78105">
                <a:moveTo>
                  <a:pt x="445008" y="48768"/>
                </a:moveTo>
                <a:lnTo>
                  <a:pt x="426720" y="48768"/>
                </a:lnTo>
                <a:lnTo>
                  <a:pt x="426720" y="28956"/>
                </a:lnTo>
                <a:lnTo>
                  <a:pt x="445008" y="28956"/>
                </a:lnTo>
                <a:lnTo>
                  <a:pt x="445008" y="48768"/>
                </a:lnTo>
                <a:close/>
              </a:path>
              <a:path w="862964" h="78105">
                <a:moveTo>
                  <a:pt x="484632" y="48768"/>
                </a:moveTo>
                <a:lnTo>
                  <a:pt x="464820" y="48768"/>
                </a:lnTo>
                <a:lnTo>
                  <a:pt x="464820" y="28956"/>
                </a:lnTo>
                <a:lnTo>
                  <a:pt x="484632" y="28956"/>
                </a:lnTo>
                <a:lnTo>
                  <a:pt x="484632" y="48768"/>
                </a:lnTo>
                <a:close/>
              </a:path>
              <a:path w="862964" h="78105">
                <a:moveTo>
                  <a:pt x="522732" y="48768"/>
                </a:moveTo>
                <a:lnTo>
                  <a:pt x="502920" y="48768"/>
                </a:lnTo>
                <a:lnTo>
                  <a:pt x="502920" y="28956"/>
                </a:lnTo>
                <a:lnTo>
                  <a:pt x="522732" y="28956"/>
                </a:lnTo>
                <a:lnTo>
                  <a:pt x="522732" y="48768"/>
                </a:lnTo>
                <a:close/>
              </a:path>
              <a:path w="862964" h="78105">
                <a:moveTo>
                  <a:pt x="560832" y="48768"/>
                </a:moveTo>
                <a:lnTo>
                  <a:pt x="542544" y="48768"/>
                </a:lnTo>
                <a:lnTo>
                  <a:pt x="542544" y="28956"/>
                </a:lnTo>
                <a:lnTo>
                  <a:pt x="560832" y="28956"/>
                </a:lnTo>
                <a:lnTo>
                  <a:pt x="560832" y="48768"/>
                </a:lnTo>
                <a:close/>
              </a:path>
              <a:path w="862964" h="78105">
                <a:moveTo>
                  <a:pt x="600456" y="48768"/>
                </a:moveTo>
                <a:lnTo>
                  <a:pt x="580644" y="48768"/>
                </a:lnTo>
                <a:lnTo>
                  <a:pt x="580644" y="28956"/>
                </a:lnTo>
                <a:lnTo>
                  <a:pt x="600456" y="28956"/>
                </a:lnTo>
                <a:lnTo>
                  <a:pt x="600456" y="48768"/>
                </a:lnTo>
                <a:close/>
              </a:path>
              <a:path w="862964" h="78105">
                <a:moveTo>
                  <a:pt x="638556" y="48768"/>
                </a:moveTo>
                <a:lnTo>
                  <a:pt x="620268" y="48768"/>
                </a:lnTo>
                <a:lnTo>
                  <a:pt x="620268" y="28956"/>
                </a:lnTo>
                <a:lnTo>
                  <a:pt x="638556" y="28956"/>
                </a:lnTo>
                <a:lnTo>
                  <a:pt x="638556" y="48768"/>
                </a:lnTo>
                <a:close/>
              </a:path>
              <a:path w="862964" h="78105">
                <a:moveTo>
                  <a:pt x="678180" y="48768"/>
                </a:moveTo>
                <a:lnTo>
                  <a:pt x="658368" y="48768"/>
                </a:lnTo>
                <a:lnTo>
                  <a:pt x="658368" y="28956"/>
                </a:lnTo>
                <a:lnTo>
                  <a:pt x="678180" y="28956"/>
                </a:lnTo>
                <a:lnTo>
                  <a:pt x="678180" y="48768"/>
                </a:lnTo>
                <a:close/>
              </a:path>
              <a:path w="862964" h="78105">
                <a:moveTo>
                  <a:pt x="716280" y="48768"/>
                </a:moveTo>
                <a:lnTo>
                  <a:pt x="696468" y="48768"/>
                </a:lnTo>
                <a:lnTo>
                  <a:pt x="696468" y="28956"/>
                </a:lnTo>
                <a:lnTo>
                  <a:pt x="716280" y="28956"/>
                </a:lnTo>
                <a:lnTo>
                  <a:pt x="716280" y="48768"/>
                </a:lnTo>
                <a:close/>
              </a:path>
              <a:path w="862964" h="78105">
                <a:moveTo>
                  <a:pt x="754380" y="48768"/>
                </a:moveTo>
                <a:lnTo>
                  <a:pt x="736092" y="48768"/>
                </a:lnTo>
                <a:lnTo>
                  <a:pt x="736092" y="28956"/>
                </a:lnTo>
                <a:lnTo>
                  <a:pt x="754380" y="28956"/>
                </a:lnTo>
                <a:lnTo>
                  <a:pt x="754380" y="48768"/>
                </a:lnTo>
                <a:close/>
              </a:path>
              <a:path w="862964" h="78105">
                <a:moveTo>
                  <a:pt x="794004" y="48768"/>
                </a:moveTo>
                <a:lnTo>
                  <a:pt x="774192" y="48768"/>
                </a:lnTo>
                <a:lnTo>
                  <a:pt x="774192" y="28956"/>
                </a:lnTo>
                <a:lnTo>
                  <a:pt x="794004" y="28956"/>
                </a:lnTo>
                <a:lnTo>
                  <a:pt x="794004" y="48768"/>
                </a:lnTo>
                <a:close/>
              </a:path>
              <a:path w="862964" h="78105">
                <a:moveTo>
                  <a:pt x="832104" y="48768"/>
                </a:moveTo>
                <a:lnTo>
                  <a:pt x="812292" y="48768"/>
                </a:lnTo>
                <a:lnTo>
                  <a:pt x="812292" y="28956"/>
                </a:lnTo>
                <a:lnTo>
                  <a:pt x="832104" y="28956"/>
                </a:lnTo>
                <a:lnTo>
                  <a:pt x="832104" y="48768"/>
                </a:lnTo>
                <a:close/>
              </a:path>
              <a:path w="862964" h="78105">
                <a:moveTo>
                  <a:pt x="862584" y="48768"/>
                </a:moveTo>
                <a:lnTo>
                  <a:pt x="851916" y="48768"/>
                </a:lnTo>
                <a:lnTo>
                  <a:pt x="851916" y="28956"/>
                </a:lnTo>
                <a:lnTo>
                  <a:pt x="862584" y="28956"/>
                </a:lnTo>
                <a:lnTo>
                  <a:pt x="862584" y="487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5455" y="3102864"/>
            <a:ext cx="862965" cy="78105"/>
          </a:xfrm>
          <a:custGeom>
            <a:avLst/>
            <a:gdLst/>
            <a:ahLst/>
            <a:cxnLst/>
            <a:rect l="l" t="t" r="r" b="b"/>
            <a:pathLst>
              <a:path w="862964" h="78105">
                <a:moveTo>
                  <a:pt x="19812" y="48768"/>
                </a:moveTo>
                <a:lnTo>
                  <a:pt x="0" y="48768"/>
                </a:lnTo>
                <a:lnTo>
                  <a:pt x="0" y="28956"/>
                </a:lnTo>
                <a:lnTo>
                  <a:pt x="19812" y="28956"/>
                </a:lnTo>
                <a:lnTo>
                  <a:pt x="19812" y="48768"/>
                </a:lnTo>
                <a:close/>
              </a:path>
              <a:path w="862964" h="78105">
                <a:moveTo>
                  <a:pt x="57912" y="48768"/>
                </a:moveTo>
                <a:lnTo>
                  <a:pt x="39624" y="48768"/>
                </a:lnTo>
                <a:lnTo>
                  <a:pt x="39624" y="28956"/>
                </a:lnTo>
                <a:lnTo>
                  <a:pt x="57912" y="28956"/>
                </a:lnTo>
                <a:lnTo>
                  <a:pt x="57912" y="48768"/>
                </a:lnTo>
                <a:close/>
              </a:path>
              <a:path w="862964" h="78105">
                <a:moveTo>
                  <a:pt x="97536" y="48768"/>
                </a:moveTo>
                <a:lnTo>
                  <a:pt x="77724" y="48768"/>
                </a:lnTo>
                <a:lnTo>
                  <a:pt x="77724" y="28956"/>
                </a:lnTo>
                <a:lnTo>
                  <a:pt x="97536" y="28956"/>
                </a:lnTo>
                <a:lnTo>
                  <a:pt x="97536" y="48768"/>
                </a:lnTo>
                <a:close/>
              </a:path>
              <a:path w="862964" h="78105">
                <a:moveTo>
                  <a:pt x="135636" y="48768"/>
                </a:moveTo>
                <a:lnTo>
                  <a:pt x="115824" y="48768"/>
                </a:lnTo>
                <a:lnTo>
                  <a:pt x="115824" y="28956"/>
                </a:lnTo>
                <a:lnTo>
                  <a:pt x="135636" y="28956"/>
                </a:lnTo>
                <a:lnTo>
                  <a:pt x="135636" y="48768"/>
                </a:lnTo>
                <a:close/>
              </a:path>
              <a:path w="862964" h="78105">
                <a:moveTo>
                  <a:pt x="173736" y="48768"/>
                </a:moveTo>
                <a:lnTo>
                  <a:pt x="155448" y="48768"/>
                </a:lnTo>
                <a:lnTo>
                  <a:pt x="155448" y="28956"/>
                </a:lnTo>
                <a:lnTo>
                  <a:pt x="173736" y="28956"/>
                </a:lnTo>
                <a:lnTo>
                  <a:pt x="173736" y="48768"/>
                </a:lnTo>
                <a:close/>
              </a:path>
              <a:path w="862964" h="78105">
                <a:moveTo>
                  <a:pt x="213360" y="48768"/>
                </a:moveTo>
                <a:lnTo>
                  <a:pt x="193548" y="48768"/>
                </a:lnTo>
                <a:lnTo>
                  <a:pt x="193548" y="28956"/>
                </a:lnTo>
                <a:lnTo>
                  <a:pt x="213360" y="28956"/>
                </a:lnTo>
                <a:lnTo>
                  <a:pt x="213360" y="48768"/>
                </a:lnTo>
                <a:close/>
              </a:path>
              <a:path w="862964" h="78105">
                <a:moveTo>
                  <a:pt x="251460" y="48768"/>
                </a:moveTo>
                <a:lnTo>
                  <a:pt x="233172" y="48768"/>
                </a:lnTo>
                <a:lnTo>
                  <a:pt x="233172" y="28956"/>
                </a:lnTo>
                <a:lnTo>
                  <a:pt x="251460" y="28956"/>
                </a:lnTo>
                <a:lnTo>
                  <a:pt x="251460" y="48768"/>
                </a:lnTo>
                <a:close/>
              </a:path>
              <a:path w="862964" h="78105">
                <a:moveTo>
                  <a:pt x="291084" y="48768"/>
                </a:moveTo>
                <a:lnTo>
                  <a:pt x="271272" y="48768"/>
                </a:lnTo>
                <a:lnTo>
                  <a:pt x="271272" y="28956"/>
                </a:lnTo>
                <a:lnTo>
                  <a:pt x="291084" y="28956"/>
                </a:lnTo>
                <a:lnTo>
                  <a:pt x="291084" y="48768"/>
                </a:lnTo>
                <a:close/>
              </a:path>
              <a:path w="862964" h="78105">
                <a:moveTo>
                  <a:pt x="329184" y="48768"/>
                </a:moveTo>
                <a:lnTo>
                  <a:pt x="309372" y="48768"/>
                </a:lnTo>
                <a:lnTo>
                  <a:pt x="309372" y="28956"/>
                </a:lnTo>
                <a:lnTo>
                  <a:pt x="329184" y="28956"/>
                </a:lnTo>
                <a:lnTo>
                  <a:pt x="329184" y="48768"/>
                </a:lnTo>
                <a:close/>
              </a:path>
              <a:path w="862964" h="78105">
                <a:moveTo>
                  <a:pt x="367284" y="48768"/>
                </a:moveTo>
                <a:lnTo>
                  <a:pt x="348996" y="48768"/>
                </a:lnTo>
                <a:lnTo>
                  <a:pt x="348996" y="28956"/>
                </a:lnTo>
                <a:lnTo>
                  <a:pt x="367284" y="28956"/>
                </a:lnTo>
                <a:lnTo>
                  <a:pt x="367284" y="48768"/>
                </a:lnTo>
                <a:close/>
              </a:path>
              <a:path w="862964" h="78105">
                <a:moveTo>
                  <a:pt x="406908" y="48768"/>
                </a:moveTo>
                <a:lnTo>
                  <a:pt x="387096" y="48768"/>
                </a:lnTo>
                <a:lnTo>
                  <a:pt x="387096" y="28956"/>
                </a:lnTo>
                <a:lnTo>
                  <a:pt x="406908" y="28956"/>
                </a:lnTo>
                <a:lnTo>
                  <a:pt x="406908" y="48768"/>
                </a:lnTo>
                <a:close/>
              </a:path>
              <a:path w="862964" h="78105">
                <a:moveTo>
                  <a:pt x="445008" y="48768"/>
                </a:moveTo>
                <a:lnTo>
                  <a:pt x="425196" y="48768"/>
                </a:lnTo>
                <a:lnTo>
                  <a:pt x="425196" y="28956"/>
                </a:lnTo>
                <a:lnTo>
                  <a:pt x="445008" y="28956"/>
                </a:lnTo>
                <a:lnTo>
                  <a:pt x="445008" y="48768"/>
                </a:lnTo>
                <a:close/>
              </a:path>
              <a:path w="862964" h="78105">
                <a:moveTo>
                  <a:pt x="484632" y="48768"/>
                </a:moveTo>
                <a:lnTo>
                  <a:pt x="464820" y="48768"/>
                </a:lnTo>
                <a:lnTo>
                  <a:pt x="464820" y="28956"/>
                </a:lnTo>
                <a:lnTo>
                  <a:pt x="484632" y="28956"/>
                </a:lnTo>
                <a:lnTo>
                  <a:pt x="484632" y="48768"/>
                </a:lnTo>
                <a:close/>
              </a:path>
              <a:path w="862964" h="78105">
                <a:moveTo>
                  <a:pt x="522732" y="48768"/>
                </a:moveTo>
                <a:lnTo>
                  <a:pt x="502920" y="48768"/>
                </a:lnTo>
                <a:lnTo>
                  <a:pt x="502920" y="28956"/>
                </a:lnTo>
                <a:lnTo>
                  <a:pt x="522732" y="28956"/>
                </a:lnTo>
                <a:lnTo>
                  <a:pt x="522732" y="48768"/>
                </a:lnTo>
                <a:close/>
              </a:path>
              <a:path w="862964" h="78105">
                <a:moveTo>
                  <a:pt x="560832" y="48768"/>
                </a:moveTo>
                <a:lnTo>
                  <a:pt x="542544" y="48768"/>
                </a:lnTo>
                <a:lnTo>
                  <a:pt x="542544" y="28956"/>
                </a:lnTo>
                <a:lnTo>
                  <a:pt x="560832" y="28956"/>
                </a:lnTo>
                <a:lnTo>
                  <a:pt x="560832" y="48768"/>
                </a:lnTo>
                <a:close/>
              </a:path>
              <a:path w="862964" h="78105">
                <a:moveTo>
                  <a:pt x="600456" y="48768"/>
                </a:moveTo>
                <a:lnTo>
                  <a:pt x="580644" y="48768"/>
                </a:lnTo>
                <a:lnTo>
                  <a:pt x="580644" y="28956"/>
                </a:lnTo>
                <a:lnTo>
                  <a:pt x="600456" y="28956"/>
                </a:lnTo>
                <a:lnTo>
                  <a:pt x="600456" y="48768"/>
                </a:lnTo>
                <a:close/>
              </a:path>
              <a:path w="862964" h="78105">
                <a:moveTo>
                  <a:pt x="638556" y="48768"/>
                </a:moveTo>
                <a:lnTo>
                  <a:pt x="618744" y="48768"/>
                </a:lnTo>
                <a:lnTo>
                  <a:pt x="618744" y="28956"/>
                </a:lnTo>
                <a:lnTo>
                  <a:pt x="638556" y="28956"/>
                </a:lnTo>
                <a:lnTo>
                  <a:pt x="638556" y="48768"/>
                </a:lnTo>
                <a:close/>
              </a:path>
              <a:path w="862964" h="78105">
                <a:moveTo>
                  <a:pt x="676656" y="48768"/>
                </a:moveTo>
                <a:lnTo>
                  <a:pt x="658368" y="48768"/>
                </a:lnTo>
                <a:lnTo>
                  <a:pt x="658368" y="28956"/>
                </a:lnTo>
                <a:lnTo>
                  <a:pt x="676656" y="28956"/>
                </a:lnTo>
                <a:lnTo>
                  <a:pt x="676656" y="48768"/>
                </a:lnTo>
                <a:close/>
              </a:path>
              <a:path w="862964" h="78105">
                <a:moveTo>
                  <a:pt x="716280" y="48768"/>
                </a:moveTo>
                <a:lnTo>
                  <a:pt x="696468" y="48768"/>
                </a:lnTo>
                <a:lnTo>
                  <a:pt x="696468" y="28956"/>
                </a:lnTo>
                <a:lnTo>
                  <a:pt x="716280" y="28956"/>
                </a:lnTo>
                <a:lnTo>
                  <a:pt x="716280" y="48768"/>
                </a:lnTo>
                <a:close/>
              </a:path>
              <a:path w="862964" h="78105">
                <a:moveTo>
                  <a:pt x="754380" y="48768"/>
                </a:moveTo>
                <a:lnTo>
                  <a:pt x="736092" y="48768"/>
                </a:lnTo>
                <a:lnTo>
                  <a:pt x="736092" y="28956"/>
                </a:lnTo>
                <a:lnTo>
                  <a:pt x="754380" y="28956"/>
                </a:lnTo>
                <a:lnTo>
                  <a:pt x="754380" y="48768"/>
                </a:lnTo>
                <a:close/>
              </a:path>
              <a:path w="862964" h="78105">
                <a:moveTo>
                  <a:pt x="822960" y="77724"/>
                </a:moveTo>
                <a:lnTo>
                  <a:pt x="808005" y="74771"/>
                </a:lnTo>
                <a:lnTo>
                  <a:pt x="795909" y="66675"/>
                </a:lnTo>
                <a:lnTo>
                  <a:pt x="787812" y="54578"/>
                </a:lnTo>
                <a:lnTo>
                  <a:pt x="784860" y="39624"/>
                </a:lnTo>
                <a:lnTo>
                  <a:pt x="787812" y="24431"/>
                </a:lnTo>
                <a:lnTo>
                  <a:pt x="795909" y="11811"/>
                </a:lnTo>
                <a:lnTo>
                  <a:pt x="808005" y="3190"/>
                </a:lnTo>
                <a:lnTo>
                  <a:pt x="822960" y="0"/>
                </a:lnTo>
                <a:lnTo>
                  <a:pt x="838152" y="3190"/>
                </a:lnTo>
                <a:lnTo>
                  <a:pt x="850773" y="11811"/>
                </a:lnTo>
                <a:lnTo>
                  <a:pt x="859393" y="24431"/>
                </a:lnTo>
                <a:lnTo>
                  <a:pt x="860343" y="28956"/>
                </a:lnTo>
                <a:lnTo>
                  <a:pt x="794004" y="28956"/>
                </a:lnTo>
                <a:lnTo>
                  <a:pt x="794004" y="48768"/>
                </a:lnTo>
                <a:lnTo>
                  <a:pt x="860632" y="48768"/>
                </a:lnTo>
                <a:lnTo>
                  <a:pt x="859393" y="54578"/>
                </a:lnTo>
                <a:lnTo>
                  <a:pt x="850773" y="66675"/>
                </a:lnTo>
                <a:lnTo>
                  <a:pt x="838152" y="74771"/>
                </a:lnTo>
                <a:lnTo>
                  <a:pt x="822960" y="77724"/>
                </a:lnTo>
                <a:close/>
              </a:path>
              <a:path w="862964" h="78105">
                <a:moveTo>
                  <a:pt x="786665" y="48768"/>
                </a:moveTo>
                <a:lnTo>
                  <a:pt x="774192" y="48768"/>
                </a:lnTo>
                <a:lnTo>
                  <a:pt x="774192" y="28956"/>
                </a:lnTo>
                <a:lnTo>
                  <a:pt x="786933" y="28956"/>
                </a:lnTo>
                <a:lnTo>
                  <a:pt x="784860" y="39624"/>
                </a:lnTo>
                <a:lnTo>
                  <a:pt x="786665" y="48768"/>
                </a:lnTo>
                <a:close/>
              </a:path>
              <a:path w="862964" h="78105">
                <a:moveTo>
                  <a:pt x="812292" y="48768"/>
                </a:moveTo>
                <a:lnTo>
                  <a:pt x="794004" y="48768"/>
                </a:lnTo>
                <a:lnTo>
                  <a:pt x="794004" y="28956"/>
                </a:lnTo>
                <a:lnTo>
                  <a:pt x="812292" y="28956"/>
                </a:lnTo>
                <a:lnTo>
                  <a:pt x="812292" y="48768"/>
                </a:lnTo>
                <a:close/>
              </a:path>
              <a:path w="862964" h="78105">
                <a:moveTo>
                  <a:pt x="822960" y="48768"/>
                </a:moveTo>
                <a:lnTo>
                  <a:pt x="812292" y="48768"/>
                </a:lnTo>
                <a:lnTo>
                  <a:pt x="812292" y="28956"/>
                </a:lnTo>
                <a:lnTo>
                  <a:pt x="822960" y="28956"/>
                </a:lnTo>
                <a:lnTo>
                  <a:pt x="822960" y="48768"/>
                </a:lnTo>
                <a:close/>
              </a:path>
              <a:path w="862964" h="78105">
                <a:moveTo>
                  <a:pt x="860632" y="48768"/>
                </a:moveTo>
                <a:lnTo>
                  <a:pt x="822960" y="48768"/>
                </a:lnTo>
                <a:lnTo>
                  <a:pt x="822960" y="28956"/>
                </a:lnTo>
                <a:lnTo>
                  <a:pt x="860343" y="28956"/>
                </a:lnTo>
                <a:lnTo>
                  <a:pt x="862584" y="39624"/>
                </a:lnTo>
                <a:lnTo>
                  <a:pt x="860632" y="4876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32788" y="3046476"/>
            <a:ext cx="1009015" cy="187960"/>
          </a:xfrm>
          <a:custGeom>
            <a:avLst/>
            <a:gdLst/>
            <a:ahLst/>
            <a:cxnLst/>
            <a:rect l="l" t="t" r="r" b="b"/>
            <a:pathLst>
              <a:path w="1009014" h="187960">
                <a:moveTo>
                  <a:pt x="0" y="0"/>
                </a:moveTo>
                <a:lnTo>
                  <a:pt x="1008888" y="0"/>
                </a:lnTo>
                <a:lnTo>
                  <a:pt x="1008888" y="187452"/>
                </a:lnTo>
                <a:lnTo>
                  <a:pt x="0" y="1874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738377" y="3029257"/>
            <a:ext cx="998855" cy="212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프로젝트</a:t>
            </a:r>
            <a:r>
              <a:rPr sz="1200" spc="-30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범위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447288" y="2869692"/>
            <a:ext cx="6335268" cy="40888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022881" y="2917902"/>
            <a:ext cx="4568825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783965" algn="l"/>
              </a:tabLst>
            </a:pPr>
            <a:r>
              <a:rPr sz="1400" spc="125" dirty="0">
                <a:latin typeface="Noto Sans CJK JP Regular"/>
                <a:cs typeface="Noto Sans CJK JP Regular"/>
              </a:rPr>
              <a:t>본 사업의 핵심</a:t>
            </a:r>
            <a:r>
              <a:rPr sz="1400" spc="30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성공</a:t>
            </a:r>
            <a:r>
              <a:rPr sz="1400" spc="8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요소	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추진</a:t>
            </a:r>
            <a:r>
              <a:rPr sz="1400" spc="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방향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01968" y="3325367"/>
            <a:ext cx="108203" cy="36332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165368" y="3498576"/>
            <a:ext cx="229679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95"/>
              </a:spcBef>
            </a:pPr>
            <a:r>
              <a:rPr sz="1300" spc="-25" dirty="0">
                <a:latin typeface="Times New Roman"/>
                <a:cs typeface="Times New Roman"/>
              </a:rPr>
              <a:t>AML </a:t>
            </a:r>
            <a:r>
              <a:rPr sz="1300" spc="120" dirty="0">
                <a:latin typeface="Noto Sans CJK JP Regular"/>
                <a:cs typeface="Noto Sans CJK JP Regular"/>
              </a:rPr>
              <a:t>구축 및 운영 경험을</a:t>
            </a:r>
            <a:r>
              <a:rPr sz="1300" spc="-35" dirty="0">
                <a:latin typeface="Noto Sans CJK JP Regular"/>
                <a:cs typeface="Noto Sans CJK JP Regular"/>
              </a:rPr>
              <a:t> </a:t>
            </a:r>
            <a:r>
              <a:rPr sz="1300" spc="120" dirty="0">
                <a:latin typeface="Noto Sans CJK JP Regular"/>
                <a:cs typeface="Noto Sans CJK JP Regular"/>
              </a:rPr>
              <a:t>갖춘  최적의 인력으로 수행팀</a:t>
            </a:r>
            <a:r>
              <a:rPr sz="1300" spc="-40" dirty="0">
                <a:latin typeface="Noto Sans CJK JP Regular"/>
                <a:cs typeface="Noto Sans CJK JP Regular"/>
              </a:rPr>
              <a:t> </a:t>
            </a:r>
            <a:r>
              <a:rPr sz="1300" spc="120" dirty="0">
                <a:latin typeface="Noto Sans CJK JP Regular"/>
                <a:cs typeface="Noto Sans CJK JP Regular"/>
              </a:rPr>
              <a:t>구성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65368" y="4402343"/>
            <a:ext cx="2520315" cy="427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5"/>
              </a:spcBef>
            </a:pPr>
            <a:r>
              <a:rPr sz="1300" spc="-30" dirty="0">
                <a:latin typeface="Times New Roman"/>
                <a:cs typeface="Times New Roman"/>
              </a:rPr>
              <a:t>UI </a:t>
            </a:r>
            <a:r>
              <a:rPr sz="1300" spc="120" dirty="0">
                <a:latin typeface="Noto Sans CJK JP Regular"/>
                <a:cs typeface="Noto Sans CJK JP Regular"/>
              </a:rPr>
              <a:t>및 </a:t>
            </a:r>
            <a:r>
              <a:rPr sz="1300" spc="90" dirty="0">
                <a:latin typeface="Times New Roman"/>
                <a:cs typeface="Times New Roman"/>
              </a:rPr>
              <a:t>Application </a:t>
            </a:r>
            <a:r>
              <a:rPr sz="1300" spc="114" dirty="0">
                <a:latin typeface="Times New Roman"/>
                <a:cs typeface="Times New Roman"/>
              </a:rPr>
              <a:t>Framework</a:t>
            </a:r>
            <a:r>
              <a:rPr sz="1300" spc="-45" dirty="0">
                <a:latin typeface="Times New Roman"/>
                <a:cs typeface="Times New Roman"/>
              </a:rPr>
              <a:t> </a:t>
            </a:r>
            <a:r>
              <a:rPr sz="1300" spc="120" dirty="0">
                <a:latin typeface="Noto Sans CJK JP Regular"/>
                <a:cs typeface="Noto Sans CJK JP Regular"/>
              </a:rPr>
              <a:t>등  생산성 향상을 위한 솔루션</a:t>
            </a:r>
            <a:r>
              <a:rPr sz="1300" spc="-95" dirty="0">
                <a:latin typeface="Noto Sans CJK JP Regular"/>
                <a:cs typeface="Noto Sans CJK JP Regular"/>
              </a:rPr>
              <a:t> </a:t>
            </a:r>
            <a:r>
              <a:rPr sz="1300" spc="120" dirty="0">
                <a:latin typeface="Noto Sans CJK JP Regular"/>
                <a:cs typeface="Noto Sans CJK JP Regular"/>
              </a:rPr>
              <a:t>적용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65368" y="6205212"/>
            <a:ext cx="2390140" cy="42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00" dirty="0">
                <a:latin typeface="Times New Roman"/>
                <a:cs typeface="Times New Roman"/>
              </a:rPr>
              <a:t>SCB </a:t>
            </a:r>
            <a:r>
              <a:rPr sz="1300" spc="50" dirty="0">
                <a:latin typeface="Noto Sans CJK JP Regular"/>
                <a:cs typeface="Noto Sans CJK JP Regular"/>
              </a:rPr>
              <a:t>현업</a:t>
            </a:r>
            <a:r>
              <a:rPr sz="1300" spc="50" dirty="0">
                <a:latin typeface="Times New Roman"/>
                <a:cs typeface="Times New Roman"/>
              </a:rPr>
              <a:t>/IT</a:t>
            </a:r>
            <a:r>
              <a:rPr sz="1300" spc="50" dirty="0">
                <a:latin typeface="Noto Sans CJK JP Regular"/>
                <a:cs typeface="Noto Sans CJK JP Regular"/>
              </a:rPr>
              <a:t>와 </a:t>
            </a:r>
            <a:r>
              <a:rPr sz="1300" spc="120" dirty="0">
                <a:latin typeface="Noto Sans CJK JP Regular"/>
                <a:cs typeface="Noto Sans CJK JP Regular"/>
              </a:rPr>
              <a:t>프로젝트팀</a:t>
            </a:r>
            <a:r>
              <a:rPr sz="1300" dirty="0">
                <a:latin typeface="Noto Sans CJK JP Regular"/>
                <a:cs typeface="Noto Sans CJK JP Regular"/>
              </a:rPr>
              <a:t> </a:t>
            </a:r>
            <a:r>
              <a:rPr sz="1300" spc="120" dirty="0">
                <a:latin typeface="Noto Sans CJK JP Regular"/>
                <a:cs typeface="Noto Sans CJK JP Regular"/>
              </a:rPr>
              <a:t>간의</a:t>
            </a:r>
            <a:endParaRPr sz="13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300" spc="120" dirty="0">
                <a:latin typeface="Times New Roman"/>
                <a:cs typeface="Times New Roman"/>
              </a:rPr>
              <a:t>Communication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120" dirty="0">
                <a:latin typeface="Noto Sans CJK JP Regular"/>
                <a:cs typeface="Noto Sans CJK JP Regular"/>
              </a:rPr>
              <a:t>강화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624071" y="3343655"/>
            <a:ext cx="878205" cy="721360"/>
          </a:xfrm>
          <a:custGeom>
            <a:avLst/>
            <a:gdLst/>
            <a:ahLst/>
            <a:cxnLst/>
            <a:rect l="l" t="t" r="r" b="b"/>
            <a:pathLst>
              <a:path w="878204" h="721360">
                <a:moveTo>
                  <a:pt x="757428" y="720852"/>
                </a:moveTo>
                <a:lnTo>
                  <a:pt x="120396" y="720852"/>
                </a:lnTo>
                <a:lnTo>
                  <a:pt x="73294" y="711493"/>
                </a:lnTo>
                <a:lnTo>
                  <a:pt x="35052" y="685990"/>
                </a:lnTo>
                <a:lnTo>
                  <a:pt x="9382" y="648200"/>
                </a:lnTo>
                <a:lnTo>
                  <a:pt x="0" y="601980"/>
                </a:lnTo>
                <a:lnTo>
                  <a:pt x="0" y="120396"/>
                </a:lnTo>
                <a:lnTo>
                  <a:pt x="9382" y="73937"/>
                </a:lnTo>
                <a:lnTo>
                  <a:pt x="35052" y="35623"/>
                </a:lnTo>
                <a:lnTo>
                  <a:pt x="73294" y="9596"/>
                </a:lnTo>
                <a:lnTo>
                  <a:pt x="120396" y="0"/>
                </a:lnTo>
                <a:lnTo>
                  <a:pt x="757428" y="0"/>
                </a:lnTo>
                <a:lnTo>
                  <a:pt x="804529" y="9596"/>
                </a:lnTo>
                <a:lnTo>
                  <a:pt x="842772" y="35623"/>
                </a:lnTo>
                <a:lnTo>
                  <a:pt x="868441" y="73937"/>
                </a:lnTo>
                <a:lnTo>
                  <a:pt x="877824" y="120396"/>
                </a:lnTo>
                <a:lnTo>
                  <a:pt x="877824" y="601980"/>
                </a:lnTo>
                <a:lnTo>
                  <a:pt x="868441" y="648200"/>
                </a:lnTo>
                <a:lnTo>
                  <a:pt x="842772" y="685990"/>
                </a:lnTo>
                <a:lnTo>
                  <a:pt x="804529" y="711493"/>
                </a:lnTo>
                <a:lnTo>
                  <a:pt x="757428" y="72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04259" y="3325367"/>
            <a:ext cx="917575" cy="759460"/>
          </a:xfrm>
          <a:custGeom>
            <a:avLst/>
            <a:gdLst/>
            <a:ahLst/>
            <a:cxnLst/>
            <a:rect l="l" t="t" r="r" b="b"/>
            <a:pathLst>
              <a:path w="917575" h="759460">
                <a:moveTo>
                  <a:pt x="790956" y="758952"/>
                </a:moveTo>
                <a:lnTo>
                  <a:pt x="126492" y="758952"/>
                </a:lnTo>
                <a:lnTo>
                  <a:pt x="111252" y="755904"/>
                </a:lnTo>
                <a:lnTo>
                  <a:pt x="73152" y="742188"/>
                </a:lnTo>
                <a:lnTo>
                  <a:pt x="41148" y="717804"/>
                </a:lnTo>
                <a:lnTo>
                  <a:pt x="16764" y="685800"/>
                </a:lnTo>
                <a:lnTo>
                  <a:pt x="3048" y="647700"/>
                </a:lnTo>
                <a:lnTo>
                  <a:pt x="0" y="620268"/>
                </a:lnTo>
                <a:lnTo>
                  <a:pt x="0" y="138684"/>
                </a:lnTo>
                <a:lnTo>
                  <a:pt x="6096" y="97536"/>
                </a:lnTo>
                <a:lnTo>
                  <a:pt x="24384" y="60960"/>
                </a:lnTo>
                <a:lnTo>
                  <a:pt x="62484" y="22860"/>
                </a:lnTo>
                <a:lnTo>
                  <a:pt x="99060" y="6096"/>
                </a:lnTo>
                <a:lnTo>
                  <a:pt x="126492" y="0"/>
                </a:lnTo>
                <a:lnTo>
                  <a:pt x="790956" y="0"/>
                </a:lnTo>
                <a:lnTo>
                  <a:pt x="832104" y="10668"/>
                </a:lnTo>
                <a:lnTo>
                  <a:pt x="872744" y="38100"/>
                </a:lnTo>
                <a:lnTo>
                  <a:pt x="131064" y="38100"/>
                </a:lnTo>
                <a:lnTo>
                  <a:pt x="124968" y="39624"/>
                </a:lnTo>
                <a:lnTo>
                  <a:pt x="120396" y="39624"/>
                </a:lnTo>
                <a:lnTo>
                  <a:pt x="109728" y="42672"/>
                </a:lnTo>
                <a:lnTo>
                  <a:pt x="111252" y="42672"/>
                </a:lnTo>
                <a:lnTo>
                  <a:pt x="104140" y="45720"/>
                </a:lnTo>
                <a:lnTo>
                  <a:pt x="102108" y="45720"/>
                </a:lnTo>
                <a:lnTo>
                  <a:pt x="91440" y="50292"/>
                </a:lnTo>
                <a:lnTo>
                  <a:pt x="92964" y="50292"/>
                </a:lnTo>
                <a:lnTo>
                  <a:pt x="84963" y="54864"/>
                </a:lnTo>
                <a:lnTo>
                  <a:pt x="83820" y="54864"/>
                </a:lnTo>
                <a:lnTo>
                  <a:pt x="76504" y="60960"/>
                </a:lnTo>
                <a:lnTo>
                  <a:pt x="76200" y="60960"/>
                </a:lnTo>
                <a:lnTo>
                  <a:pt x="70104" y="67056"/>
                </a:lnTo>
                <a:lnTo>
                  <a:pt x="68580" y="67056"/>
                </a:lnTo>
                <a:lnTo>
                  <a:pt x="60960" y="76200"/>
                </a:lnTo>
                <a:lnTo>
                  <a:pt x="61468" y="76200"/>
                </a:lnTo>
                <a:lnTo>
                  <a:pt x="57404" y="82296"/>
                </a:lnTo>
                <a:lnTo>
                  <a:pt x="56388" y="82296"/>
                </a:lnTo>
                <a:lnTo>
                  <a:pt x="50292" y="91440"/>
                </a:lnTo>
                <a:lnTo>
                  <a:pt x="51162" y="91440"/>
                </a:lnTo>
                <a:lnTo>
                  <a:pt x="47897" y="99060"/>
                </a:lnTo>
                <a:lnTo>
                  <a:pt x="47244" y="99060"/>
                </a:lnTo>
                <a:lnTo>
                  <a:pt x="42672" y="109728"/>
                </a:lnTo>
                <a:lnTo>
                  <a:pt x="43815" y="109728"/>
                </a:lnTo>
                <a:lnTo>
                  <a:pt x="41910" y="117348"/>
                </a:lnTo>
                <a:lnTo>
                  <a:pt x="41148" y="117348"/>
                </a:lnTo>
                <a:lnTo>
                  <a:pt x="39814" y="128016"/>
                </a:lnTo>
                <a:lnTo>
                  <a:pt x="39624" y="128016"/>
                </a:lnTo>
                <a:lnTo>
                  <a:pt x="39624" y="630936"/>
                </a:lnTo>
                <a:lnTo>
                  <a:pt x="39814" y="630936"/>
                </a:lnTo>
                <a:lnTo>
                  <a:pt x="41148" y="641604"/>
                </a:lnTo>
                <a:lnTo>
                  <a:pt x="41910" y="641604"/>
                </a:lnTo>
                <a:lnTo>
                  <a:pt x="43815" y="649224"/>
                </a:lnTo>
                <a:lnTo>
                  <a:pt x="42672" y="649224"/>
                </a:lnTo>
                <a:lnTo>
                  <a:pt x="47244" y="659892"/>
                </a:lnTo>
                <a:lnTo>
                  <a:pt x="47897" y="659892"/>
                </a:lnTo>
                <a:lnTo>
                  <a:pt x="51162" y="667512"/>
                </a:lnTo>
                <a:lnTo>
                  <a:pt x="50292" y="667512"/>
                </a:lnTo>
                <a:lnTo>
                  <a:pt x="56388" y="676656"/>
                </a:lnTo>
                <a:lnTo>
                  <a:pt x="57404" y="676656"/>
                </a:lnTo>
                <a:lnTo>
                  <a:pt x="61468" y="682752"/>
                </a:lnTo>
                <a:lnTo>
                  <a:pt x="60960" y="682752"/>
                </a:lnTo>
                <a:lnTo>
                  <a:pt x="76200" y="697992"/>
                </a:lnTo>
                <a:lnTo>
                  <a:pt x="76504" y="697992"/>
                </a:lnTo>
                <a:lnTo>
                  <a:pt x="83820" y="704088"/>
                </a:lnTo>
                <a:lnTo>
                  <a:pt x="84963" y="704088"/>
                </a:lnTo>
                <a:lnTo>
                  <a:pt x="92964" y="708660"/>
                </a:lnTo>
                <a:lnTo>
                  <a:pt x="91440" y="708660"/>
                </a:lnTo>
                <a:lnTo>
                  <a:pt x="102108" y="713232"/>
                </a:lnTo>
                <a:lnTo>
                  <a:pt x="104140" y="713232"/>
                </a:lnTo>
                <a:lnTo>
                  <a:pt x="111252" y="716280"/>
                </a:lnTo>
                <a:lnTo>
                  <a:pt x="109728" y="716280"/>
                </a:lnTo>
                <a:lnTo>
                  <a:pt x="120396" y="719328"/>
                </a:lnTo>
                <a:lnTo>
                  <a:pt x="124968" y="719328"/>
                </a:lnTo>
                <a:lnTo>
                  <a:pt x="131064" y="720852"/>
                </a:lnTo>
                <a:lnTo>
                  <a:pt x="872744" y="720852"/>
                </a:lnTo>
                <a:lnTo>
                  <a:pt x="854964" y="736092"/>
                </a:lnTo>
                <a:lnTo>
                  <a:pt x="844296" y="742188"/>
                </a:lnTo>
                <a:lnTo>
                  <a:pt x="832104" y="748284"/>
                </a:lnTo>
                <a:lnTo>
                  <a:pt x="818388" y="752856"/>
                </a:lnTo>
                <a:lnTo>
                  <a:pt x="790956" y="758952"/>
                </a:lnTo>
                <a:close/>
              </a:path>
              <a:path w="917575" h="759460">
                <a:moveTo>
                  <a:pt x="128016" y="39624"/>
                </a:moveTo>
                <a:lnTo>
                  <a:pt x="131064" y="38100"/>
                </a:lnTo>
                <a:lnTo>
                  <a:pt x="141732" y="38100"/>
                </a:lnTo>
                <a:lnTo>
                  <a:pt x="128016" y="39624"/>
                </a:lnTo>
                <a:close/>
              </a:path>
              <a:path w="917575" h="759460">
                <a:moveTo>
                  <a:pt x="787908" y="39624"/>
                </a:moveTo>
                <a:lnTo>
                  <a:pt x="775716" y="38100"/>
                </a:lnTo>
                <a:lnTo>
                  <a:pt x="786384" y="38100"/>
                </a:lnTo>
                <a:lnTo>
                  <a:pt x="787908" y="39624"/>
                </a:lnTo>
                <a:close/>
              </a:path>
              <a:path w="917575" h="759460">
                <a:moveTo>
                  <a:pt x="798576" y="41148"/>
                </a:moveTo>
                <a:lnTo>
                  <a:pt x="786384" y="38100"/>
                </a:lnTo>
                <a:lnTo>
                  <a:pt x="872744" y="38100"/>
                </a:lnTo>
                <a:lnTo>
                  <a:pt x="874522" y="39624"/>
                </a:lnTo>
                <a:lnTo>
                  <a:pt x="797052" y="39624"/>
                </a:lnTo>
                <a:lnTo>
                  <a:pt x="798576" y="41148"/>
                </a:lnTo>
                <a:close/>
              </a:path>
              <a:path w="917575" h="759460">
                <a:moveTo>
                  <a:pt x="118872" y="41148"/>
                </a:moveTo>
                <a:lnTo>
                  <a:pt x="120396" y="39624"/>
                </a:lnTo>
                <a:lnTo>
                  <a:pt x="124968" y="39624"/>
                </a:lnTo>
                <a:lnTo>
                  <a:pt x="118872" y="41148"/>
                </a:lnTo>
                <a:close/>
              </a:path>
              <a:path w="917575" h="759460">
                <a:moveTo>
                  <a:pt x="816864" y="47244"/>
                </a:moveTo>
                <a:lnTo>
                  <a:pt x="806196" y="42672"/>
                </a:lnTo>
                <a:lnTo>
                  <a:pt x="807720" y="42672"/>
                </a:lnTo>
                <a:lnTo>
                  <a:pt x="797052" y="39624"/>
                </a:lnTo>
                <a:lnTo>
                  <a:pt x="874522" y="39624"/>
                </a:lnTo>
                <a:lnTo>
                  <a:pt x="876300" y="41148"/>
                </a:lnTo>
                <a:lnTo>
                  <a:pt x="880872" y="45720"/>
                </a:lnTo>
                <a:lnTo>
                  <a:pt x="815340" y="45720"/>
                </a:lnTo>
                <a:lnTo>
                  <a:pt x="816864" y="47244"/>
                </a:lnTo>
                <a:close/>
              </a:path>
              <a:path w="917575" h="759460">
                <a:moveTo>
                  <a:pt x="100584" y="47244"/>
                </a:moveTo>
                <a:lnTo>
                  <a:pt x="102108" y="45720"/>
                </a:lnTo>
                <a:lnTo>
                  <a:pt x="104140" y="45720"/>
                </a:lnTo>
                <a:lnTo>
                  <a:pt x="100584" y="47244"/>
                </a:lnTo>
                <a:close/>
              </a:path>
              <a:path w="917575" h="759460">
                <a:moveTo>
                  <a:pt x="833628" y="56388"/>
                </a:moveTo>
                <a:lnTo>
                  <a:pt x="824484" y="50292"/>
                </a:lnTo>
                <a:lnTo>
                  <a:pt x="826008" y="50292"/>
                </a:lnTo>
                <a:lnTo>
                  <a:pt x="815340" y="45720"/>
                </a:lnTo>
                <a:lnTo>
                  <a:pt x="880872" y="45720"/>
                </a:lnTo>
                <a:lnTo>
                  <a:pt x="885444" y="50292"/>
                </a:lnTo>
                <a:lnTo>
                  <a:pt x="888709" y="54864"/>
                </a:lnTo>
                <a:lnTo>
                  <a:pt x="833628" y="54864"/>
                </a:lnTo>
                <a:lnTo>
                  <a:pt x="833628" y="56388"/>
                </a:lnTo>
                <a:close/>
              </a:path>
              <a:path w="917575" h="759460">
                <a:moveTo>
                  <a:pt x="82296" y="56388"/>
                </a:moveTo>
                <a:lnTo>
                  <a:pt x="83820" y="54864"/>
                </a:lnTo>
                <a:lnTo>
                  <a:pt x="84963" y="54864"/>
                </a:lnTo>
                <a:lnTo>
                  <a:pt x="82296" y="56388"/>
                </a:lnTo>
                <a:close/>
              </a:path>
              <a:path w="917575" h="759460">
                <a:moveTo>
                  <a:pt x="842772" y="62484"/>
                </a:moveTo>
                <a:lnTo>
                  <a:pt x="833628" y="54864"/>
                </a:lnTo>
                <a:lnTo>
                  <a:pt x="888709" y="54864"/>
                </a:lnTo>
                <a:lnTo>
                  <a:pt x="893064" y="60960"/>
                </a:lnTo>
                <a:lnTo>
                  <a:pt x="841248" y="60960"/>
                </a:lnTo>
                <a:lnTo>
                  <a:pt x="842772" y="62484"/>
                </a:lnTo>
                <a:close/>
              </a:path>
              <a:path w="917575" h="759460">
                <a:moveTo>
                  <a:pt x="74676" y="62484"/>
                </a:moveTo>
                <a:lnTo>
                  <a:pt x="76200" y="60960"/>
                </a:lnTo>
                <a:lnTo>
                  <a:pt x="76504" y="60960"/>
                </a:lnTo>
                <a:lnTo>
                  <a:pt x="74676" y="62484"/>
                </a:lnTo>
                <a:close/>
              </a:path>
              <a:path w="917575" h="759460">
                <a:moveTo>
                  <a:pt x="901827" y="76200"/>
                </a:moveTo>
                <a:lnTo>
                  <a:pt x="856488" y="76200"/>
                </a:lnTo>
                <a:lnTo>
                  <a:pt x="841248" y="60960"/>
                </a:lnTo>
                <a:lnTo>
                  <a:pt x="893064" y="60960"/>
                </a:lnTo>
                <a:lnTo>
                  <a:pt x="900684" y="73152"/>
                </a:lnTo>
                <a:lnTo>
                  <a:pt x="901827" y="76200"/>
                </a:lnTo>
                <a:close/>
              </a:path>
              <a:path w="917575" h="759460">
                <a:moveTo>
                  <a:pt x="68580" y="68580"/>
                </a:moveTo>
                <a:lnTo>
                  <a:pt x="68580" y="67056"/>
                </a:lnTo>
                <a:lnTo>
                  <a:pt x="70104" y="67056"/>
                </a:lnTo>
                <a:lnTo>
                  <a:pt x="68580" y="68580"/>
                </a:lnTo>
                <a:close/>
              </a:path>
              <a:path w="917575" h="759460">
                <a:moveTo>
                  <a:pt x="61468" y="76200"/>
                </a:moveTo>
                <a:lnTo>
                  <a:pt x="60960" y="76200"/>
                </a:lnTo>
                <a:lnTo>
                  <a:pt x="62484" y="74676"/>
                </a:lnTo>
                <a:lnTo>
                  <a:pt x="61468" y="76200"/>
                </a:lnTo>
                <a:close/>
              </a:path>
              <a:path w="917575" h="759460">
                <a:moveTo>
                  <a:pt x="861060" y="83820"/>
                </a:moveTo>
                <a:lnTo>
                  <a:pt x="854964" y="74676"/>
                </a:lnTo>
                <a:lnTo>
                  <a:pt x="856488" y="76200"/>
                </a:lnTo>
                <a:lnTo>
                  <a:pt x="901827" y="76200"/>
                </a:lnTo>
                <a:lnTo>
                  <a:pt x="904113" y="82296"/>
                </a:lnTo>
                <a:lnTo>
                  <a:pt x="861060" y="82296"/>
                </a:lnTo>
                <a:lnTo>
                  <a:pt x="861060" y="83820"/>
                </a:lnTo>
                <a:close/>
              </a:path>
              <a:path w="917575" h="759460">
                <a:moveTo>
                  <a:pt x="56388" y="83820"/>
                </a:moveTo>
                <a:lnTo>
                  <a:pt x="56388" y="82296"/>
                </a:lnTo>
                <a:lnTo>
                  <a:pt x="57404" y="82296"/>
                </a:lnTo>
                <a:lnTo>
                  <a:pt x="56388" y="83820"/>
                </a:lnTo>
                <a:close/>
              </a:path>
              <a:path w="917575" h="759460">
                <a:moveTo>
                  <a:pt x="907542" y="91440"/>
                </a:moveTo>
                <a:lnTo>
                  <a:pt x="867156" y="91440"/>
                </a:lnTo>
                <a:lnTo>
                  <a:pt x="861060" y="82296"/>
                </a:lnTo>
                <a:lnTo>
                  <a:pt x="904113" y="82296"/>
                </a:lnTo>
                <a:lnTo>
                  <a:pt x="907542" y="91440"/>
                </a:lnTo>
                <a:close/>
              </a:path>
              <a:path w="917575" h="759460">
                <a:moveTo>
                  <a:pt x="51162" y="91440"/>
                </a:moveTo>
                <a:lnTo>
                  <a:pt x="50292" y="91440"/>
                </a:lnTo>
                <a:lnTo>
                  <a:pt x="51816" y="89916"/>
                </a:lnTo>
                <a:lnTo>
                  <a:pt x="51162" y="91440"/>
                </a:lnTo>
                <a:close/>
              </a:path>
              <a:path w="917575" h="759460">
                <a:moveTo>
                  <a:pt x="870204" y="100584"/>
                </a:moveTo>
                <a:lnTo>
                  <a:pt x="865632" y="89916"/>
                </a:lnTo>
                <a:lnTo>
                  <a:pt x="867156" y="91440"/>
                </a:lnTo>
                <a:lnTo>
                  <a:pt x="907542" y="91440"/>
                </a:lnTo>
                <a:lnTo>
                  <a:pt x="909828" y="97536"/>
                </a:lnTo>
                <a:lnTo>
                  <a:pt x="910336" y="99060"/>
                </a:lnTo>
                <a:lnTo>
                  <a:pt x="870204" y="99060"/>
                </a:lnTo>
                <a:lnTo>
                  <a:pt x="870204" y="100584"/>
                </a:lnTo>
                <a:close/>
              </a:path>
              <a:path w="917575" h="759460">
                <a:moveTo>
                  <a:pt x="47244" y="100584"/>
                </a:moveTo>
                <a:lnTo>
                  <a:pt x="47244" y="99060"/>
                </a:lnTo>
                <a:lnTo>
                  <a:pt x="47897" y="99060"/>
                </a:lnTo>
                <a:lnTo>
                  <a:pt x="47244" y="100584"/>
                </a:lnTo>
                <a:close/>
              </a:path>
              <a:path w="917575" h="759460">
                <a:moveTo>
                  <a:pt x="873252" y="109728"/>
                </a:moveTo>
                <a:lnTo>
                  <a:pt x="870204" y="99060"/>
                </a:lnTo>
                <a:lnTo>
                  <a:pt x="910336" y="99060"/>
                </a:lnTo>
                <a:lnTo>
                  <a:pt x="913384" y="108204"/>
                </a:lnTo>
                <a:lnTo>
                  <a:pt x="873252" y="108204"/>
                </a:lnTo>
                <a:lnTo>
                  <a:pt x="873252" y="109728"/>
                </a:lnTo>
                <a:close/>
              </a:path>
              <a:path w="917575" h="759460">
                <a:moveTo>
                  <a:pt x="43815" y="109728"/>
                </a:moveTo>
                <a:lnTo>
                  <a:pt x="42672" y="109728"/>
                </a:lnTo>
                <a:lnTo>
                  <a:pt x="44196" y="108204"/>
                </a:lnTo>
                <a:lnTo>
                  <a:pt x="43815" y="109728"/>
                </a:lnTo>
                <a:close/>
              </a:path>
              <a:path w="917575" h="759460">
                <a:moveTo>
                  <a:pt x="876300" y="120396"/>
                </a:moveTo>
                <a:lnTo>
                  <a:pt x="873252" y="108204"/>
                </a:lnTo>
                <a:lnTo>
                  <a:pt x="913384" y="108204"/>
                </a:lnTo>
                <a:lnTo>
                  <a:pt x="914400" y="111252"/>
                </a:lnTo>
                <a:lnTo>
                  <a:pt x="915077" y="117348"/>
                </a:lnTo>
                <a:lnTo>
                  <a:pt x="876300" y="117348"/>
                </a:lnTo>
                <a:lnTo>
                  <a:pt x="876300" y="120396"/>
                </a:lnTo>
                <a:close/>
              </a:path>
              <a:path w="917575" h="759460">
                <a:moveTo>
                  <a:pt x="41148" y="120396"/>
                </a:moveTo>
                <a:lnTo>
                  <a:pt x="41148" y="117348"/>
                </a:lnTo>
                <a:lnTo>
                  <a:pt x="41910" y="117348"/>
                </a:lnTo>
                <a:lnTo>
                  <a:pt x="41148" y="120396"/>
                </a:lnTo>
                <a:close/>
              </a:path>
              <a:path w="917575" h="759460">
                <a:moveTo>
                  <a:pt x="877824" y="129540"/>
                </a:moveTo>
                <a:lnTo>
                  <a:pt x="876300" y="117348"/>
                </a:lnTo>
                <a:lnTo>
                  <a:pt x="915077" y="117348"/>
                </a:lnTo>
                <a:lnTo>
                  <a:pt x="916262" y="128016"/>
                </a:lnTo>
                <a:lnTo>
                  <a:pt x="877824" y="128016"/>
                </a:lnTo>
                <a:lnTo>
                  <a:pt x="877824" y="129540"/>
                </a:lnTo>
                <a:close/>
              </a:path>
              <a:path w="917575" h="759460">
                <a:moveTo>
                  <a:pt x="39624" y="129540"/>
                </a:moveTo>
                <a:lnTo>
                  <a:pt x="39624" y="128016"/>
                </a:lnTo>
                <a:lnTo>
                  <a:pt x="39814" y="128016"/>
                </a:lnTo>
                <a:lnTo>
                  <a:pt x="39624" y="129540"/>
                </a:lnTo>
                <a:close/>
              </a:path>
              <a:path w="917575" h="759460">
                <a:moveTo>
                  <a:pt x="916262" y="630936"/>
                </a:moveTo>
                <a:lnTo>
                  <a:pt x="877824" y="630936"/>
                </a:lnTo>
                <a:lnTo>
                  <a:pt x="877824" y="128016"/>
                </a:lnTo>
                <a:lnTo>
                  <a:pt x="916262" y="128016"/>
                </a:lnTo>
                <a:lnTo>
                  <a:pt x="917448" y="138684"/>
                </a:lnTo>
                <a:lnTo>
                  <a:pt x="917448" y="620268"/>
                </a:lnTo>
                <a:lnTo>
                  <a:pt x="916262" y="630936"/>
                </a:lnTo>
                <a:close/>
              </a:path>
              <a:path w="917575" h="759460">
                <a:moveTo>
                  <a:pt x="39814" y="630936"/>
                </a:moveTo>
                <a:lnTo>
                  <a:pt x="39624" y="630936"/>
                </a:lnTo>
                <a:lnTo>
                  <a:pt x="39624" y="629412"/>
                </a:lnTo>
                <a:lnTo>
                  <a:pt x="39814" y="630936"/>
                </a:lnTo>
                <a:close/>
              </a:path>
              <a:path w="917575" h="759460">
                <a:moveTo>
                  <a:pt x="915077" y="641604"/>
                </a:moveTo>
                <a:lnTo>
                  <a:pt x="876300" y="641604"/>
                </a:lnTo>
                <a:lnTo>
                  <a:pt x="877824" y="629412"/>
                </a:lnTo>
                <a:lnTo>
                  <a:pt x="877824" y="630936"/>
                </a:lnTo>
                <a:lnTo>
                  <a:pt x="916262" y="630936"/>
                </a:lnTo>
                <a:lnTo>
                  <a:pt x="915077" y="641604"/>
                </a:lnTo>
                <a:close/>
              </a:path>
              <a:path w="917575" h="759460">
                <a:moveTo>
                  <a:pt x="41910" y="641604"/>
                </a:moveTo>
                <a:lnTo>
                  <a:pt x="41148" y="641604"/>
                </a:lnTo>
                <a:lnTo>
                  <a:pt x="41148" y="638556"/>
                </a:lnTo>
                <a:lnTo>
                  <a:pt x="41910" y="641604"/>
                </a:lnTo>
                <a:close/>
              </a:path>
              <a:path w="917575" h="759460">
                <a:moveTo>
                  <a:pt x="913384" y="650748"/>
                </a:moveTo>
                <a:lnTo>
                  <a:pt x="873252" y="650748"/>
                </a:lnTo>
                <a:lnTo>
                  <a:pt x="876300" y="638556"/>
                </a:lnTo>
                <a:lnTo>
                  <a:pt x="876300" y="641604"/>
                </a:lnTo>
                <a:lnTo>
                  <a:pt x="915077" y="641604"/>
                </a:lnTo>
                <a:lnTo>
                  <a:pt x="914400" y="647700"/>
                </a:lnTo>
                <a:lnTo>
                  <a:pt x="913384" y="650748"/>
                </a:lnTo>
                <a:close/>
              </a:path>
              <a:path w="917575" h="759460">
                <a:moveTo>
                  <a:pt x="44196" y="650748"/>
                </a:moveTo>
                <a:lnTo>
                  <a:pt x="42672" y="649224"/>
                </a:lnTo>
                <a:lnTo>
                  <a:pt x="43815" y="649224"/>
                </a:lnTo>
                <a:lnTo>
                  <a:pt x="44196" y="650748"/>
                </a:lnTo>
                <a:close/>
              </a:path>
              <a:path w="917575" h="759460">
                <a:moveTo>
                  <a:pt x="910336" y="659892"/>
                </a:moveTo>
                <a:lnTo>
                  <a:pt x="870204" y="659892"/>
                </a:lnTo>
                <a:lnTo>
                  <a:pt x="873252" y="649224"/>
                </a:lnTo>
                <a:lnTo>
                  <a:pt x="873252" y="650748"/>
                </a:lnTo>
                <a:lnTo>
                  <a:pt x="913384" y="650748"/>
                </a:lnTo>
                <a:lnTo>
                  <a:pt x="910336" y="659892"/>
                </a:lnTo>
                <a:close/>
              </a:path>
              <a:path w="917575" h="759460">
                <a:moveTo>
                  <a:pt x="47897" y="659892"/>
                </a:moveTo>
                <a:lnTo>
                  <a:pt x="47244" y="659892"/>
                </a:lnTo>
                <a:lnTo>
                  <a:pt x="47244" y="658368"/>
                </a:lnTo>
                <a:lnTo>
                  <a:pt x="47897" y="659892"/>
                </a:lnTo>
                <a:close/>
              </a:path>
              <a:path w="917575" h="759460">
                <a:moveTo>
                  <a:pt x="865632" y="669036"/>
                </a:moveTo>
                <a:lnTo>
                  <a:pt x="870204" y="658368"/>
                </a:lnTo>
                <a:lnTo>
                  <a:pt x="870204" y="659892"/>
                </a:lnTo>
                <a:lnTo>
                  <a:pt x="910336" y="659892"/>
                </a:lnTo>
                <a:lnTo>
                  <a:pt x="909828" y="661416"/>
                </a:lnTo>
                <a:lnTo>
                  <a:pt x="907542" y="667512"/>
                </a:lnTo>
                <a:lnTo>
                  <a:pt x="867156" y="667512"/>
                </a:lnTo>
                <a:lnTo>
                  <a:pt x="865632" y="669036"/>
                </a:lnTo>
                <a:close/>
              </a:path>
              <a:path w="917575" h="759460">
                <a:moveTo>
                  <a:pt x="51816" y="669036"/>
                </a:moveTo>
                <a:lnTo>
                  <a:pt x="50292" y="667512"/>
                </a:lnTo>
                <a:lnTo>
                  <a:pt x="51162" y="667512"/>
                </a:lnTo>
                <a:lnTo>
                  <a:pt x="51816" y="669036"/>
                </a:lnTo>
                <a:close/>
              </a:path>
              <a:path w="917575" h="759460">
                <a:moveTo>
                  <a:pt x="904113" y="676656"/>
                </a:moveTo>
                <a:lnTo>
                  <a:pt x="861060" y="676656"/>
                </a:lnTo>
                <a:lnTo>
                  <a:pt x="867156" y="667512"/>
                </a:lnTo>
                <a:lnTo>
                  <a:pt x="907542" y="667512"/>
                </a:lnTo>
                <a:lnTo>
                  <a:pt x="904113" y="676656"/>
                </a:lnTo>
                <a:close/>
              </a:path>
              <a:path w="917575" h="759460">
                <a:moveTo>
                  <a:pt x="57404" y="676656"/>
                </a:moveTo>
                <a:lnTo>
                  <a:pt x="56388" y="676656"/>
                </a:lnTo>
                <a:lnTo>
                  <a:pt x="56388" y="675132"/>
                </a:lnTo>
                <a:lnTo>
                  <a:pt x="57404" y="676656"/>
                </a:lnTo>
                <a:close/>
              </a:path>
              <a:path w="917575" h="759460">
                <a:moveTo>
                  <a:pt x="901255" y="684276"/>
                </a:moveTo>
                <a:lnTo>
                  <a:pt x="854964" y="684276"/>
                </a:lnTo>
                <a:lnTo>
                  <a:pt x="861060" y="675132"/>
                </a:lnTo>
                <a:lnTo>
                  <a:pt x="861060" y="676656"/>
                </a:lnTo>
                <a:lnTo>
                  <a:pt x="904113" y="676656"/>
                </a:lnTo>
                <a:lnTo>
                  <a:pt x="901255" y="684276"/>
                </a:lnTo>
                <a:close/>
              </a:path>
              <a:path w="917575" h="759460">
                <a:moveTo>
                  <a:pt x="62484" y="684276"/>
                </a:moveTo>
                <a:lnTo>
                  <a:pt x="60960" y="682752"/>
                </a:lnTo>
                <a:lnTo>
                  <a:pt x="61468" y="682752"/>
                </a:lnTo>
                <a:lnTo>
                  <a:pt x="62484" y="684276"/>
                </a:lnTo>
                <a:close/>
              </a:path>
              <a:path w="917575" h="759460">
                <a:moveTo>
                  <a:pt x="847344" y="691896"/>
                </a:moveTo>
                <a:lnTo>
                  <a:pt x="854964" y="682752"/>
                </a:lnTo>
                <a:lnTo>
                  <a:pt x="854964" y="684276"/>
                </a:lnTo>
                <a:lnTo>
                  <a:pt x="901255" y="684276"/>
                </a:lnTo>
                <a:lnTo>
                  <a:pt x="900684" y="685800"/>
                </a:lnTo>
                <a:lnTo>
                  <a:pt x="897826" y="690372"/>
                </a:lnTo>
                <a:lnTo>
                  <a:pt x="848868" y="690372"/>
                </a:lnTo>
                <a:lnTo>
                  <a:pt x="847344" y="691896"/>
                </a:lnTo>
                <a:close/>
              </a:path>
              <a:path w="917575" h="759460">
                <a:moveTo>
                  <a:pt x="893064" y="697992"/>
                </a:moveTo>
                <a:lnTo>
                  <a:pt x="841248" y="697992"/>
                </a:lnTo>
                <a:lnTo>
                  <a:pt x="848868" y="690372"/>
                </a:lnTo>
                <a:lnTo>
                  <a:pt x="897826" y="690372"/>
                </a:lnTo>
                <a:lnTo>
                  <a:pt x="893064" y="697992"/>
                </a:lnTo>
                <a:close/>
              </a:path>
              <a:path w="917575" h="759460">
                <a:moveTo>
                  <a:pt x="76504" y="697992"/>
                </a:moveTo>
                <a:lnTo>
                  <a:pt x="76200" y="697992"/>
                </a:lnTo>
                <a:lnTo>
                  <a:pt x="74676" y="696468"/>
                </a:lnTo>
                <a:lnTo>
                  <a:pt x="76504" y="697992"/>
                </a:lnTo>
                <a:close/>
              </a:path>
              <a:path w="917575" h="759460">
                <a:moveTo>
                  <a:pt x="832104" y="704088"/>
                </a:moveTo>
                <a:lnTo>
                  <a:pt x="842772" y="696468"/>
                </a:lnTo>
                <a:lnTo>
                  <a:pt x="841248" y="697992"/>
                </a:lnTo>
                <a:lnTo>
                  <a:pt x="893064" y="697992"/>
                </a:lnTo>
                <a:lnTo>
                  <a:pt x="889798" y="702564"/>
                </a:lnTo>
                <a:lnTo>
                  <a:pt x="835152" y="702564"/>
                </a:lnTo>
                <a:lnTo>
                  <a:pt x="832104" y="704088"/>
                </a:lnTo>
                <a:close/>
              </a:path>
              <a:path w="917575" h="759460">
                <a:moveTo>
                  <a:pt x="84963" y="704088"/>
                </a:moveTo>
                <a:lnTo>
                  <a:pt x="83820" y="704088"/>
                </a:lnTo>
                <a:lnTo>
                  <a:pt x="82296" y="702564"/>
                </a:lnTo>
                <a:lnTo>
                  <a:pt x="84963" y="704088"/>
                </a:lnTo>
                <a:close/>
              </a:path>
              <a:path w="917575" h="759460">
                <a:moveTo>
                  <a:pt x="880872" y="713232"/>
                </a:moveTo>
                <a:lnTo>
                  <a:pt x="815340" y="713232"/>
                </a:lnTo>
                <a:lnTo>
                  <a:pt x="826008" y="708660"/>
                </a:lnTo>
                <a:lnTo>
                  <a:pt x="824484" y="708660"/>
                </a:lnTo>
                <a:lnTo>
                  <a:pt x="835152" y="702564"/>
                </a:lnTo>
                <a:lnTo>
                  <a:pt x="889798" y="702564"/>
                </a:lnTo>
                <a:lnTo>
                  <a:pt x="885444" y="708660"/>
                </a:lnTo>
                <a:lnTo>
                  <a:pt x="880872" y="713232"/>
                </a:lnTo>
                <a:close/>
              </a:path>
              <a:path w="917575" h="759460">
                <a:moveTo>
                  <a:pt x="104140" y="713232"/>
                </a:moveTo>
                <a:lnTo>
                  <a:pt x="102108" y="713232"/>
                </a:lnTo>
                <a:lnTo>
                  <a:pt x="100584" y="711708"/>
                </a:lnTo>
                <a:lnTo>
                  <a:pt x="104140" y="713232"/>
                </a:lnTo>
                <a:close/>
              </a:path>
              <a:path w="917575" h="759460">
                <a:moveTo>
                  <a:pt x="874522" y="719328"/>
                </a:moveTo>
                <a:lnTo>
                  <a:pt x="797052" y="719328"/>
                </a:lnTo>
                <a:lnTo>
                  <a:pt x="807720" y="716280"/>
                </a:lnTo>
                <a:lnTo>
                  <a:pt x="806196" y="716280"/>
                </a:lnTo>
                <a:lnTo>
                  <a:pt x="816864" y="711708"/>
                </a:lnTo>
                <a:lnTo>
                  <a:pt x="815340" y="713232"/>
                </a:lnTo>
                <a:lnTo>
                  <a:pt x="880872" y="713232"/>
                </a:lnTo>
                <a:lnTo>
                  <a:pt x="876300" y="717804"/>
                </a:lnTo>
                <a:lnTo>
                  <a:pt x="874522" y="719328"/>
                </a:lnTo>
                <a:close/>
              </a:path>
              <a:path w="917575" h="759460">
                <a:moveTo>
                  <a:pt x="124968" y="719328"/>
                </a:moveTo>
                <a:lnTo>
                  <a:pt x="120396" y="719328"/>
                </a:lnTo>
                <a:lnTo>
                  <a:pt x="118872" y="717804"/>
                </a:lnTo>
                <a:lnTo>
                  <a:pt x="124968" y="719328"/>
                </a:lnTo>
                <a:close/>
              </a:path>
              <a:path w="917575" h="759460">
                <a:moveTo>
                  <a:pt x="872744" y="720852"/>
                </a:moveTo>
                <a:lnTo>
                  <a:pt x="786384" y="720852"/>
                </a:lnTo>
                <a:lnTo>
                  <a:pt x="798576" y="717804"/>
                </a:lnTo>
                <a:lnTo>
                  <a:pt x="797052" y="719328"/>
                </a:lnTo>
                <a:lnTo>
                  <a:pt x="874522" y="719328"/>
                </a:lnTo>
                <a:lnTo>
                  <a:pt x="872744" y="720852"/>
                </a:lnTo>
                <a:close/>
              </a:path>
              <a:path w="917575" h="759460">
                <a:moveTo>
                  <a:pt x="141732" y="720852"/>
                </a:moveTo>
                <a:lnTo>
                  <a:pt x="131064" y="720852"/>
                </a:lnTo>
                <a:lnTo>
                  <a:pt x="128016" y="719328"/>
                </a:lnTo>
                <a:lnTo>
                  <a:pt x="141732" y="720852"/>
                </a:lnTo>
                <a:close/>
              </a:path>
              <a:path w="917575" h="759460">
                <a:moveTo>
                  <a:pt x="786384" y="720852"/>
                </a:moveTo>
                <a:lnTo>
                  <a:pt x="775716" y="720852"/>
                </a:lnTo>
                <a:lnTo>
                  <a:pt x="787908" y="719328"/>
                </a:lnTo>
                <a:lnTo>
                  <a:pt x="786384" y="7208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705814" y="3344634"/>
            <a:ext cx="77279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명확한</a:t>
            </a:r>
            <a:r>
              <a:rPr sz="1100" spc="-1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목표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624071" y="5178552"/>
            <a:ext cx="878205" cy="719455"/>
          </a:xfrm>
          <a:custGeom>
            <a:avLst/>
            <a:gdLst/>
            <a:ahLst/>
            <a:cxnLst/>
            <a:rect l="l" t="t" r="r" b="b"/>
            <a:pathLst>
              <a:path w="878204" h="719454">
                <a:moveTo>
                  <a:pt x="757428" y="719328"/>
                </a:moveTo>
                <a:lnTo>
                  <a:pt x="120396" y="719328"/>
                </a:lnTo>
                <a:lnTo>
                  <a:pt x="73294" y="709969"/>
                </a:lnTo>
                <a:lnTo>
                  <a:pt x="35052" y="684466"/>
                </a:lnTo>
                <a:lnTo>
                  <a:pt x="9382" y="646676"/>
                </a:lnTo>
                <a:lnTo>
                  <a:pt x="0" y="600456"/>
                </a:lnTo>
                <a:lnTo>
                  <a:pt x="0" y="118872"/>
                </a:lnTo>
                <a:lnTo>
                  <a:pt x="9382" y="72651"/>
                </a:lnTo>
                <a:lnTo>
                  <a:pt x="35052" y="34861"/>
                </a:lnTo>
                <a:lnTo>
                  <a:pt x="73294" y="9358"/>
                </a:lnTo>
                <a:lnTo>
                  <a:pt x="120396" y="0"/>
                </a:lnTo>
                <a:lnTo>
                  <a:pt x="757428" y="0"/>
                </a:lnTo>
                <a:lnTo>
                  <a:pt x="804529" y="9358"/>
                </a:lnTo>
                <a:lnTo>
                  <a:pt x="842772" y="34861"/>
                </a:lnTo>
                <a:lnTo>
                  <a:pt x="868441" y="72651"/>
                </a:lnTo>
                <a:lnTo>
                  <a:pt x="877824" y="118872"/>
                </a:lnTo>
                <a:lnTo>
                  <a:pt x="877824" y="600456"/>
                </a:lnTo>
                <a:lnTo>
                  <a:pt x="868441" y="646676"/>
                </a:lnTo>
                <a:lnTo>
                  <a:pt x="842772" y="684466"/>
                </a:lnTo>
                <a:lnTo>
                  <a:pt x="804529" y="709969"/>
                </a:lnTo>
                <a:lnTo>
                  <a:pt x="757428" y="7193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04259" y="5158740"/>
            <a:ext cx="917575" cy="759460"/>
          </a:xfrm>
          <a:custGeom>
            <a:avLst/>
            <a:gdLst/>
            <a:ahLst/>
            <a:cxnLst/>
            <a:rect l="l" t="t" r="r" b="b"/>
            <a:pathLst>
              <a:path w="917575" h="759460">
                <a:moveTo>
                  <a:pt x="790956" y="758952"/>
                </a:moveTo>
                <a:lnTo>
                  <a:pt x="126492" y="758952"/>
                </a:lnTo>
                <a:lnTo>
                  <a:pt x="111252" y="755904"/>
                </a:lnTo>
                <a:lnTo>
                  <a:pt x="73152" y="742188"/>
                </a:lnTo>
                <a:lnTo>
                  <a:pt x="41148" y="717804"/>
                </a:lnTo>
                <a:lnTo>
                  <a:pt x="16764" y="685800"/>
                </a:lnTo>
                <a:lnTo>
                  <a:pt x="3048" y="647700"/>
                </a:lnTo>
                <a:lnTo>
                  <a:pt x="0" y="620268"/>
                </a:lnTo>
                <a:lnTo>
                  <a:pt x="0" y="138684"/>
                </a:lnTo>
                <a:lnTo>
                  <a:pt x="6096" y="97536"/>
                </a:lnTo>
                <a:lnTo>
                  <a:pt x="24384" y="60960"/>
                </a:lnTo>
                <a:lnTo>
                  <a:pt x="62484" y="22860"/>
                </a:lnTo>
                <a:lnTo>
                  <a:pt x="99060" y="6096"/>
                </a:lnTo>
                <a:lnTo>
                  <a:pt x="126492" y="0"/>
                </a:lnTo>
                <a:lnTo>
                  <a:pt x="790956" y="0"/>
                </a:lnTo>
                <a:lnTo>
                  <a:pt x="832104" y="10668"/>
                </a:lnTo>
                <a:lnTo>
                  <a:pt x="872744" y="38100"/>
                </a:lnTo>
                <a:lnTo>
                  <a:pt x="131064" y="38100"/>
                </a:lnTo>
                <a:lnTo>
                  <a:pt x="124968" y="39624"/>
                </a:lnTo>
                <a:lnTo>
                  <a:pt x="120396" y="39624"/>
                </a:lnTo>
                <a:lnTo>
                  <a:pt x="109728" y="42672"/>
                </a:lnTo>
                <a:lnTo>
                  <a:pt x="111252" y="42672"/>
                </a:lnTo>
                <a:lnTo>
                  <a:pt x="104140" y="45720"/>
                </a:lnTo>
                <a:lnTo>
                  <a:pt x="102108" y="45720"/>
                </a:lnTo>
                <a:lnTo>
                  <a:pt x="91440" y="50292"/>
                </a:lnTo>
                <a:lnTo>
                  <a:pt x="92964" y="50292"/>
                </a:lnTo>
                <a:lnTo>
                  <a:pt x="84963" y="54864"/>
                </a:lnTo>
                <a:lnTo>
                  <a:pt x="83820" y="54864"/>
                </a:lnTo>
                <a:lnTo>
                  <a:pt x="76504" y="60960"/>
                </a:lnTo>
                <a:lnTo>
                  <a:pt x="76200" y="60960"/>
                </a:lnTo>
                <a:lnTo>
                  <a:pt x="70104" y="67056"/>
                </a:lnTo>
                <a:lnTo>
                  <a:pt x="68580" y="67056"/>
                </a:lnTo>
                <a:lnTo>
                  <a:pt x="60960" y="76200"/>
                </a:lnTo>
                <a:lnTo>
                  <a:pt x="61468" y="76200"/>
                </a:lnTo>
                <a:lnTo>
                  <a:pt x="57404" y="82296"/>
                </a:lnTo>
                <a:lnTo>
                  <a:pt x="56388" y="82296"/>
                </a:lnTo>
                <a:lnTo>
                  <a:pt x="50292" y="91440"/>
                </a:lnTo>
                <a:lnTo>
                  <a:pt x="51162" y="91440"/>
                </a:lnTo>
                <a:lnTo>
                  <a:pt x="47897" y="99060"/>
                </a:lnTo>
                <a:lnTo>
                  <a:pt x="47244" y="99060"/>
                </a:lnTo>
                <a:lnTo>
                  <a:pt x="42672" y="109728"/>
                </a:lnTo>
                <a:lnTo>
                  <a:pt x="43815" y="109728"/>
                </a:lnTo>
                <a:lnTo>
                  <a:pt x="41910" y="117348"/>
                </a:lnTo>
                <a:lnTo>
                  <a:pt x="41148" y="117348"/>
                </a:lnTo>
                <a:lnTo>
                  <a:pt x="39814" y="128016"/>
                </a:lnTo>
                <a:lnTo>
                  <a:pt x="39624" y="128016"/>
                </a:lnTo>
                <a:lnTo>
                  <a:pt x="39624" y="630936"/>
                </a:lnTo>
                <a:lnTo>
                  <a:pt x="39814" y="630936"/>
                </a:lnTo>
                <a:lnTo>
                  <a:pt x="41148" y="641604"/>
                </a:lnTo>
                <a:lnTo>
                  <a:pt x="41910" y="641604"/>
                </a:lnTo>
                <a:lnTo>
                  <a:pt x="43815" y="649224"/>
                </a:lnTo>
                <a:lnTo>
                  <a:pt x="42672" y="649224"/>
                </a:lnTo>
                <a:lnTo>
                  <a:pt x="47244" y="659892"/>
                </a:lnTo>
                <a:lnTo>
                  <a:pt x="47897" y="659892"/>
                </a:lnTo>
                <a:lnTo>
                  <a:pt x="51162" y="667512"/>
                </a:lnTo>
                <a:lnTo>
                  <a:pt x="50292" y="667512"/>
                </a:lnTo>
                <a:lnTo>
                  <a:pt x="56388" y="676656"/>
                </a:lnTo>
                <a:lnTo>
                  <a:pt x="57404" y="676656"/>
                </a:lnTo>
                <a:lnTo>
                  <a:pt x="61468" y="682752"/>
                </a:lnTo>
                <a:lnTo>
                  <a:pt x="60960" y="682752"/>
                </a:lnTo>
                <a:lnTo>
                  <a:pt x="76200" y="697992"/>
                </a:lnTo>
                <a:lnTo>
                  <a:pt x="76504" y="697992"/>
                </a:lnTo>
                <a:lnTo>
                  <a:pt x="83820" y="704088"/>
                </a:lnTo>
                <a:lnTo>
                  <a:pt x="84963" y="704088"/>
                </a:lnTo>
                <a:lnTo>
                  <a:pt x="92964" y="708660"/>
                </a:lnTo>
                <a:lnTo>
                  <a:pt x="91440" y="708660"/>
                </a:lnTo>
                <a:lnTo>
                  <a:pt x="102108" y="713232"/>
                </a:lnTo>
                <a:lnTo>
                  <a:pt x="104140" y="713232"/>
                </a:lnTo>
                <a:lnTo>
                  <a:pt x="111252" y="716280"/>
                </a:lnTo>
                <a:lnTo>
                  <a:pt x="109728" y="716280"/>
                </a:lnTo>
                <a:lnTo>
                  <a:pt x="120396" y="719328"/>
                </a:lnTo>
                <a:lnTo>
                  <a:pt x="124968" y="719328"/>
                </a:lnTo>
                <a:lnTo>
                  <a:pt x="131064" y="720852"/>
                </a:lnTo>
                <a:lnTo>
                  <a:pt x="872744" y="720852"/>
                </a:lnTo>
                <a:lnTo>
                  <a:pt x="854964" y="736092"/>
                </a:lnTo>
                <a:lnTo>
                  <a:pt x="844296" y="742188"/>
                </a:lnTo>
                <a:lnTo>
                  <a:pt x="832104" y="748284"/>
                </a:lnTo>
                <a:lnTo>
                  <a:pt x="818388" y="752856"/>
                </a:lnTo>
                <a:lnTo>
                  <a:pt x="790956" y="758952"/>
                </a:lnTo>
                <a:close/>
              </a:path>
              <a:path w="917575" h="759460">
                <a:moveTo>
                  <a:pt x="128016" y="39624"/>
                </a:moveTo>
                <a:lnTo>
                  <a:pt x="131064" y="38100"/>
                </a:lnTo>
                <a:lnTo>
                  <a:pt x="141732" y="38100"/>
                </a:lnTo>
                <a:lnTo>
                  <a:pt x="128016" y="39624"/>
                </a:lnTo>
                <a:close/>
              </a:path>
              <a:path w="917575" h="759460">
                <a:moveTo>
                  <a:pt x="787908" y="39624"/>
                </a:moveTo>
                <a:lnTo>
                  <a:pt x="775716" y="38100"/>
                </a:lnTo>
                <a:lnTo>
                  <a:pt x="786384" y="38100"/>
                </a:lnTo>
                <a:lnTo>
                  <a:pt x="787908" y="39624"/>
                </a:lnTo>
                <a:close/>
              </a:path>
              <a:path w="917575" h="759460">
                <a:moveTo>
                  <a:pt x="798576" y="41148"/>
                </a:moveTo>
                <a:lnTo>
                  <a:pt x="786384" y="38100"/>
                </a:lnTo>
                <a:lnTo>
                  <a:pt x="872744" y="38100"/>
                </a:lnTo>
                <a:lnTo>
                  <a:pt x="874522" y="39624"/>
                </a:lnTo>
                <a:lnTo>
                  <a:pt x="797052" y="39624"/>
                </a:lnTo>
                <a:lnTo>
                  <a:pt x="798576" y="41148"/>
                </a:lnTo>
                <a:close/>
              </a:path>
              <a:path w="917575" h="759460">
                <a:moveTo>
                  <a:pt x="118872" y="41148"/>
                </a:moveTo>
                <a:lnTo>
                  <a:pt x="120396" y="39624"/>
                </a:lnTo>
                <a:lnTo>
                  <a:pt x="124968" y="39624"/>
                </a:lnTo>
                <a:lnTo>
                  <a:pt x="118872" y="41148"/>
                </a:lnTo>
                <a:close/>
              </a:path>
              <a:path w="917575" h="759460">
                <a:moveTo>
                  <a:pt x="816864" y="47244"/>
                </a:moveTo>
                <a:lnTo>
                  <a:pt x="806196" y="42672"/>
                </a:lnTo>
                <a:lnTo>
                  <a:pt x="807720" y="42672"/>
                </a:lnTo>
                <a:lnTo>
                  <a:pt x="797052" y="39624"/>
                </a:lnTo>
                <a:lnTo>
                  <a:pt x="874522" y="39624"/>
                </a:lnTo>
                <a:lnTo>
                  <a:pt x="876300" y="41148"/>
                </a:lnTo>
                <a:lnTo>
                  <a:pt x="880872" y="45720"/>
                </a:lnTo>
                <a:lnTo>
                  <a:pt x="815340" y="45720"/>
                </a:lnTo>
                <a:lnTo>
                  <a:pt x="816864" y="47244"/>
                </a:lnTo>
                <a:close/>
              </a:path>
              <a:path w="917575" h="759460">
                <a:moveTo>
                  <a:pt x="100584" y="47244"/>
                </a:moveTo>
                <a:lnTo>
                  <a:pt x="102108" y="45720"/>
                </a:lnTo>
                <a:lnTo>
                  <a:pt x="104140" y="45720"/>
                </a:lnTo>
                <a:lnTo>
                  <a:pt x="100584" y="47244"/>
                </a:lnTo>
                <a:close/>
              </a:path>
              <a:path w="917575" h="759460">
                <a:moveTo>
                  <a:pt x="833628" y="56388"/>
                </a:moveTo>
                <a:lnTo>
                  <a:pt x="824484" y="50292"/>
                </a:lnTo>
                <a:lnTo>
                  <a:pt x="826008" y="50292"/>
                </a:lnTo>
                <a:lnTo>
                  <a:pt x="815340" y="45720"/>
                </a:lnTo>
                <a:lnTo>
                  <a:pt x="880872" y="45720"/>
                </a:lnTo>
                <a:lnTo>
                  <a:pt x="885444" y="50292"/>
                </a:lnTo>
                <a:lnTo>
                  <a:pt x="888709" y="54864"/>
                </a:lnTo>
                <a:lnTo>
                  <a:pt x="833628" y="54864"/>
                </a:lnTo>
                <a:lnTo>
                  <a:pt x="833628" y="56388"/>
                </a:lnTo>
                <a:close/>
              </a:path>
              <a:path w="917575" h="759460">
                <a:moveTo>
                  <a:pt x="82296" y="56388"/>
                </a:moveTo>
                <a:lnTo>
                  <a:pt x="83820" y="54864"/>
                </a:lnTo>
                <a:lnTo>
                  <a:pt x="84963" y="54864"/>
                </a:lnTo>
                <a:lnTo>
                  <a:pt x="82296" y="56388"/>
                </a:lnTo>
                <a:close/>
              </a:path>
              <a:path w="917575" h="759460">
                <a:moveTo>
                  <a:pt x="842772" y="62484"/>
                </a:moveTo>
                <a:lnTo>
                  <a:pt x="833628" y="54864"/>
                </a:lnTo>
                <a:lnTo>
                  <a:pt x="888709" y="54864"/>
                </a:lnTo>
                <a:lnTo>
                  <a:pt x="893064" y="60960"/>
                </a:lnTo>
                <a:lnTo>
                  <a:pt x="841248" y="60960"/>
                </a:lnTo>
                <a:lnTo>
                  <a:pt x="842772" y="62484"/>
                </a:lnTo>
                <a:close/>
              </a:path>
              <a:path w="917575" h="759460">
                <a:moveTo>
                  <a:pt x="74676" y="62484"/>
                </a:moveTo>
                <a:lnTo>
                  <a:pt x="76200" y="60960"/>
                </a:lnTo>
                <a:lnTo>
                  <a:pt x="76504" y="60960"/>
                </a:lnTo>
                <a:lnTo>
                  <a:pt x="74676" y="62484"/>
                </a:lnTo>
                <a:close/>
              </a:path>
              <a:path w="917575" h="759460">
                <a:moveTo>
                  <a:pt x="901827" y="76200"/>
                </a:moveTo>
                <a:lnTo>
                  <a:pt x="856488" y="76200"/>
                </a:lnTo>
                <a:lnTo>
                  <a:pt x="841248" y="60960"/>
                </a:lnTo>
                <a:lnTo>
                  <a:pt x="893064" y="60960"/>
                </a:lnTo>
                <a:lnTo>
                  <a:pt x="900684" y="73152"/>
                </a:lnTo>
                <a:lnTo>
                  <a:pt x="901827" y="76200"/>
                </a:lnTo>
                <a:close/>
              </a:path>
              <a:path w="917575" h="759460">
                <a:moveTo>
                  <a:pt x="68580" y="68580"/>
                </a:moveTo>
                <a:lnTo>
                  <a:pt x="68580" y="67056"/>
                </a:lnTo>
                <a:lnTo>
                  <a:pt x="70104" y="67056"/>
                </a:lnTo>
                <a:lnTo>
                  <a:pt x="68580" y="68580"/>
                </a:lnTo>
                <a:close/>
              </a:path>
              <a:path w="917575" h="759460">
                <a:moveTo>
                  <a:pt x="61468" y="76200"/>
                </a:moveTo>
                <a:lnTo>
                  <a:pt x="60960" y="76200"/>
                </a:lnTo>
                <a:lnTo>
                  <a:pt x="62484" y="74676"/>
                </a:lnTo>
                <a:lnTo>
                  <a:pt x="61468" y="76200"/>
                </a:lnTo>
                <a:close/>
              </a:path>
              <a:path w="917575" h="759460">
                <a:moveTo>
                  <a:pt x="861060" y="83820"/>
                </a:moveTo>
                <a:lnTo>
                  <a:pt x="854964" y="74676"/>
                </a:lnTo>
                <a:lnTo>
                  <a:pt x="856488" y="76200"/>
                </a:lnTo>
                <a:lnTo>
                  <a:pt x="901827" y="76200"/>
                </a:lnTo>
                <a:lnTo>
                  <a:pt x="904113" y="82296"/>
                </a:lnTo>
                <a:lnTo>
                  <a:pt x="861060" y="82296"/>
                </a:lnTo>
                <a:lnTo>
                  <a:pt x="861060" y="83820"/>
                </a:lnTo>
                <a:close/>
              </a:path>
              <a:path w="917575" h="759460">
                <a:moveTo>
                  <a:pt x="56388" y="83820"/>
                </a:moveTo>
                <a:lnTo>
                  <a:pt x="56388" y="82296"/>
                </a:lnTo>
                <a:lnTo>
                  <a:pt x="57404" y="82296"/>
                </a:lnTo>
                <a:lnTo>
                  <a:pt x="56388" y="83820"/>
                </a:lnTo>
                <a:close/>
              </a:path>
              <a:path w="917575" h="759460">
                <a:moveTo>
                  <a:pt x="907542" y="91440"/>
                </a:moveTo>
                <a:lnTo>
                  <a:pt x="867156" y="91440"/>
                </a:lnTo>
                <a:lnTo>
                  <a:pt x="861060" y="82296"/>
                </a:lnTo>
                <a:lnTo>
                  <a:pt x="904113" y="82296"/>
                </a:lnTo>
                <a:lnTo>
                  <a:pt x="907542" y="91440"/>
                </a:lnTo>
                <a:close/>
              </a:path>
              <a:path w="917575" h="759460">
                <a:moveTo>
                  <a:pt x="51162" y="91440"/>
                </a:moveTo>
                <a:lnTo>
                  <a:pt x="50292" y="91440"/>
                </a:lnTo>
                <a:lnTo>
                  <a:pt x="51816" y="89916"/>
                </a:lnTo>
                <a:lnTo>
                  <a:pt x="51162" y="91440"/>
                </a:lnTo>
                <a:close/>
              </a:path>
              <a:path w="917575" h="759460">
                <a:moveTo>
                  <a:pt x="870204" y="100584"/>
                </a:moveTo>
                <a:lnTo>
                  <a:pt x="865632" y="89916"/>
                </a:lnTo>
                <a:lnTo>
                  <a:pt x="867156" y="91440"/>
                </a:lnTo>
                <a:lnTo>
                  <a:pt x="907542" y="91440"/>
                </a:lnTo>
                <a:lnTo>
                  <a:pt x="909828" y="97536"/>
                </a:lnTo>
                <a:lnTo>
                  <a:pt x="910336" y="99060"/>
                </a:lnTo>
                <a:lnTo>
                  <a:pt x="870204" y="99060"/>
                </a:lnTo>
                <a:lnTo>
                  <a:pt x="870204" y="100584"/>
                </a:lnTo>
                <a:close/>
              </a:path>
              <a:path w="917575" h="759460">
                <a:moveTo>
                  <a:pt x="47244" y="100584"/>
                </a:moveTo>
                <a:lnTo>
                  <a:pt x="47244" y="99060"/>
                </a:lnTo>
                <a:lnTo>
                  <a:pt x="47897" y="99060"/>
                </a:lnTo>
                <a:lnTo>
                  <a:pt x="47244" y="100584"/>
                </a:lnTo>
                <a:close/>
              </a:path>
              <a:path w="917575" h="759460">
                <a:moveTo>
                  <a:pt x="873252" y="109728"/>
                </a:moveTo>
                <a:lnTo>
                  <a:pt x="870204" y="99060"/>
                </a:lnTo>
                <a:lnTo>
                  <a:pt x="910336" y="99060"/>
                </a:lnTo>
                <a:lnTo>
                  <a:pt x="913384" y="108204"/>
                </a:lnTo>
                <a:lnTo>
                  <a:pt x="873252" y="108204"/>
                </a:lnTo>
                <a:lnTo>
                  <a:pt x="873252" y="109728"/>
                </a:lnTo>
                <a:close/>
              </a:path>
              <a:path w="917575" h="759460">
                <a:moveTo>
                  <a:pt x="43815" y="109728"/>
                </a:moveTo>
                <a:lnTo>
                  <a:pt x="42672" y="109728"/>
                </a:lnTo>
                <a:lnTo>
                  <a:pt x="44196" y="108204"/>
                </a:lnTo>
                <a:lnTo>
                  <a:pt x="43815" y="109728"/>
                </a:lnTo>
                <a:close/>
              </a:path>
              <a:path w="917575" h="759460">
                <a:moveTo>
                  <a:pt x="876300" y="120396"/>
                </a:moveTo>
                <a:lnTo>
                  <a:pt x="873252" y="108204"/>
                </a:lnTo>
                <a:lnTo>
                  <a:pt x="913384" y="108204"/>
                </a:lnTo>
                <a:lnTo>
                  <a:pt x="914400" y="111252"/>
                </a:lnTo>
                <a:lnTo>
                  <a:pt x="915077" y="117348"/>
                </a:lnTo>
                <a:lnTo>
                  <a:pt x="876300" y="117348"/>
                </a:lnTo>
                <a:lnTo>
                  <a:pt x="876300" y="120396"/>
                </a:lnTo>
                <a:close/>
              </a:path>
              <a:path w="917575" h="759460">
                <a:moveTo>
                  <a:pt x="41148" y="120396"/>
                </a:moveTo>
                <a:lnTo>
                  <a:pt x="41148" y="117348"/>
                </a:lnTo>
                <a:lnTo>
                  <a:pt x="41910" y="117348"/>
                </a:lnTo>
                <a:lnTo>
                  <a:pt x="41148" y="120396"/>
                </a:lnTo>
                <a:close/>
              </a:path>
              <a:path w="917575" h="759460">
                <a:moveTo>
                  <a:pt x="877824" y="129540"/>
                </a:moveTo>
                <a:lnTo>
                  <a:pt x="876300" y="117348"/>
                </a:lnTo>
                <a:lnTo>
                  <a:pt x="915077" y="117348"/>
                </a:lnTo>
                <a:lnTo>
                  <a:pt x="916262" y="128016"/>
                </a:lnTo>
                <a:lnTo>
                  <a:pt x="877824" y="128016"/>
                </a:lnTo>
                <a:lnTo>
                  <a:pt x="877824" y="129540"/>
                </a:lnTo>
                <a:close/>
              </a:path>
              <a:path w="917575" h="759460">
                <a:moveTo>
                  <a:pt x="39624" y="129540"/>
                </a:moveTo>
                <a:lnTo>
                  <a:pt x="39624" y="128016"/>
                </a:lnTo>
                <a:lnTo>
                  <a:pt x="39814" y="128016"/>
                </a:lnTo>
                <a:lnTo>
                  <a:pt x="39624" y="129540"/>
                </a:lnTo>
                <a:close/>
              </a:path>
              <a:path w="917575" h="759460">
                <a:moveTo>
                  <a:pt x="916262" y="630936"/>
                </a:moveTo>
                <a:lnTo>
                  <a:pt x="877824" y="630936"/>
                </a:lnTo>
                <a:lnTo>
                  <a:pt x="877824" y="128016"/>
                </a:lnTo>
                <a:lnTo>
                  <a:pt x="916262" y="128016"/>
                </a:lnTo>
                <a:lnTo>
                  <a:pt x="917448" y="138684"/>
                </a:lnTo>
                <a:lnTo>
                  <a:pt x="917448" y="620268"/>
                </a:lnTo>
                <a:lnTo>
                  <a:pt x="916262" y="630936"/>
                </a:lnTo>
                <a:close/>
              </a:path>
              <a:path w="917575" h="759460">
                <a:moveTo>
                  <a:pt x="39814" y="630936"/>
                </a:moveTo>
                <a:lnTo>
                  <a:pt x="39624" y="630936"/>
                </a:lnTo>
                <a:lnTo>
                  <a:pt x="39624" y="629412"/>
                </a:lnTo>
                <a:lnTo>
                  <a:pt x="39814" y="630936"/>
                </a:lnTo>
                <a:close/>
              </a:path>
              <a:path w="917575" h="759460">
                <a:moveTo>
                  <a:pt x="915077" y="641604"/>
                </a:moveTo>
                <a:lnTo>
                  <a:pt x="876300" y="641604"/>
                </a:lnTo>
                <a:lnTo>
                  <a:pt x="877824" y="629412"/>
                </a:lnTo>
                <a:lnTo>
                  <a:pt x="877824" y="630936"/>
                </a:lnTo>
                <a:lnTo>
                  <a:pt x="916262" y="630936"/>
                </a:lnTo>
                <a:lnTo>
                  <a:pt x="915077" y="641604"/>
                </a:lnTo>
                <a:close/>
              </a:path>
              <a:path w="917575" h="759460">
                <a:moveTo>
                  <a:pt x="41910" y="641604"/>
                </a:moveTo>
                <a:lnTo>
                  <a:pt x="41148" y="641604"/>
                </a:lnTo>
                <a:lnTo>
                  <a:pt x="41148" y="638556"/>
                </a:lnTo>
                <a:lnTo>
                  <a:pt x="41910" y="641604"/>
                </a:lnTo>
                <a:close/>
              </a:path>
              <a:path w="917575" h="759460">
                <a:moveTo>
                  <a:pt x="913384" y="650748"/>
                </a:moveTo>
                <a:lnTo>
                  <a:pt x="873252" y="650748"/>
                </a:lnTo>
                <a:lnTo>
                  <a:pt x="876300" y="638556"/>
                </a:lnTo>
                <a:lnTo>
                  <a:pt x="876300" y="641604"/>
                </a:lnTo>
                <a:lnTo>
                  <a:pt x="915077" y="641604"/>
                </a:lnTo>
                <a:lnTo>
                  <a:pt x="914400" y="647700"/>
                </a:lnTo>
                <a:lnTo>
                  <a:pt x="913384" y="650748"/>
                </a:lnTo>
                <a:close/>
              </a:path>
              <a:path w="917575" h="759460">
                <a:moveTo>
                  <a:pt x="44196" y="650748"/>
                </a:moveTo>
                <a:lnTo>
                  <a:pt x="42672" y="649224"/>
                </a:lnTo>
                <a:lnTo>
                  <a:pt x="43815" y="649224"/>
                </a:lnTo>
                <a:lnTo>
                  <a:pt x="44196" y="650748"/>
                </a:lnTo>
                <a:close/>
              </a:path>
              <a:path w="917575" h="759460">
                <a:moveTo>
                  <a:pt x="910336" y="659892"/>
                </a:moveTo>
                <a:lnTo>
                  <a:pt x="870204" y="659892"/>
                </a:lnTo>
                <a:lnTo>
                  <a:pt x="873252" y="649224"/>
                </a:lnTo>
                <a:lnTo>
                  <a:pt x="873252" y="650748"/>
                </a:lnTo>
                <a:lnTo>
                  <a:pt x="913384" y="650748"/>
                </a:lnTo>
                <a:lnTo>
                  <a:pt x="910336" y="659892"/>
                </a:lnTo>
                <a:close/>
              </a:path>
              <a:path w="917575" h="759460">
                <a:moveTo>
                  <a:pt x="47897" y="659892"/>
                </a:moveTo>
                <a:lnTo>
                  <a:pt x="47244" y="659892"/>
                </a:lnTo>
                <a:lnTo>
                  <a:pt x="47244" y="658368"/>
                </a:lnTo>
                <a:lnTo>
                  <a:pt x="47897" y="659892"/>
                </a:lnTo>
                <a:close/>
              </a:path>
              <a:path w="917575" h="759460">
                <a:moveTo>
                  <a:pt x="865632" y="669036"/>
                </a:moveTo>
                <a:lnTo>
                  <a:pt x="870204" y="658368"/>
                </a:lnTo>
                <a:lnTo>
                  <a:pt x="870204" y="659892"/>
                </a:lnTo>
                <a:lnTo>
                  <a:pt x="910336" y="659892"/>
                </a:lnTo>
                <a:lnTo>
                  <a:pt x="909828" y="661416"/>
                </a:lnTo>
                <a:lnTo>
                  <a:pt x="907542" y="667512"/>
                </a:lnTo>
                <a:lnTo>
                  <a:pt x="867156" y="667512"/>
                </a:lnTo>
                <a:lnTo>
                  <a:pt x="865632" y="669036"/>
                </a:lnTo>
                <a:close/>
              </a:path>
              <a:path w="917575" h="759460">
                <a:moveTo>
                  <a:pt x="51816" y="669036"/>
                </a:moveTo>
                <a:lnTo>
                  <a:pt x="50292" y="667512"/>
                </a:lnTo>
                <a:lnTo>
                  <a:pt x="51162" y="667512"/>
                </a:lnTo>
                <a:lnTo>
                  <a:pt x="51816" y="669036"/>
                </a:lnTo>
                <a:close/>
              </a:path>
              <a:path w="917575" h="759460">
                <a:moveTo>
                  <a:pt x="904113" y="676656"/>
                </a:moveTo>
                <a:lnTo>
                  <a:pt x="861060" y="676656"/>
                </a:lnTo>
                <a:lnTo>
                  <a:pt x="867156" y="667512"/>
                </a:lnTo>
                <a:lnTo>
                  <a:pt x="907542" y="667512"/>
                </a:lnTo>
                <a:lnTo>
                  <a:pt x="904113" y="676656"/>
                </a:lnTo>
                <a:close/>
              </a:path>
              <a:path w="917575" h="759460">
                <a:moveTo>
                  <a:pt x="57404" y="676656"/>
                </a:moveTo>
                <a:lnTo>
                  <a:pt x="56388" y="676656"/>
                </a:lnTo>
                <a:lnTo>
                  <a:pt x="56388" y="675132"/>
                </a:lnTo>
                <a:lnTo>
                  <a:pt x="57404" y="676656"/>
                </a:lnTo>
                <a:close/>
              </a:path>
              <a:path w="917575" h="759460">
                <a:moveTo>
                  <a:pt x="901255" y="684276"/>
                </a:moveTo>
                <a:lnTo>
                  <a:pt x="854964" y="684276"/>
                </a:lnTo>
                <a:lnTo>
                  <a:pt x="861060" y="675132"/>
                </a:lnTo>
                <a:lnTo>
                  <a:pt x="861060" y="676656"/>
                </a:lnTo>
                <a:lnTo>
                  <a:pt x="904113" y="676656"/>
                </a:lnTo>
                <a:lnTo>
                  <a:pt x="901255" y="684276"/>
                </a:lnTo>
                <a:close/>
              </a:path>
              <a:path w="917575" h="759460">
                <a:moveTo>
                  <a:pt x="62484" y="684276"/>
                </a:moveTo>
                <a:lnTo>
                  <a:pt x="60960" y="682752"/>
                </a:lnTo>
                <a:lnTo>
                  <a:pt x="61468" y="682752"/>
                </a:lnTo>
                <a:lnTo>
                  <a:pt x="62484" y="684276"/>
                </a:lnTo>
                <a:close/>
              </a:path>
              <a:path w="917575" h="759460">
                <a:moveTo>
                  <a:pt x="847344" y="691896"/>
                </a:moveTo>
                <a:lnTo>
                  <a:pt x="854964" y="682752"/>
                </a:lnTo>
                <a:lnTo>
                  <a:pt x="854964" y="684276"/>
                </a:lnTo>
                <a:lnTo>
                  <a:pt x="901255" y="684276"/>
                </a:lnTo>
                <a:lnTo>
                  <a:pt x="900684" y="685800"/>
                </a:lnTo>
                <a:lnTo>
                  <a:pt x="897826" y="690372"/>
                </a:lnTo>
                <a:lnTo>
                  <a:pt x="848868" y="690372"/>
                </a:lnTo>
                <a:lnTo>
                  <a:pt x="847344" y="691896"/>
                </a:lnTo>
                <a:close/>
              </a:path>
              <a:path w="917575" h="759460">
                <a:moveTo>
                  <a:pt x="893064" y="697992"/>
                </a:moveTo>
                <a:lnTo>
                  <a:pt x="841248" y="697992"/>
                </a:lnTo>
                <a:lnTo>
                  <a:pt x="848868" y="690372"/>
                </a:lnTo>
                <a:lnTo>
                  <a:pt x="897826" y="690372"/>
                </a:lnTo>
                <a:lnTo>
                  <a:pt x="893064" y="697992"/>
                </a:lnTo>
                <a:close/>
              </a:path>
              <a:path w="917575" h="759460">
                <a:moveTo>
                  <a:pt x="76504" y="697992"/>
                </a:moveTo>
                <a:lnTo>
                  <a:pt x="76200" y="697992"/>
                </a:lnTo>
                <a:lnTo>
                  <a:pt x="74676" y="696468"/>
                </a:lnTo>
                <a:lnTo>
                  <a:pt x="76504" y="697992"/>
                </a:lnTo>
                <a:close/>
              </a:path>
              <a:path w="917575" h="759460">
                <a:moveTo>
                  <a:pt x="832104" y="704088"/>
                </a:moveTo>
                <a:lnTo>
                  <a:pt x="842772" y="696468"/>
                </a:lnTo>
                <a:lnTo>
                  <a:pt x="841248" y="697992"/>
                </a:lnTo>
                <a:lnTo>
                  <a:pt x="893064" y="697992"/>
                </a:lnTo>
                <a:lnTo>
                  <a:pt x="889798" y="702564"/>
                </a:lnTo>
                <a:lnTo>
                  <a:pt x="835152" y="702564"/>
                </a:lnTo>
                <a:lnTo>
                  <a:pt x="832104" y="704088"/>
                </a:lnTo>
                <a:close/>
              </a:path>
              <a:path w="917575" h="759460">
                <a:moveTo>
                  <a:pt x="84963" y="704088"/>
                </a:moveTo>
                <a:lnTo>
                  <a:pt x="83820" y="704088"/>
                </a:lnTo>
                <a:lnTo>
                  <a:pt x="82296" y="702564"/>
                </a:lnTo>
                <a:lnTo>
                  <a:pt x="84963" y="704088"/>
                </a:lnTo>
                <a:close/>
              </a:path>
              <a:path w="917575" h="759460">
                <a:moveTo>
                  <a:pt x="880872" y="713232"/>
                </a:moveTo>
                <a:lnTo>
                  <a:pt x="815340" y="713232"/>
                </a:lnTo>
                <a:lnTo>
                  <a:pt x="826008" y="708660"/>
                </a:lnTo>
                <a:lnTo>
                  <a:pt x="824484" y="708660"/>
                </a:lnTo>
                <a:lnTo>
                  <a:pt x="835152" y="702564"/>
                </a:lnTo>
                <a:lnTo>
                  <a:pt x="889798" y="702564"/>
                </a:lnTo>
                <a:lnTo>
                  <a:pt x="885444" y="708660"/>
                </a:lnTo>
                <a:lnTo>
                  <a:pt x="880872" y="713232"/>
                </a:lnTo>
                <a:close/>
              </a:path>
              <a:path w="917575" h="759460">
                <a:moveTo>
                  <a:pt x="104140" y="713232"/>
                </a:moveTo>
                <a:lnTo>
                  <a:pt x="102108" y="713232"/>
                </a:lnTo>
                <a:lnTo>
                  <a:pt x="100584" y="711708"/>
                </a:lnTo>
                <a:lnTo>
                  <a:pt x="104140" y="713232"/>
                </a:lnTo>
                <a:close/>
              </a:path>
              <a:path w="917575" h="759460">
                <a:moveTo>
                  <a:pt x="874522" y="719328"/>
                </a:moveTo>
                <a:lnTo>
                  <a:pt x="797052" y="719328"/>
                </a:lnTo>
                <a:lnTo>
                  <a:pt x="807720" y="716280"/>
                </a:lnTo>
                <a:lnTo>
                  <a:pt x="806196" y="716280"/>
                </a:lnTo>
                <a:lnTo>
                  <a:pt x="816864" y="711708"/>
                </a:lnTo>
                <a:lnTo>
                  <a:pt x="815340" y="713232"/>
                </a:lnTo>
                <a:lnTo>
                  <a:pt x="880872" y="713232"/>
                </a:lnTo>
                <a:lnTo>
                  <a:pt x="876300" y="717804"/>
                </a:lnTo>
                <a:lnTo>
                  <a:pt x="874522" y="719328"/>
                </a:lnTo>
                <a:close/>
              </a:path>
              <a:path w="917575" h="759460">
                <a:moveTo>
                  <a:pt x="124968" y="719328"/>
                </a:moveTo>
                <a:lnTo>
                  <a:pt x="120396" y="719328"/>
                </a:lnTo>
                <a:lnTo>
                  <a:pt x="118872" y="717804"/>
                </a:lnTo>
                <a:lnTo>
                  <a:pt x="124968" y="719328"/>
                </a:lnTo>
                <a:close/>
              </a:path>
              <a:path w="917575" h="759460">
                <a:moveTo>
                  <a:pt x="872744" y="720852"/>
                </a:moveTo>
                <a:lnTo>
                  <a:pt x="786384" y="720852"/>
                </a:lnTo>
                <a:lnTo>
                  <a:pt x="798576" y="717804"/>
                </a:lnTo>
                <a:lnTo>
                  <a:pt x="797052" y="719328"/>
                </a:lnTo>
                <a:lnTo>
                  <a:pt x="874522" y="719328"/>
                </a:lnTo>
                <a:lnTo>
                  <a:pt x="872744" y="720852"/>
                </a:lnTo>
                <a:close/>
              </a:path>
              <a:path w="917575" h="759460">
                <a:moveTo>
                  <a:pt x="141732" y="720852"/>
                </a:moveTo>
                <a:lnTo>
                  <a:pt x="131064" y="720852"/>
                </a:lnTo>
                <a:lnTo>
                  <a:pt x="128016" y="719328"/>
                </a:lnTo>
                <a:lnTo>
                  <a:pt x="141732" y="720852"/>
                </a:lnTo>
                <a:close/>
              </a:path>
              <a:path w="917575" h="759460">
                <a:moveTo>
                  <a:pt x="786384" y="720852"/>
                </a:moveTo>
                <a:lnTo>
                  <a:pt x="775716" y="720852"/>
                </a:lnTo>
                <a:lnTo>
                  <a:pt x="787908" y="719328"/>
                </a:lnTo>
                <a:lnTo>
                  <a:pt x="786384" y="7208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676886" y="5255743"/>
            <a:ext cx="77279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연계와</a:t>
            </a:r>
            <a:r>
              <a:rPr sz="1100" spc="-10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참여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877055" y="3578352"/>
            <a:ext cx="370331" cy="3535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24071" y="6092952"/>
            <a:ext cx="878205" cy="721360"/>
          </a:xfrm>
          <a:custGeom>
            <a:avLst/>
            <a:gdLst/>
            <a:ahLst/>
            <a:cxnLst/>
            <a:rect l="l" t="t" r="r" b="b"/>
            <a:pathLst>
              <a:path w="878204" h="721359">
                <a:moveTo>
                  <a:pt x="757428" y="720852"/>
                </a:moveTo>
                <a:lnTo>
                  <a:pt x="120396" y="720852"/>
                </a:lnTo>
                <a:lnTo>
                  <a:pt x="73294" y="711255"/>
                </a:lnTo>
                <a:lnTo>
                  <a:pt x="35052" y="685228"/>
                </a:lnTo>
                <a:lnTo>
                  <a:pt x="9382" y="646914"/>
                </a:lnTo>
                <a:lnTo>
                  <a:pt x="0" y="600456"/>
                </a:lnTo>
                <a:lnTo>
                  <a:pt x="0" y="118872"/>
                </a:lnTo>
                <a:lnTo>
                  <a:pt x="9382" y="72651"/>
                </a:lnTo>
                <a:lnTo>
                  <a:pt x="35052" y="34861"/>
                </a:lnTo>
                <a:lnTo>
                  <a:pt x="73294" y="9358"/>
                </a:lnTo>
                <a:lnTo>
                  <a:pt x="120396" y="0"/>
                </a:lnTo>
                <a:lnTo>
                  <a:pt x="757428" y="0"/>
                </a:lnTo>
                <a:lnTo>
                  <a:pt x="804529" y="9358"/>
                </a:lnTo>
                <a:lnTo>
                  <a:pt x="842772" y="34861"/>
                </a:lnTo>
                <a:lnTo>
                  <a:pt x="868441" y="72651"/>
                </a:lnTo>
                <a:lnTo>
                  <a:pt x="877824" y="118872"/>
                </a:lnTo>
                <a:lnTo>
                  <a:pt x="877824" y="600456"/>
                </a:lnTo>
                <a:lnTo>
                  <a:pt x="868441" y="646914"/>
                </a:lnTo>
                <a:lnTo>
                  <a:pt x="842772" y="685228"/>
                </a:lnTo>
                <a:lnTo>
                  <a:pt x="804529" y="711255"/>
                </a:lnTo>
                <a:lnTo>
                  <a:pt x="757428" y="72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04259" y="6073140"/>
            <a:ext cx="917575" cy="759460"/>
          </a:xfrm>
          <a:custGeom>
            <a:avLst/>
            <a:gdLst/>
            <a:ahLst/>
            <a:cxnLst/>
            <a:rect l="l" t="t" r="r" b="b"/>
            <a:pathLst>
              <a:path w="917575" h="759459">
                <a:moveTo>
                  <a:pt x="790956" y="758952"/>
                </a:moveTo>
                <a:lnTo>
                  <a:pt x="126492" y="758952"/>
                </a:lnTo>
                <a:lnTo>
                  <a:pt x="111252" y="755904"/>
                </a:lnTo>
                <a:lnTo>
                  <a:pt x="73152" y="742188"/>
                </a:lnTo>
                <a:lnTo>
                  <a:pt x="51816" y="726948"/>
                </a:lnTo>
                <a:lnTo>
                  <a:pt x="41148" y="719328"/>
                </a:lnTo>
                <a:lnTo>
                  <a:pt x="16764" y="685800"/>
                </a:lnTo>
                <a:lnTo>
                  <a:pt x="3048" y="647700"/>
                </a:lnTo>
                <a:lnTo>
                  <a:pt x="0" y="620268"/>
                </a:lnTo>
                <a:lnTo>
                  <a:pt x="0" y="138684"/>
                </a:lnTo>
                <a:lnTo>
                  <a:pt x="6096" y="97536"/>
                </a:lnTo>
                <a:lnTo>
                  <a:pt x="24384" y="60960"/>
                </a:lnTo>
                <a:lnTo>
                  <a:pt x="51816" y="32004"/>
                </a:lnTo>
                <a:lnTo>
                  <a:pt x="85344" y="10668"/>
                </a:lnTo>
                <a:lnTo>
                  <a:pt x="126492" y="0"/>
                </a:lnTo>
                <a:lnTo>
                  <a:pt x="790956" y="0"/>
                </a:lnTo>
                <a:lnTo>
                  <a:pt x="832104" y="10668"/>
                </a:lnTo>
                <a:lnTo>
                  <a:pt x="865632" y="32004"/>
                </a:lnTo>
                <a:lnTo>
                  <a:pt x="872744" y="38100"/>
                </a:lnTo>
                <a:lnTo>
                  <a:pt x="141732" y="38100"/>
                </a:lnTo>
                <a:lnTo>
                  <a:pt x="128016" y="39624"/>
                </a:lnTo>
                <a:lnTo>
                  <a:pt x="131064" y="39624"/>
                </a:lnTo>
                <a:lnTo>
                  <a:pt x="118872" y="41148"/>
                </a:lnTo>
                <a:lnTo>
                  <a:pt x="120396" y="41148"/>
                </a:lnTo>
                <a:lnTo>
                  <a:pt x="109728" y="42672"/>
                </a:lnTo>
                <a:lnTo>
                  <a:pt x="111252" y="42672"/>
                </a:lnTo>
                <a:lnTo>
                  <a:pt x="104140" y="45720"/>
                </a:lnTo>
                <a:lnTo>
                  <a:pt x="102108" y="45720"/>
                </a:lnTo>
                <a:lnTo>
                  <a:pt x="94107" y="50292"/>
                </a:lnTo>
                <a:lnTo>
                  <a:pt x="92964" y="50292"/>
                </a:lnTo>
                <a:lnTo>
                  <a:pt x="84963" y="54864"/>
                </a:lnTo>
                <a:lnTo>
                  <a:pt x="83820" y="54864"/>
                </a:lnTo>
                <a:lnTo>
                  <a:pt x="76504" y="60960"/>
                </a:lnTo>
                <a:lnTo>
                  <a:pt x="76200" y="60960"/>
                </a:lnTo>
                <a:lnTo>
                  <a:pt x="70104" y="67056"/>
                </a:lnTo>
                <a:lnTo>
                  <a:pt x="68580" y="67056"/>
                </a:lnTo>
                <a:lnTo>
                  <a:pt x="60960" y="76200"/>
                </a:lnTo>
                <a:lnTo>
                  <a:pt x="61468" y="76200"/>
                </a:lnTo>
                <a:lnTo>
                  <a:pt x="57404" y="82296"/>
                </a:lnTo>
                <a:lnTo>
                  <a:pt x="56388" y="82296"/>
                </a:lnTo>
                <a:lnTo>
                  <a:pt x="50292" y="91440"/>
                </a:lnTo>
                <a:lnTo>
                  <a:pt x="51162" y="91440"/>
                </a:lnTo>
                <a:lnTo>
                  <a:pt x="47897" y="99060"/>
                </a:lnTo>
                <a:lnTo>
                  <a:pt x="47244" y="99060"/>
                </a:lnTo>
                <a:lnTo>
                  <a:pt x="42672" y="109728"/>
                </a:lnTo>
                <a:lnTo>
                  <a:pt x="43815" y="109728"/>
                </a:lnTo>
                <a:lnTo>
                  <a:pt x="41910" y="117348"/>
                </a:lnTo>
                <a:lnTo>
                  <a:pt x="41148" y="117348"/>
                </a:lnTo>
                <a:lnTo>
                  <a:pt x="39814" y="128016"/>
                </a:lnTo>
                <a:lnTo>
                  <a:pt x="39624" y="128016"/>
                </a:lnTo>
                <a:lnTo>
                  <a:pt x="39624" y="630936"/>
                </a:lnTo>
                <a:lnTo>
                  <a:pt x="39814" y="630936"/>
                </a:lnTo>
                <a:lnTo>
                  <a:pt x="41148" y="641604"/>
                </a:lnTo>
                <a:lnTo>
                  <a:pt x="41910" y="641604"/>
                </a:lnTo>
                <a:lnTo>
                  <a:pt x="43815" y="649224"/>
                </a:lnTo>
                <a:lnTo>
                  <a:pt x="42672" y="649224"/>
                </a:lnTo>
                <a:lnTo>
                  <a:pt x="47244" y="659892"/>
                </a:lnTo>
                <a:lnTo>
                  <a:pt x="47897" y="659892"/>
                </a:lnTo>
                <a:lnTo>
                  <a:pt x="51162" y="667512"/>
                </a:lnTo>
                <a:lnTo>
                  <a:pt x="50292" y="667512"/>
                </a:lnTo>
                <a:lnTo>
                  <a:pt x="56388" y="676656"/>
                </a:lnTo>
                <a:lnTo>
                  <a:pt x="57404" y="676656"/>
                </a:lnTo>
                <a:lnTo>
                  <a:pt x="61468" y="682752"/>
                </a:lnTo>
                <a:lnTo>
                  <a:pt x="60960" y="682752"/>
                </a:lnTo>
                <a:lnTo>
                  <a:pt x="76200" y="697992"/>
                </a:lnTo>
                <a:lnTo>
                  <a:pt x="76504" y="697992"/>
                </a:lnTo>
                <a:lnTo>
                  <a:pt x="83820" y="704088"/>
                </a:lnTo>
                <a:lnTo>
                  <a:pt x="84963" y="704088"/>
                </a:lnTo>
                <a:lnTo>
                  <a:pt x="92964" y="708660"/>
                </a:lnTo>
                <a:lnTo>
                  <a:pt x="91440" y="708660"/>
                </a:lnTo>
                <a:lnTo>
                  <a:pt x="102108" y="713232"/>
                </a:lnTo>
                <a:lnTo>
                  <a:pt x="104140" y="713232"/>
                </a:lnTo>
                <a:lnTo>
                  <a:pt x="111252" y="716280"/>
                </a:lnTo>
                <a:lnTo>
                  <a:pt x="109728" y="716280"/>
                </a:lnTo>
                <a:lnTo>
                  <a:pt x="120396" y="719328"/>
                </a:lnTo>
                <a:lnTo>
                  <a:pt x="124968" y="719328"/>
                </a:lnTo>
                <a:lnTo>
                  <a:pt x="131064" y="720852"/>
                </a:lnTo>
                <a:lnTo>
                  <a:pt x="874166" y="720852"/>
                </a:lnTo>
                <a:lnTo>
                  <a:pt x="865632" y="726948"/>
                </a:lnTo>
                <a:lnTo>
                  <a:pt x="854964" y="736092"/>
                </a:lnTo>
                <a:lnTo>
                  <a:pt x="844296" y="742188"/>
                </a:lnTo>
                <a:lnTo>
                  <a:pt x="832104" y="748284"/>
                </a:lnTo>
                <a:lnTo>
                  <a:pt x="818388" y="752856"/>
                </a:lnTo>
                <a:lnTo>
                  <a:pt x="790956" y="758952"/>
                </a:lnTo>
                <a:close/>
              </a:path>
              <a:path w="917575" h="759459">
                <a:moveTo>
                  <a:pt x="816864" y="47244"/>
                </a:moveTo>
                <a:lnTo>
                  <a:pt x="806196" y="42672"/>
                </a:lnTo>
                <a:lnTo>
                  <a:pt x="807720" y="42672"/>
                </a:lnTo>
                <a:lnTo>
                  <a:pt x="797052" y="41148"/>
                </a:lnTo>
                <a:lnTo>
                  <a:pt x="798576" y="41148"/>
                </a:lnTo>
                <a:lnTo>
                  <a:pt x="786384" y="39624"/>
                </a:lnTo>
                <a:lnTo>
                  <a:pt x="787908" y="39624"/>
                </a:lnTo>
                <a:lnTo>
                  <a:pt x="775716" y="38100"/>
                </a:lnTo>
                <a:lnTo>
                  <a:pt x="872744" y="38100"/>
                </a:lnTo>
                <a:lnTo>
                  <a:pt x="876300" y="41148"/>
                </a:lnTo>
                <a:lnTo>
                  <a:pt x="880872" y="45720"/>
                </a:lnTo>
                <a:lnTo>
                  <a:pt x="815340" y="45720"/>
                </a:lnTo>
                <a:lnTo>
                  <a:pt x="816864" y="47244"/>
                </a:lnTo>
                <a:close/>
              </a:path>
              <a:path w="917575" h="759459">
                <a:moveTo>
                  <a:pt x="100584" y="47244"/>
                </a:moveTo>
                <a:lnTo>
                  <a:pt x="102108" y="45720"/>
                </a:lnTo>
                <a:lnTo>
                  <a:pt x="104140" y="45720"/>
                </a:lnTo>
                <a:lnTo>
                  <a:pt x="100584" y="47244"/>
                </a:lnTo>
                <a:close/>
              </a:path>
              <a:path w="917575" h="759459">
                <a:moveTo>
                  <a:pt x="826008" y="51816"/>
                </a:moveTo>
                <a:lnTo>
                  <a:pt x="815340" y="45720"/>
                </a:lnTo>
                <a:lnTo>
                  <a:pt x="880872" y="45720"/>
                </a:lnTo>
                <a:lnTo>
                  <a:pt x="885444" y="50292"/>
                </a:lnTo>
                <a:lnTo>
                  <a:pt x="824484" y="50292"/>
                </a:lnTo>
                <a:lnTo>
                  <a:pt x="826008" y="51816"/>
                </a:lnTo>
                <a:close/>
              </a:path>
              <a:path w="917575" h="759459">
                <a:moveTo>
                  <a:pt x="91440" y="51816"/>
                </a:moveTo>
                <a:lnTo>
                  <a:pt x="92964" y="50292"/>
                </a:lnTo>
                <a:lnTo>
                  <a:pt x="94107" y="50292"/>
                </a:lnTo>
                <a:lnTo>
                  <a:pt x="91440" y="51816"/>
                </a:lnTo>
                <a:close/>
              </a:path>
              <a:path w="917575" h="759459">
                <a:moveTo>
                  <a:pt x="833628" y="56388"/>
                </a:moveTo>
                <a:lnTo>
                  <a:pt x="824484" y="50292"/>
                </a:lnTo>
                <a:lnTo>
                  <a:pt x="885444" y="50292"/>
                </a:lnTo>
                <a:lnTo>
                  <a:pt x="888709" y="54864"/>
                </a:lnTo>
                <a:lnTo>
                  <a:pt x="833628" y="54864"/>
                </a:lnTo>
                <a:lnTo>
                  <a:pt x="833628" y="56388"/>
                </a:lnTo>
                <a:close/>
              </a:path>
              <a:path w="917575" h="759459">
                <a:moveTo>
                  <a:pt x="82296" y="56388"/>
                </a:moveTo>
                <a:lnTo>
                  <a:pt x="83820" y="54864"/>
                </a:lnTo>
                <a:lnTo>
                  <a:pt x="84963" y="54864"/>
                </a:lnTo>
                <a:lnTo>
                  <a:pt x="82296" y="56388"/>
                </a:lnTo>
                <a:close/>
              </a:path>
              <a:path w="917575" h="759459">
                <a:moveTo>
                  <a:pt x="842772" y="62484"/>
                </a:moveTo>
                <a:lnTo>
                  <a:pt x="833628" y="54864"/>
                </a:lnTo>
                <a:lnTo>
                  <a:pt x="888709" y="54864"/>
                </a:lnTo>
                <a:lnTo>
                  <a:pt x="893064" y="60960"/>
                </a:lnTo>
                <a:lnTo>
                  <a:pt x="841248" y="60960"/>
                </a:lnTo>
                <a:lnTo>
                  <a:pt x="842772" y="62484"/>
                </a:lnTo>
                <a:close/>
              </a:path>
              <a:path w="917575" h="759459">
                <a:moveTo>
                  <a:pt x="74676" y="62484"/>
                </a:moveTo>
                <a:lnTo>
                  <a:pt x="76200" y="60960"/>
                </a:lnTo>
                <a:lnTo>
                  <a:pt x="76504" y="60960"/>
                </a:lnTo>
                <a:lnTo>
                  <a:pt x="74676" y="62484"/>
                </a:lnTo>
                <a:close/>
              </a:path>
              <a:path w="917575" h="759459">
                <a:moveTo>
                  <a:pt x="901827" y="76200"/>
                </a:moveTo>
                <a:lnTo>
                  <a:pt x="856488" y="76200"/>
                </a:lnTo>
                <a:lnTo>
                  <a:pt x="841248" y="60960"/>
                </a:lnTo>
                <a:lnTo>
                  <a:pt x="893064" y="60960"/>
                </a:lnTo>
                <a:lnTo>
                  <a:pt x="900684" y="73152"/>
                </a:lnTo>
                <a:lnTo>
                  <a:pt x="901827" y="76200"/>
                </a:lnTo>
                <a:close/>
              </a:path>
              <a:path w="917575" h="759459">
                <a:moveTo>
                  <a:pt x="68580" y="68580"/>
                </a:moveTo>
                <a:lnTo>
                  <a:pt x="68580" y="67056"/>
                </a:lnTo>
                <a:lnTo>
                  <a:pt x="70104" y="67056"/>
                </a:lnTo>
                <a:lnTo>
                  <a:pt x="68580" y="68580"/>
                </a:lnTo>
                <a:close/>
              </a:path>
              <a:path w="917575" h="759459">
                <a:moveTo>
                  <a:pt x="61468" y="76200"/>
                </a:moveTo>
                <a:lnTo>
                  <a:pt x="60960" y="76200"/>
                </a:lnTo>
                <a:lnTo>
                  <a:pt x="62484" y="74676"/>
                </a:lnTo>
                <a:lnTo>
                  <a:pt x="61468" y="76200"/>
                </a:lnTo>
                <a:close/>
              </a:path>
              <a:path w="917575" h="759459">
                <a:moveTo>
                  <a:pt x="861060" y="83820"/>
                </a:moveTo>
                <a:lnTo>
                  <a:pt x="854964" y="74676"/>
                </a:lnTo>
                <a:lnTo>
                  <a:pt x="856488" y="76200"/>
                </a:lnTo>
                <a:lnTo>
                  <a:pt x="901827" y="76200"/>
                </a:lnTo>
                <a:lnTo>
                  <a:pt x="904113" y="82296"/>
                </a:lnTo>
                <a:lnTo>
                  <a:pt x="861060" y="82296"/>
                </a:lnTo>
                <a:lnTo>
                  <a:pt x="861060" y="83820"/>
                </a:lnTo>
                <a:close/>
              </a:path>
              <a:path w="917575" h="759459">
                <a:moveTo>
                  <a:pt x="56388" y="83820"/>
                </a:moveTo>
                <a:lnTo>
                  <a:pt x="56388" y="82296"/>
                </a:lnTo>
                <a:lnTo>
                  <a:pt x="57404" y="82296"/>
                </a:lnTo>
                <a:lnTo>
                  <a:pt x="56388" y="83820"/>
                </a:lnTo>
                <a:close/>
              </a:path>
              <a:path w="917575" h="759459">
                <a:moveTo>
                  <a:pt x="907542" y="91440"/>
                </a:moveTo>
                <a:lnTo>
                  <a:pt x="867156" y="91440"/>
                </a:lnTo>
                <a:lnTo>
                  <a:pt x="861060" y="82296"/>
                </a:lnTo>
                <a:lnTo>
                  <a:pt x="904113" y="82296"/>
                </a:lnTo>
                <a:lnTo>
                  <a:pt x="907542" y="91440"/>
                </a:lnTo>
                <a:close/>
              </a:path>
              <a:path w="917575" h="759459">
                <a:moveTo>
                  <a:pt x="51162" y="91440"/>
                </a:moveTo>
                <a:lnTo>
                  <a:pt x="50292" y="91440"/>
                </a:lnTo>
                <a:lnTo>
                  <a:pt x="51816" y="89916"/>
                </a:lnTo>
                <a:lnTo>
                  <a:pt x="51162" y="91440"/>
                </a:lnTo>
                <a:close/>
              </a:path>
              <a:path w="917575" h="759459">
                <a:moveTo>
                  <a:pt x="870204" y="100584"/>
                </a:moveTo>
                <a:lnTo>
                  <a:pt x="865632" y="89916"/>
                </a:lnTo>
                <a:lnTo>
                  <a:pt x="867156" y="91440"/>
                </a:lnTo>
                <a:lnTo>
                  <a:pt x="907542" y="91440"/>
                </a:lnTo>
                <a:lnTo>
                  <a:pt x="909828" y="97536"/>
                </a:lnTo>
                <a:lnTo>
                  <a:pt x="910336" y="99060"/>
                </a:lnTo>
                <a:lnTo>
                  <a:pt x="870204" y="99060"/>
                </a:lnTo>
                <a:lnTo>
                  <a:pt x="870204" y="100584"/>
                </a:lnTo>
                <a:close/>
              </a:path>
              <a:path w="917575" h="759459">
                <a:moveTo>
                  <a:pt x="47244" y="100584"/>
                </a:moveTo>
                <a:lnTo>
                  <a:pt x="47244" y="99060"/>
                </a:lnTo>
                <a:lnTo>
                  <a:pt x="47897" y="99060"/>
                </a:lnTo>
                <a:lnTo>
                  <a:pt x="47244" y="100584"/>
                </a:lnTo>
                <a:close/>
              </a:path>
              <a:path w="917575" h="759459">
                <a:moveTo>
                  <a:pt x="873252" y="109728"/>
                </a:moveTo>
                <a:lnTo>
                  <a:pt x="870204" y="99060"/>
                </a:lnTo>
                <a:lnTo>
                  <a:pt x="910336" y="99060"/>
                </a:lnTo>
                <a:lnTo>
                  <a:pt x="913384" y="108204"/>
                </a:lnTo>
                <a:lnTo>
                  <a:pt x="873252" y="108204"/>
                </a:lnTo>
                <a:lnTo>
                  <a:pt x="873252" y="109728"/>
                </a:lnTo>
                <a:close/>
              </a:path>
              <a:path w="917575" h="759459">
                <a:moveTo>
                  <a:pt x="43815" y="109728"/>
                </a:moveTo>
                <a:lnTo>
                  <a:pt x="42672" y="109728"/>
                </a:lnTo>
                <a:lnTo>
                  <a:pt x="44196" y="108204"/>
                </a:lnTo>
                <a:lnTo>
                  <a:pt x="43815" y="109728"/>
                </a:lnTo>
                <a:close/>
              </a:path>
              <a:path w="917575" h="759459">
                <a:moveTo>
                  <a:pt x="876300" y="120396"/>
                </a:moveTo>
                <a:lnTo>
                  <a:pt x="873252" y="108204"/>
                </a:lnTo>
                <a:lnTo>
                  <a:pt x="913384" y="108204"/>
                </a:lnTo>
                <a:lnTo>
                  <a:pt x="914400" y="111252"/>
                </a:lnTo>
                <a:lnTo>
                  <a:pt x="915077" y="117348"/>
                </a:lnTo>
                <a:lnTo>
                  <a:pt x="876300" y="117348"/>
                </a:lnTo>
                <a:lnTo>
                  <a:pt x="876300" y="120396"/>
                </a:lnTo>
                <a:close/>
              </a:path>
              <a:path w="917575" h="759459">
                <a:moveTo>
                  <a:pt x="41148" y="120396"/>
                </a:moveTo>
                <a:lnTo>
                  <a:pt x="41148" y="117348"/>
                </a:lnTo>
                <a:lnTo>
                  <a:pt x="41910" y="117348"/>
                </a:lnTo>
                <a:lnTo>
                  <a:pt x="41148" y="120396"/>
                </a:lnTo>
                <a:close/>
              </a:path>
              <a:path w="917575" h="759459">
                <a:moveTo>
                  <a:pt x="877824" y="129540"/>
                </a:moveTo>
                <a:lnTo>
                  <a:pt x="876300" y="117348"/>
                </a:lnTo>
                <a:lnTo>
                  <a:pt x="915077" y="117348"/>
                </a:lnTo>
                <a:lnTo>
                  <a:pt x="916262" y="128016"/>
                </a:lnTo>
                <a:lnTo>
                  <a:pt x="877824" y="128016"/>
                </a:lnTo>
                <a:lnTo>
                  <a:pt x="877824" y="129540"/>
                </a:lnTo>
                <a:close/>
              </a:path>
              <a:path w="917575" h="759459">
                <a:moveTo>
                  <a:pt x="39624" y="129540"/>
                </a:moveTo>
                <a:lnTo>
                  <a:pt x="39624" y="128016"/>
                </a:lnTo>
                <a:lnTo>
                  <a:pt x="39814" y="128016"/>
                </a:lnTo>
                <a:lnTo>
                  <a:pt x="39624" y="129540"/>
                </a:lnTo>
                <a:close/>
              </a:path>
              <a:path w="917575" h="759459">
                <a:moveTo>
                  <a:pt x="916262" y="630936"/>
                </a:moveTo>
                <a:lnTo>
                  <a:pt x="877824" y="630936"/>
                </a:lnTo>
                <a:lnTo>
                  <a:pt x="877824" y="128016"/>
                </a:lnTo>
                <a:lnTo>
                  <a:pt x="916262" y="128016"/>
                </a:lnTo>
                <a:lnTo>
                  <a:pt x="917448" y="138684"/>
                </a:lnTo>
                <a:lnTo>
                  <a:pt x="917448" y="620268"/>
                </a:lnTo>
                <a:lnTo>
                  <a:pt x="916262" y="630936"/>
                </a:lnTo>
                <a:close/>
              </a:path>
              <a:path w="917575" h="759459">
                <a:moveTo>
                  <a:pt x="39814" y="630936"/>
                </a:moveTo>
                <a:lnTo>
                  <a:pt x="39624" y="630936"/>
                </a:lnTo>
                <a:lnTo>
                  <a:pt x="39624" y="629412"/>
                </a:lnTo>
                <a:lnTo>
                  <a:pt x="39814" y="630936"/>
                </a:lnTo>
                <a:close/>
              </a:path>
              <a:path w="917575" h="759459">
                <a:moveTo>
                  <a:pt x="915077" y="641604"/>
                </a:moveTo>
                <a:lnTo>
                  <a:pt x="876300" y="641604"/>
                </a:lnTo>
                <a:lnTo>
                  <a:pt x="877824" y="629412"/>
                </a:lnTo>
                <a:lnTo>
                  <a:pt x="877824" y="630936"/>
                </a:lnTo>
                <a:lnTo>
                  <a:pt x="916262" y="630936"/>
                </a:lnTo>
                <a:lnTo>
                  <a:pt x="915077" y="641604"/>
                </a:lnTo>
                <a:close/>
              </a:path>
              <a:path w="917575" h="759459">
                <a:moveTo>
                  <a:pt x="41910" y="641604"/>
                </a:moveTo>
                <a:lnTo>
                  <a:pt x="41148" y="641604"/>
                </a:lnTo>
                <a:lnTo>
                  <a:pt x="41148" y="638556"/>
                </a:lnTo>
                <a:lnTo>
                  <a:pt x="41910" y="641604"/>
                </a:lnTo>
                <a:close/>
              </a:path>
              <a:path w="917575" h="759459">
                <a:moveTo>
                  <a:pt x="913384" y="650748"/>
                </a:moveTo>
                <a:lnTo>
                  <a:pt x="873252" y="650748"/>
                </a:lnTo>
                <a:lnTo>
                  <a:pt x="876300" y="638556"/>
                </a:lnTo>
                <a:lnTo>
                  <a:pt x="876300" y="641604"/>
                </a:lnTo>
                <a:lnTo>
                  <a:pt x="915077" y="641604"/>
                </a:lnTo>
                <a:lnTo>
                  <a:pt x="914400" y="647700"/>
                </a:lnTo>
                <a:lnTo>
                  <a:pt x="913384" y="650748"/>
                </a:lnTo>
                <a:close/>
              </a:path>
              <a:path w="917575" h="759459">
                <a:moveTo>
                  <a:pt x="44196" y="650748"/>
                </a:moveTo>
                <a:lnTo>
                  <a:pt x="42672" y="649224"/>
                </a:lnTo>
                <a:lnTo>
                  <a:pt x="43815" y="649224"/>
                </a:lnTo>
                <a:lnTo>
                  <a:pt x="44196" y="650748"/>
                </a:lnTo>
                <a:close/>
              </a:path>
              <a:path w="917575" h="759459">
                <a:moveTo>
                  <a:pt x="910336" y="659892"/>
                </a:moveTo>
                <a:lnTo>
                  <a:pt x="870204" y="659892"/>
                </a:lnTo>
                <a:lnTo>
                  <a:pt x="873252" y="649224"/>
                </a:lnTo>
                <a:lnTo>
                  <a:pt x="873252" y="650748"/>
                </a:lnTo>
                <a:lnTo>
                  <a:pt x="913384" y="650748"/>
                </a:lnTo>
                <a:lnTo>
                  <a:pt x="910336" y="659892"/>
                </a:lnTo>
                <a:close/>
              </a:path>
              <a:path w="917575" h="759459">
                <a:moveTo>
                  <a:pt x="47897" y="659892"/>
                </a:moveTo>
                <a:lnTo>
                  <a:pt x="47244" y="659892"/>
                </a:lnTo>
                <a:lnTo>
                  <a:pt x="47244" y="658368"/>
                </a:lnTo>
                <a:lnTo>
                  <a:pt x="47897" y="659892"/>
                </a:lnTo>
                <a:close/>
              </a:path>
              <a:path w="917575" h="759459">
                <a:moveTo>
                  <a:pt x="865632" y="669036"/>
                </a:moveTo>
                <a:lnTo>
                  <a:pt x="870204" y="658368"/>
                </a:lnTo>
                <a:lnTo>
                  <a:pt x="870204" y="659892"/>
                </a:lnTo>
                <a:lnTo>
                  <a:pt x="910336" y="659892"/>
                </a:lnTo>
                <a:lnTo>
                  <a:pt x="909828" y="661416"/>
                </a:lnTo>
                <a:lnTo>
                  <a:pt x="907542" y="667512"/>
                </a:lnTo>
                <a:lnTo>
                  <a:pt x="867156" y="667512"/>
                </a:lnTo>
                <a:lnTo>
                  <a:pt x="865632" y="669036"/>
                </a:lnTo>
                <a:close/>
              </a:path>
              <a:path w="917575" h="759459">
                <a:moveTo>
                  <a:pt x="51816" y="669036"/>
                </a:moveTo>
                <a:lnTo>
                  <a:pt x="50292" y="667512"/>
                </a:lnTo>
                <a:lnTo>
                  <a:pt x="51162" y="667512"/>
                </a:lnTo>
                <a:lnTo>
                  <a:pt x="51816" y="669036"/>
                </a:lnTo>
                <a:close/>
              </a:path>
              <a:path w="917575" h="759459">
                <a:moveTo>
                  <a:pt x="904113" y="676656"/>
                </a:moveTo>
                <a:lnTo>
                  <a:pt x="861060" y="676656"/>
                </a:lnTo>
                <a:lnTo>
                  <a:pt x="867156" y="667512"/>
                </a:lnTo>
                <a:lnTo>
                  <a:pt x="907542" y="667512"/>
                </a:lnTo>
                <a:lnTo>
                  <a:pt x="904113" y="676656"/>
                </a:lnTo>
                <a:close/>
              </a:path>
              <a:path w="917575" h="759459">
                <a:moveTo>
                  <a:pt x="57404" y="676656"/>
                </a:moveTo>
                <a:lnTo>
                  <a:pt x="56388" y="676656"/>
                </a:lnTo>
                <a:lnTo>
                  <a:pt x="56388" y="675132"/>
                </a:lnTo>
                <a:lnTo>
                  <a:pt x="57404" y="676656"/>
                </a:lnTo>
                <a:close/>
              </a:path>
              <a:path w="917575" h="759459">
                <a:moveTo>
                  <a:pt x="901255" y="684276"/>
                </a:moveTo>
                <a:lnTo>
                  <a:pt x="854964" y="684276"/>
                </a:lnTo>
                <a:lnTo>
                  <a:pt x="861060" y="675132"/>
                </a:lnTo>
                <a:lnTo>
                  <a:pt x="861060" y="676656"/>
                </a:lnTo>
                <a:lnTo>
                  <a:pt x="904113" y="676656"/>
                </a:lnTo>
                <a:lnTo>
                  <a:pt x="901255" y="684276"/>
                </a:lnTo>
                <a:close/>
              </a:path>
              <a:path w="917575" h="759459">
                <a:moveTo>
                  <a:pt x="62484" y="684276"/>
                </a:moveTo>
                <a:lnTo>
                  <a:pt x="60960" y="682752"/>
                </a:lnTo>
                <a:lnTo>
                  <a:pt x="61468" y="682752"/>
                </a:lnTo>
                <a:lnTo>
                  <a:pt x="62484" y="684276"/>
                </a:lnTo>
                <a:close/>
              </a:path>
              <a:path w="917575" h="759459">
                <a:moveTo>
                  <a:pt x="847344" y="691896"/>
                </a:moveTo>
                <a:lnTo>
                  <a:pt x="854964" y="682752"/>
                </a:lnTo>
                <a:lnTo>
                  <a:pt x="854964" y="684276"/>
                </a:lnTo>
                <a:lnTo>
                  <a:pt x="901255" y="684276"/>
                </a:lnTo>
                <a:lnTo>
                  <a:pt x="900684" y="685800"/>
                </a:lnTo>
                <a:lnTo>
                  <a:pt x="897826" y="690372"/>
                </a:lnTo>
                <a:lnTo>
                  <a:pt x="848868" y="690372"/>
                </a:lnTo>
                <a:lnTo>
                  <a:pt x="847344" y="691896"/>
                </a:lnTo>
                <a:close/>
              </a:path>
              <a:path w="917575" h="759459">
                <a:moveTo>
                  <a:pt x="893064" y="697992"/>
                </a:moveTo>
                <a:lnTo>
                  <a:pt x="841248" y="697992"/>
                </a:lnTo>
                <a:lnTo>
                  <a:pt x="848868" y="690372"/>
                </a:lnTo>
                <a:lnTo>
                  <a:pt x="897826" y="690372"/>
                </a:lnTo>
                <a:lnTo>
                  <a:pt x="893064" y="697992"/>
                </a:lnTo>
                <a:close/>
              </a:path>
              <a:path w="917575" h="759459">
                <a:moveTo>
                  <a:pt x="76504" y="697992"/>
                </a:moveTo>
                <a:lnTo>
                  <a:pt x="76200" y="697992"/>
                </a:lnTo>
                <a:lnTo>
                  <a:pt x="74676" y="696468"/>
                </a:lnTo>
                <a:lnTo>
                  <a:pt x="76504" y="697992"/>
                </a:lnTo>
                <a:close/>
              </a:path>
              <a:path w="917575" h="759459">
                <a:moveTo>
                  <a:pt x="832104" y="704088"/>
                </a:moveTo>
                <a:lnTo>
                  <a:pt x="842772" y="696468"/>
                </a:lnTo>
                <a:lnTo>
                  <a:pt x="841248" y="697992"/>
                </a:lnTo>
                <a:lnTo>
                  <a:pt x="893064" y="697992"/>
                </a:lnTo>
                <a:lnTo>
                  <a:pt x="889798" y="702564"/>
                </a:lnTo>
                <a:lnTo>
                  <a:pt x="835152" y="702564"/>
                </a:lnTo>
                <a:lnTo>
                  <a:pt x="832104" y="704088"/>
                </a:lnTo>
                <a:close/>
              </a:path>
              <a:path w="917575" h="759459">
                <a:moveTo>
                  <a:pt x="84963" y="704088"/>
                </a:moveTo>
                <a:lnTo>
                  <a:pt x="83820" y="704088"/>
                </a:lnTo>
                <a:lnTo>
                  <a:pt x="82296" y="702564"/>
                </a:lnTo>
                <a:lnTo>
                  <a:pt x="84963" y="704088"/>
                </a:lnTo>
                <a:close/>
              </a:path>
              <a:path w="917575" h="759459">
                <a:moveTo>
                  <a:pt x="881525" y="713232"/>
                </a:moveTo>
                <a:lnTo>
                  <a:pt x="815340" y="713232"/>
                </a:lnTo>
                <a:lnTo>
                  <a:pt x="826008" y="708660"/>
                </a:lnTo>
                <a:lnTo>
                  <a:pt x="824484" y="708660"/>
                </a:lnTo>
                <a:lnTo>
                  <a:pt x="835152" y="702564"/>
                </a:lnTo>
                <a:lnTo>
                  <a:pt x="889798" y="702564"/>
                </a:lnTo>
                <a:lnTo>
                  <a:pt x="885444" y="708660"/>
                </a:lnTo>
                <a:lnTo>
                  <a:pt x="881525" y="713232"/>
                </a:lnTo>
                <a:close/>
              </a:path>
              <a:path w="917575" h="759459">
                <a:moveTo>
                  <a:pt x="104140" y="713232"/>
                </a:moveTo>
                <a:lnTo>
                  <a:pt x="102108" y="713232"/>
                </a:lnTo>
                <a:lnTo>
                  <a:pt x="100584" y="711708"/>
                </a:lnTo>
                <a:lnTo>
                  <a:pt x="104140" y="713232"/>
                </a:lnTo>
                <a:close/>
              </a:path>
              <a:path w="917575" h="759459">
                <a:moveTo>
                  <a:pt x="876300" y="719328"/>
                </a:moveTo>
                <a:lnTo>
                  <a:pt x="797052" y="719328"/>
                </a:lnTo>
                <a:lnTo>
                  <a:pt x="807720" y="716280"/>
                </a:lnTo>
                <a:lnTo>
                  <a:pt x="806196" y="716280"/>
                </a:lnTo>
                <a:lnTo>
                  <a:pt x="816864" y="711708"/>
                </a:lnTo>
                <a:lnTo>
                  <a:pt x="815340" y="713232"/>
                </a:lnTo>
                <a:lnTo>
                  <a:pt x="881525" y="713232"/>
                </a:lnTo>
                <a:lnTo>
                  <a:pt x="876300" y="719328"/>
                </a:lnTo>
                <a:close/>
              </a:path>
              <a:path w="917575" h="759459">
                <a:moveTo>
                  <a:pt x="124968" y="719328"/>
                </a:moveTo>
                <a:lnTo>
                  <a:pt x="120396" y="719328"/>
                </a:lnTo>
                <a:lnTo>
                  <a:pt x="118872" y="717804"/>
                </a:lnTo>
                <a:lnTo>
                  <a:pt x="124968" y="719328"/>
                </a:lnTo>
                <a:close/>
              </a:path>
              <a:path w="917575" h="759459">
                <a:moveTo>
                  <a:pt x="874166" y="720852"/>
                </a:moveTo>
                <a:lnTo>
                  <a:pt x="786384" y="720852"/>
                </a:lnTo>
                <a:lnTo>
                  <a:pt x="798576" y="717804"/>
                </a:lnTo>
                <a:lnTo>
                  <a:pt x="797052" y="719328"/>
                </a:lnTo>
                <a:lnTo>
                  <a:pt x="876300" y="719328"/>
                </a:lnTo>
                <a:lnTo>
                  <a:pt x="874166" y="720852"/>
                </a:lnTo>
                <a:close/>
              </a:path>
              <a:path w="917575" h="759459">
                <a:moveTo>
                  <a:pt x="141732" y="720852"/>
                </a:moveTo>
                <a:lnTo>
                  <a:pt x="131064" y="720852"/>
                </a:lnTo>
                <a:lnTo>
                  <a:pt x="128016" y="719328"/>
                </a:lnTo>
                <a:lnTo>
                  <a:pt x="141732" y="720852"/>
                </a:lnTo>
                <a:close/>
              </a:path>
              <a:path w="917575" h="759459">
                <a:moveTo>
                  <a:pt x="786384" y="720852"/>
                </a:moveTo>
                <a:lnTo>
                  <a:pt x="775716" y="720852"/>
                </a:lnTo>
                <a:lnTo>
                  <a:pt x="787908" y="719328"/>
                </a:lnTo>
                <a:lnTo>
                  <a:pt x="786384" y="7208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739378" y="6170112"/>
            <a:ext cx="64770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80" dirty="0">
                <a:latin typeface="Times New Roman"/>
                <a:cs typeface="Times New Roman"/>
              </a:rPr>
              <a:t>Risk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spc="100" dirty="0">
                <a:latin typeface="Noto Sans CJK JP Regular"/>
                <a:cs typeface="Noto Sans CJK JP Regular"/>
              </a:rPr>
              <a:t>관리</a:t>
            </a:r>
            <a:endParaRPr sz="1100">
              <a:latin typeface="Noto Sans CJK JP Regular"/>
              <a:cs typeface="Noto Sans CJK JP Regular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86783" y="3408695"/>
            <a:ext cx="1877695" cy="582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1200"/>
              </a:lnSpc>
              <a:spcBef>
                <a:spcPts val="105"/>
              </a:spcBef>
            </a:pPr>
            <a:r>
              <a:rPr sz="1200" spc="100" dirty="0">
                <a:latin typeface="Times New Roman"/>
                <a:cs typeface="Times New Roman"/>
              </a:rPr>
              <a:t>SCB </a:t>
            </a:r>
            <a:r>
              <a:rPr sz="1200" spc="114" dirty="0">
                <a:latin typeface="Times New Roman"/>
                <a:cs typeface="Times New Roman"/>
              </a:rPr>
              <a:t>Group </a:t>
            </a:r>
            <a:r>
              <a:rPr sz="1200" spc="100" dirty="0">
                <a:latin typeface="Times New Roman"/>
                <a:cs typeface="Times New Roman"/>
              </a:rPr>
              <a:t>Oracle</a:t>
            </a:r>
            <a:r>
              <a:rPr sz="1200" spc="-195" dirty="0">
                <a:latin typeface="Times New Roman"/>
                <a:cs typeface="Times New Roman"/>
              </a:rPr>
              <a:t> </a:t>
            </a:r>
            <a:r>
              <a:rPr sz="1200" spc="45" dirty="0">
                <a:latin typeface="Times New Roman"/>
                <a:cs typeface="Times New Roman"/>
              </a:rPr>
              <a:t>FCCM  </a:t>
            </a:r>
            <a:r>
              <a:rPr sz="1200" spc="20" dirty="0">
                <a:latin typeface="Times New Roman"/>
                <a:cs typeface="Times New Roman"/>
              </a:rPr>
              <a:t>AML</a:t>
            </a:r>
            <a:r>
              <a:rPr sz="1200" spc="20" dirty="0">
                <a:latin typeface="Noto Sans CJK JP Regular"/>
                <a:cs typeface="Noto Sans CJK JP Regular"/>
              </a:rPr>
              <a:t>이 </a:t>
            </a:r>
            <a:r>
              <a:rPr sz="1200" spc="120" dirty="0">
                <a:latin typeface="Noto Sans CJK JP Regular"/>
                <a:cs typeface="Noto Sans CJK JP Regular"/>
              </a:rPr>
              <a:t>제공하는 시나리오  및 </a:t>
            </a:r>
            <a:r>
              <a:rPr sz="1200" spc="90" dirty="0">
                <a:latin typeface="Times New Roman"/>
                <a:cs typeface="Times New Roman"/>
              </a:rPr>
              <a:t>Rule </a:t>
            </a:r>
            <a:r>
              <a:rPr sz="1200" spc="125" dirty="0">
                <a:latin typeface="Times New Roman"/>
                <a:cs typeface="Times New Roman"/>
              </a:rPr>
              <a:t>book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연계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86783" y="5242061"/>
            <a:ext cx="1832610" cy="582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105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실사용자 및 </a:t>
            </a:r>
            <a:r>
              <a:rPr sz="1200" spc="-30" dirty="0">
                <a:latin typeface="Times New Roman"/>
                <a:cs typeface="Times New Roman"/>
              </a:rPr>
              <a:t>IT </a:t>
            </a:r>
            <a:r>
              <a:rPr sz="1200" spc="120" dirty="0">
                <a:latin typeface="Noto Sans CJK JP Regular"/>
                <a:cs typeface="Noto Sans CJK JP Regular"/>
              </a:rPr>
              <a:t>부문과  지속적 </a:t>
            </a:r>
            <a:r>
              <a:rPr sz="1200" spc="95" dirty="0">
                <a:latin typeface="Times New Roman"/>
                <a:cs typeface="Times New Roman"/>
              </a:rPr>
              <a:t>Interaction</a:t>
            </a:r>
            <a:r>
              <a:rPr sz="1200" spc="95" dirty="0">
                <a:latin typeface="Noto Sans CJK JP Regular"/>
                <a:cs typeface="Noto Sans CJK JP Regular"/>
              </a:rPr>
              <a:t>을</a:t>
            </a:r>
            <a:r>
              <a:rPr sz="1200" spc="-120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통한  정확한 사용자 요구</a:t>
            </a:r>
            <a:r>
              <a:rPr sz="1200" spc="-125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반영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86783" y="6194547"/>
            <a:ext cx="2068195" cy="582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105"/>
              </a:spcBef>
            </a:pPr>
            <a:r>
              <a:rPr sz="1200" spc="100" dirty="0">
                <a:latin typeface="Times New Roman"/>
                <a:cs typeface="Times New Roman"/>
              </a:rPr>
              <a:t>SCB </a:t>
            </a:r>
            <a:r>
              <a:rPr sz="1200" spc="114" dirty="0">
                <a:latin typeface="Times New Roman"/>
                <a:cs typeface="Times New Roman"/>
              </a:rPr>
              <a:t>Group</a:t>
            </a:r>
            <a:r>
              <a:rPr sz="1200" spc="-180" dirty="0">
                <a:latin typeface="Times New Roman"/>
                <a:cs typeface="Times New Roman"/>
              </a:rPr>
              <a:t> </a:t>
            </a:r>
            <a:r>
              <a:rPr sz="1200" spc="40" dirty="0">
                <a:latin typeface="Times New Roman"/>
                <a:cs typeface="Times New Roman"/>
              </a:rPr>
              <a:t>AML,SCBK </a:t>
            </a:r>
            <a:r>
              <a:rPr sz="1200" spc="120" dirty="0">
                <a:latin typeface="Noto Sans CJK JP Regular"/>
                <a:cs typeface="Noto Sans CJK JP Regular"/>
              </a:rPr>
              <a:t>현업  등과 지속적 커뮤니케이션을  통한 </a:t>
            </a:r>
            <a:r>
              <a:rPr sz="1200" spc="90" dirty="0">
                <a:latin typeface="Times New Roman"/>
                <a:cs typeface="Times New Roman"/>
              </a:rPr>
              <a:t>Risk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해소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624071" y="4258055"/>
            <a:ext cx="878205" cy="721360"/>
          </a:xfrm>
          <a:custGeom>
            <a:avLst/>
            <a:gdLst/>
            <a:ahLst/>
            <a:cxnLst/>
            <a:rect l="l" t="t" r="r" b="b"/>
            <a:pathLst>
              <a:path w="878204" h="721360">
                <a:moveTo>
                  <a:pt x="757428" y="720852"/>
                </a:moveTo>
                <a:lnTo>
                  <a:pt x="120396" y="720852"/>
                </a:lnTo>
                <a:lnTo>
                  <a:pt x="73294" y="711255"/>
                </a:lnTo>
                <a:lnTo>
                  <a:pt x="35052" y="685228"/>
                </a:lnTo>
                <a:lnTo>
                  <a:pt x="9382" y="646914"/>
                </a:lnTo>
                <a:lnTo>
                  <a:pt x="0" y="600456"/>
                </a:lnTo>
                <a:lnTo>
                  <a:pt x="0" y="118872"/>
                </a:lnTo>
                <a:lnTo>
                  <a:pt x="9382" y="72651"/>
                </a:lnTo>
                <a:lnTo>
                  <a:pt x="35052" y="34861"/>
                </a:lnTo>
                <a:lnTo>
                  <a:pt x="73294" y="9358"/>
                </a:lnTo>
                <a:lnTo>
                  <a:pt x="120396" y="0"/>
                </a:lnTo>
                <a:lnTo>
                  <a:pt x="757428" y="0"/>
                </a:lnTo>
                <a:lnTo>
                  <a:pt x="804529" y="9358"/>
                </a:lnTo>
                <a:lnTo>
                  <a:pt x="842772" y="34861"/>
                </a:lnTo>
                <a:lnTo>
                  <a:pt x="868441" y="72651"/>
                </a:lnTo>
                <a:lnTo>
                  <a:pt x="877824" y="118872"/>
                </a:lnTo>
                <a:lnTo>
                  <a:pt x="877824" y="600456"/>
                </a:lnTo>
                <a:lnTo>
                  <a:pt x="868441" y="646914"/>
                </a:lnTo>
                <a:lnTo>
                  <a:pt x="842772" y="685228"/>
                </a:lnTo>
                <a:lnTo>
                  <a:pt x="804529" y="711255"/>
                </a:lnTo>
                <a:lnTo>
                  <a:pt x="757428" y="7208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04259" y="4238244"/>
            <a:ext cx="917575" cy="759460"/>
          </a:xfrm>
          <a:custGeom>
            <a:avLst/>
            <a:gdLst/>
            <a:ahLst/>
            <a:cxnLst/>
            <a:rect l="l" t="t" r="r" b="b"/>
            <a:pathLst>
              <a:path w="917575" h="759460">
                <a:moveTo>
                  <a:pt x="790956" y="758952"/>
                </a:moveTo>
                <a:lnTo>
                  <a:pt x="126492" y="758952"/>
                </a:lnTo>
                <a:lnTo>
                  <a:pt x="111252" y="755904"/>
                </a:lnTo>
                <a:lnTo>
                  <a:pt x="73152" y="742188"/>
                </a:lnTo>
                <a:lnTo>
                  <a:pt x="51816" y="726948"/>
                </a:lnTo>
                <a:lnTo>
                  <a:pt x="41148" y="719328"/>
                </a:lnTo>
                <a:lnTo>
                  <a:pt x="16764" y="685800"/>
                </a:lnTo>
                <a:lnTo>
                  <a:pt x="3048" y="647700"/>
                </a:lnTo>
                <a:lnTo>
                  <a:pt x="0" y="620268"/>
                </a:lnTo>
                <a:lnTo>
                  <a:pt x="0" y="138684"/>
                </a:lnTo>
                <a:lnTo>
                  <a:pt x="6096" y="97536"/>
                </a:lnTo>
                <a:lnTo>
                  <a:pt x="24384" y="60960"/>
                </a:lnTo>
                <a:lnTo>
                  <a:pt x="51816" y="32004"/>
                </a:lnTo>
                <a:lnTo>
                  <a:pt x="85344" y="10668"/>
                </a:lnTo>
                <a:lnTo>
                  <a:pt x="126492" y="0"/>
                </a:lnTo>
                <a:lnTo>
                  <a:pt x="790956" y="0"/>
                </a:lnTo>
                <a:lnTo>
                  <a:pt x="832104" y="10668"/>
                </a:lnTo>
                <a:lnTo>
                  <a:pt x="865632" y="32004"/>
                </a:lnTo>
                <a:lnTo>
                  <a:pt x="872744" y="38100"/>
                </a:lnTo>
                <a:lnTo>
                  <a:pt x="141732" y="38100"/>
                </a:lnTo>
                <a:lnTo>
                  <a:pt x="128016" y="39624"/>
                </a:lnTo>
                <a:lnTo>
                  <a:pt x="131064" y="39624"/>
                </a:lnTo>
                <a:lnTo>
                  <a:pt x="118872" y="41148"/>
                </a:lnTo>
                <a:lnTo>
                  <a:pt x="120396" y="41148"/>
                </a:lnTo>
                <a:lnTo>
                  <a:pt x="109728" y="42672"/>
                </a:lnTo>
                <a:lnTo>
                  <a:pt x="111252" y="42672"/>
                </a:lnTo>
                <a:lnTo>
                  <a:pt x="104140" y="45720"/>
                </a:lnTo>
                <a:lnTo>
                  <a:pt x="102108" y="45720"/>
                </a:lnTo>
                <a:lnTo>
                  <a:pt x="94107" y="50292"/>
                </a:lnTo>
                <a:lnTo>
                  <a:pt x="92964" y="50292"/>
                </a:lnTo>
                <a:lnTo>
                  <a:pt x="84963" y="54864"/>
                </a:lnTo>
                <a:lnTo>
                  <a:pt x="83820" y="54864"/>
                </a:lnTo>
                <a:lnTo>
                  <a:pt x="76504" y="60960"/>
                </a:lnTo>
                <a:lnTo>
                  <a:pt x="76200" y="60960"/>
                </a:lnTo>
                <a:lnTo>
                  <a:pt x="70104" y="67056"/>
                </a:lnTo>
                <a:lnTo>
                  <a:pt x="68580" y="67056"/>
                </a:lnTo>
                <a:lnTo>
                  <a:pt x="60960" y="76200"/>
                </a:lnTo>
                <a:lnTo>
                  <a:pt x="61468" y="76200"/>
                </a:lnTo>
                <a:lnTo>
                  <a:pt x="57404" y="82296"/>
                </a:lnTo>
                <a:lnTo>
                  <a:pt x="56388" y="82296"/>
                </a:lnTo>
                <a:lnTo>
                  <a:pt x="52033" y="89916"/>
                </a:lnTo>
                <a:lnTo>
                  <a:pt x="51816" y="89916"/>
                </a:lnTo>
                <a:lnTo>
                  <a:pt x="50292" y="92964"/>
                </a:lnTo>
                <a:lnTo>
                  <a:pt x="50509" y="92964"/>
                </a:lnTo>
                <a:lnTo>
                  <a:pt x="47897" y="99060"/>
                </a:lnTo>
                <a:lnTo>
                  <a:pt x="47244" y="99060"/>
                </a:lnTo>
                <a:lnTo>
                  <a:pt x="42672" y="109728"/>
                </a:lnTo>
                <a:lnTo>
                  <a:pt x="43815" y="109728"/>
                </a:lnTo>
                <a:lnTo>
                  <a:pt x="41529" y="118872"/>
                </a:lnTo>
                <a:lnTo>
                  <a:pt x="41148" y="118872"/>
                </a:lnTo>
                <a:lnTo>
                  <a:pt x="39841" y="128016"/>
                </a:lnTo>
                <a:lnTo>
                  <a:pt x="39624" y="128016"/>
                </a:lnTo>
                <a:lnTo>
                  <a:pt x="39624" y="630936"/>
                </a:lnTo>
                <a:lnTo>
                  <a:pt x="39814" y="630936"/>
                </a:lnTo>
                <a:lnTo>
                  <a:pt x="41148" y="641604"/>
                </a:lnTo>
                <a:lnTo>
                  <a:pt x="41583" y="641604"/>
                </a:lnTo>
                <a:lnTo>
                  <a:pt x="43760" y="649224"/>
                </a:lnTo>
                <a:lnTo>
                  <a:pt x="42672" y="649224"/>
                </a:lnTo>
                <a:lnTo>
                  <a:pt x="47244" y="659892"/>
                </a:lnTo>
                <a:lnTo>
                  <a:pt x="47897" y="659892"/>
                </a:lnTo>
                <a:lnTo>
                  <a:pt x="51162" y="667512"/>
                </a:lnTo>
                <a:lnTo>
                  <a:pt x="50292" y="667512"/>
                </a:lnTo>
                <a:lnTo>
                  <a:pt x="56388" y="676656"/>
                </a:lnTo>
                <a:lnTo>
                  <a:pt x="57404" y="676656"/>
                </a:lnTo>
                <a:lnTo>
                  <a:pt x="61468" y="682752"/>
                </a:lnTo>
                <a:lnTo>
                  <a:pt x="60960" y="682752"/>
                </a:lnTo>
                <a:lnTo>
                  <a:pt x="76200" y="697992"/>
                </a:lnTo>
                <a:lnTo>
                  <a:pt x="76504" y="697992"/>
                </a:lnTo>
                <a:lnTo>
                  <a:pt x="83820" y="704088"/>
                </a:lnTo>
                <a:lnTo>
                  <a:pt x="84963" y="704088"/>
                </a:lnTo>
                <a:lnTo>
                  <a:pt x="92964" y="708660"/>
                </a:lnTo>
                <a:lnTo>
                  <a:pt x="91440" y="708660"/>
                </a:lnTo>
                <a:lnTo>
                  <a:pt x="102108" y="713232"/>
                </a:lnTo>
                <a:lnTo>
                  <a:pt x="104140" y="713232"/>
                </a:lnTo>
                <a:lnTo>
                  <a:pt x="111252" y="716280"/>
                </a:lnTo>
                <a:lnTo>
                  <a:pt x="109728" y="716280"/>
                </a:lnTo>
                <a:lnTo>
                  <a:pt x="120396" y="719328"/>
                </a:lnTo>
                <a:lnTo>
                  <a:pt x="124968" y="719328"/>
                </a:lnTo>
                <a:lnTo>
                  <a:pt x="131064" y="720852"/>
                </a:lnTo>
                <a:lnTo>
                  <a:pt x="874166" y="720852"/>
                </a:lnTo>
                <a:lnTo>
                  <a:pt x="865632" y="726948"/>
                </a:lnTo>
                <a:lnTo>
                  <a:pt x="854964" y="736092"/>
                </a:lnTo>
                <a:lnTo>
                  <a:pt x="844296" y="742188"/>
                </a:lnTo>
                <a:lnTo>
                  <a:pt x="832104" y="748284"/>
                </a:lnTo>
                <a:lnTo>
                  <a:pt x="818388" y="752856"/>
                </a:lnTo>
                <a:lnTo>
                  <a:pt x="790956" y="758952"/>
                </a:lnTo>
                <a:close/>
              </a:path>
              <a:path w="917575" h="759460">
                <a:moveTo>
                  <a:pt x="816864" y="47244"/>
                </a:moveTo>
                <a:lnTo>
                  <a:pt x="806196" y="42672"/>
                </a:lnTo>
                <a:lnTo>
                  <a:pt x="807720" y="42672"/>
                </a:lnTo>
                <a:lnTo>
                  <a:pt x="797052" y="41148"/>
                </a:lnTo>
                <a:lnTo>
                  <a:pt x="798576" y="41148"/>
                </a:lnTo>
                <a:lnTo>
                  <a:pt x="786384" y="39624"/>
                </a:lnTo>
                <a:lnTo>
                  <a:pt x="787908" y="39624"/>
                </a:lnTo>
                <a:lnTo>
                  <a:pt x="775716" y="38100"/>
                </a:lnTo>
                <a:lnTo>
                  <a:pt x="872744" y="38100"/>
                </a:lnTo>
                <a:lnTo>
                  <a:pt x="876300" y="41148"/>
                </a:lnTo>
                <a:lnTo>
                  <a:pt x="880872" y="45720"/>
                </a:lnTo>
                <a:lnTo>
                  <a:pt x="815340" y="45720"/>
                </a:lnTo>
                <a:lnTo>
                  <a:pt x="816864" y="47244"/>
                </a:lnTo>
                <a:close/>
              </a:path>
              <a:path w="917575" h="759460">
                <a:moveTo>
                  <a:pt x="100584" y="47244"/>
                </a:moveTo>
                <a:lnTo>
                  <a:pt x="102108" y="45720"/>
                </a:lnTo>
                <a:lnTo>
                  <a:pt x="104140" y="45720"/>
                </a:lnTo>
                <a:lnTo>
                  <a:pt x="100584" y="47244"/>
                </a:lnTo>
                <a:close/>
              </a:path>
              <a:path w="917575" h="759460">
                <a:moveTo>
                  <a:pt x="826008" y="51816"/>
                </a:moveTo>
                <a:lnTo>
                  <a:pt x="815340" y="45720"/>
                </a:lnTo>
                <a:lnTo>
                  <a:pt x="880872" y="45720"/>
                </a:lnTo>
                <a:lnTo>
                  <a:pt x="885444" y="50292"/>
                </a:lnTo>
                <a:lnTo>
                  <a:pt x="824484" y="50292"/>
                </a:lnTo>
                <a:lnTo>
                  <a:pt x="826008" y="51816"/>
                </a:lnTo>
                <a:close/>
              </a:path>
              <a:path w="917575" h="759460">
                <a:moveTo>
                  <a:pt x="91440" y="51816"/>
                </a:moveTo>
                <a:lnTo>
                  <a:pt x="92964" y="50292"/>
                </a:lnTo>
                <a:lnTo>
                  <a:pt x="94107" y="50292"/>
                </a:lnTo>
                <a:lnTo>
                  <a:pt x="91440" y="51816"/>
                </a:lnTo>
                <a:close/>
              </a:path>
              <a:path w="917575" h="759460">
                <a:moveTo>
                  <a:pt x="833628" y="56388"/>
                </a:moveTo>
                <a:lnTo>
                  <a:pt x="824484" y="50292"/>
                </a:lnTo>
                <a:lnTo>
                  <a:pt x="885444" y="50292"/>
                </a:lnTo>
                <a:lnTo>
                  <a:pt x="888709" y="54864"/>
                </a:lnTo>
                <a:lnTo>
                  <a:pt x="833628" y="54864"/>
                </a:lnTo>
                <a:lnTo>
                  <a:pt x="833628" y="56388"/>
                </a:lnTo>
                <a:close/>
              </a:path>
              <a:path w="917575" h="759460">
                <a:moveTo>
                  <a:pt x="82296" y="56388"/>
                </a:moveTo>
                <a:lnTo>
                  <a:pt x="83820" y="54864"/>
                </a:lnTo>
                <a:lnTo>
                  <a:pt x="84963" y="54864"/>
                </a:lnTo>
                <a:lnTo>
                  <a:pt x="82296" y="56388"/>
                </a:lnTo>
                <a:close/>
              </a:path>
              <a:path w="917575" h="759460">
                <a:moveTo>
                  <a:pt x="842772" y="62484"/>
                </a:moveTo>
                <a:lnTo>
                  <a:pt x="833628" y="54864"/>
                </a:lnTo>
                <a:lnTo>
                  <a:pt x="888709" y="54864"/>
                </a:lnTo>
                <a:lnTo>
                  <a:pt x="893064" y="60960"/>
                </a:lnTo>
                <a:lnTo>
                  <a:pt x="841248" y="60960"/>
                </a:lnTo>
                <a:lnTo>
                  <a:pt x="842772" y="62484"/>
                </a:lnTo>
                <a:close/>
              </a:path>
              <a:path w="917575" h="759460">
                <a:moveTo>
                  <a:pt x="74676" y="62484"/>
                </a:moveTo>
                <a:lnTo>
                  <a:pt x="76200" y="60960"/>
                </a:lnTo>
                <a:lnTo>
                  <a:pt x="76504" y="60960"/>
                </a:lnTo>
                <a:lnTo>
                  <a:pt x="74676" y="62484"/>
                </a:lnTo>
                <a:close/>
              </a:path>
              <a:path w="917575" h="759460">
                <a:moveTo>
                  <a:pt x="901827" y="76200"/>
                </a:moveTo>
                <a:lnTo>
                  <a:pt x="856488" y="76200"/>
                </a:lnTo>
                <a:lnTo>
                  <a:pt x="841248" y="60960"/>
                </a:lnTo>
                <a:lnTo>
                  <a:pt x="893064" y="60960"/>
                </a:lnTo>
                <a:lnTo>
                  <a:pt x="900684" y="73152"/>
                </a:lnTo>
                <a:lnTo>
                  <a:pt x="901827" y="76200"/>
                </a:lnTo>
                <a:close/>
              </a:path>
              <a:path w="917575" h="759460">
                <a:moveTo>
                  <a:pt x="68580" y="68580"/>
                </a:moveTo>
                <a:lnTo>
                  <a:pt x="68580" y="67056"/>
                </a:lnTo>
                <a:lnTo>
                  <a:pt x="70104" y="67056"/>
                </a:lnTo>
                <a:lnTo>
                  <a:pt x="68580" y="68580"/>
                </a:lnTo>
                <a:close/>
              </a:path>
              <a:path w="917575" h="759460">
                <a:moveTo>
                  <a:pt x="61468" y="76200"/>
                </a:moveTo>
                <a:lnTo>
                  <a:pt x="60960" y="76200"/>
                </a:lnTo>
                <a:lnTo>
                  <a:pt x="62484" y="74676"/>
                </a:lnTo>
                <a:lnTo>
                  <a:pt x="61468" y="76200"/>
                </a:lnTo>
                <a:close/>
              </a:path>
              <a:path w="917575" h="759460">
                <a:moveTo>
                  <a:pt x="861060" y="83820"/>
                </a:moveTo>
                <a:lnTo>
                  <a:pt x="854964" y="74676"/>
                </a:lnTo>
                <a:lnTo>
                  <a:pt x="856488" y="76200"/>
                </a:lnTo>
                <a:lnTo>
                  <a:pt x="901827" y="76200"/>
                </a:lnTo>
                <a:lnTo>
                  <a:pt x="904113" y="82296"/>
                </a:lnTo>
                <a:lnTo>
                  <a:pt x="861060" y="82296"/>
                </a:lnTo>
                <a:lnTo>
                  <a:pt x="861060" y="83820"/>
                </a:lnTo>
                <a:close/>
              </a:path>
              <a:path w="917575" h="759460">
                <a:moveTo>
                  <a:pt x="56388" y="83820"/>
                </a:moveTo>
                <a:lnTo>
                  <a:pt x="56388" y="82296"/>
                </a:lnTo>
                <a:lnTo>
                  <a:pt x="57404" y="82296"/>
                </a:lnTo>
                <a:lnTo>
                  <a:pt x="56388" y="83820"/>
                </a:lnTo>
                <a:close/>
              </a:path>
              <a:path w="917575" h="759460">
                <a:moveTo>
                  <a:pt x="907542" y="91440"/>
                </a:moveTo>
                <a:lnTo>
                  <a:pt x="867156" y="91440"/>
                </a:lnTo>
                <a:lnTo>
                  <a:pt x="861060" y="82296"/>
                </a:lnTo>
                <a:lnTo>
                  <a:pt x="904113" y="82296"/>
                </a:lnTo>
                <a:lnTo>
                  <a:pt x="907542" y="91440"/>
                </a:lnTo>
                <a:close/>
              </a:path>
              <a:path w="917575" h="759460">
                <a:moveTo>
                  <a:pt x="50292" y="92964"/>
                </a:moveTo>
                <a:lnTo>
                  <a:pt x="51816" y="89916"/>
                </a:lnTo>
                <a:lnTo>
                  <a:pt x="51162" y="91440"/>
                </a:lnTo>
                <a:lnTo>
                  <a:pt x="50292" y="92964"/>
                </a:lnTo>
                <a:close/>
              </a:path>
              <a:path w="917575" h="759460">
                <a:moveTo>
                  <a:pt x="51162" y="91440"/>
                </a:moveTo>
                <a:lnTo>
                  <a:pt x="51816" y="89916"/>
                </a:lnTo>
                <a:lnTo>
                  <a:pt x="52033" y="89916"/>
                </a:lnTo>
                <a:lnTo>
                  <a:pt x="51162" y="91440"/>
                </a:lnTo>
                <a:close/>
              </a:path>
              <a:path w="917575" h="759460">
                <a:moveTo>
                  <a:pt x="870204" y="100584"/>
                </a:moveTo>
                <a:lnTo>
                  <a:pt x="865632" y="89916"/>
                </a:lnTo>
                <a:lnTo>
                  <a:pt x="867156" y="91440"/>
                </a:lnTo>
                <a:lnTo>
                  <a:pt x="907542" y="91440"/>
                </a:lnTo>
                <a:lnTo>
                  <a:pt x="909828" y="97536"/>
                </a:lnTo>
                <a:lnTo>
                  <a:pt x="910336" y="99060"/>
                </a:lnTo>
                <a:lnTo>
                  <a:pt x="870204" y="99060"/>
                </a:lnTo>
                <a:lnTo>
                  <a:pt x="870204" y="100584"/>
                </a:lnTo>
                <a:close/>
              </a:path>
              <a:path w="917575" h="759460">
                <a:moveTo>
                  <a:pt x="50509" y="92964"/>
                </a:moveTo>
                <a:lnTo>
                  <a:pt x="50292" y="92964"/>
                </a:lnTo>
                <a:lnTo>
                  <a:pt x="51162" y="91440"/>
                </a:lnTo>
                <a:lnTo>
                  <a:pt x="50509" y="92964"/>
                </a:lnTo>
                <a:close/>
              </a:path>
              <a:path w="917575" h="759460">
                <a:moveTo>
                  <a:pt x="47244" y="100584"/>
                </a:moveTo>
                <a:lnTo>
                  <a:pt x="47244" y="99060"/>
                </a:lnTo>
                <a:lnTo>
                  <a:pt x="47897" y="99060"/>
                </a:lnTo>
                <a:lnTo>
                  <a:pt x="47244" y="100584"/>
                </a:lnTo>
                <a:close/>
              </a:path>
              <a:path w="917575" h="759460">
                <a:moveTo>
                  <a:pt x="873252" y="109728"/>
                </a:moveTo>
                <a:lnTo>
                  <a:pt x="870204" y="99060"/>
                </a:lnTo>
                <a:lnTo>
                  <a:pt x="910336" y="99060"/>
                </a:lnTo>
                <a:lnTo>
                  <a:pt x="913384" y="108204"/>
                </a:lnTo>
                <a:lnTo>
                  <a:pt x="873252" y="108204"/>
                </a:lnTo>
                <a:lnTo>
                  <a:pt x="873252" y="109728"/>
                </a:lnTo>
                <a:close/>
              </a:path>
              <a:path w="917575" h="759460">
                <a:moveTo>
                  <a:pt x="43815" y="109728"/>
                </a:moveTo>
                <a:lnTo>
                  <a:pt x="42672" y="109728"/>
                </a:lnTo>
                <a:lnTo>
                  <a:pt x="44196" y="108204"/>
                </a:lnTo>
                <a:lnTo>
                  <a:pt x="43815" y="109728"/>
                </a:lnTo>
                <a:close/>
              </a:path>
              <a:path w="917575" h="759460">
                <a:moveTo>
                  <a:pt x="876300" y="120396"/>
                </a:moveTo>
                <a:lnTo>
                  <a:pt x="873252" y="108204"/>
                </a:lnTo>
                <a:lnTo>
                  <a:pt x="913384" y="108204"/>
                </a:lnTo>
                <a:lnTo>
                  <a:pt x="914400" y="111252"/>
                </a:lnTo>
                <a:lnTo>
                  <a:pt x="915246" y="118872"/>
                </a:lnTo>
                <a:lnTo>
                  <a:pt x="876300" y="118872"/>
                </a:lnTo>
                <a:lnTo>
                  <a:pt x="876300" y="120396"/>
                </a:lnTo>
                <a:close/>
              </a:path>
              <a:path w="917575" h="759460">
                <a:moveTo>
                  <a:pt x="41148" y="120396"/>
                </a:moveTo>
                <a:lnTo>
                  <a:pt x="41148" y="118872"/>
                </a:lnTo>
                <a:lnTo>
                  <a:pt x="41529" y="118872"/>
                </a:lnTo>
                <a:lnTo>
                  <a:pt x="41148" y="120396"/>
                </a:lnTo>
                <a:close/>
              </a:path>
              <a:path w="917575" h="759460">
                <a:moveTo>
                  <a:pt x="877824" y="129540"/>
                </a:moveTo>
                <a:lnTo>
                  <a:pt x="876300" y="118872"/>
                </a:lnTo>
                <a:lnTo>
                  <a:pt x="915246" y="118872"/>
                </a:lnTo>
                <a:lnTo>
                  <a:pt x="916262" y="128016"/>
                </a:lnTo>
                <a:lnTo>
                  <a:pt x="877824" y="128016"/>
                </a:lnTo>
                <a:lnTo>
                  <a:pt x="877824" y="129540"/>
                </a:lnTo>
                <a:close/>
              </a:path>
              <a:path w="917575" h="759460">
                <a:moveTo>
                  <a:pt x="39624" y="129540"/>
                </a:moveTo>
                <a:lnTo>
                  <a:pt x="39624" y="128016"/>
                </a:lnTo>
                <a:lnTo>
                  <a:pt x="39841" y="128016"/>
                </a:lnTo>
                <a:lnTo>
                  <a:pt x="39624" y="129540"/>
                </a:lnTo>
                <a:close/>
              </a:path>
              <a:path w="917575" h="759460">
                <a:moveTo>
                  <a:pt x="916262" y="630936"/>
                </a:moveTo>
                <a:lnTo>
                  <a:pt x="877824" y="630936"/>
                </a:lnTo>
                <a:lnTo>
                  <a:pt x="877824" y="128016"/>
                </a:lnTo>
                <a:lnTo>
                  <a:pt x="916262" y="128016"/>
                </a:lnTo>
                <a:lnTo>
                  <a:pt x="917448" y="138684"/>
                </a:lnTo>
                <a:lnTo>
                  <a:pt x="917448" y="620268"/>
                </a:lnTo>
                <a:lnTo>
                  <a:pt x="916262" y="630936"/>
                </a:lnTo>
                <a:close/>
              </a:path>
              <a:path w="917575" h="759460">
                <a:moveTo>
                  <a:pt x="39814" y="630936"/>
                </a:moveTo>
                <a:lnTo>
                  <a:pt x="39624" y="630936"/>
                </a:lnTo>
                <a:lnTo>
                  <a:pt x="39624" y="629412"/>
                </a:lnTo>
                <a:lnTo>
                  <a:pt x="39814" y="630936"/>
                </a:lnTo>
                <a:close/>
              </a:path>
              <a:path w="917575" h="759460">
                <a:moveTo>
                  <a:pt x="915077" y="641604"/>
                </a:moveTo>
                <a:lnTo>
                  <a:pt x="876300" y="641604"/>
                </a:lnTo>
                <a:lnTo>
                  <a:pt x="877824" y="629412"/>
                </a:lnTo>
                <a:lnTo>
                  <a:pt x="877824" y="630936"/>
                </a:lnTo>
                <a:lnTo>
                  <a:pt x="916262" y="630936"/>
                </a:lnTo>
                <a:lnTo>
                  <a:pt x="915077" y="641604"/>
                </a:lnTo>
                <a:close/>
              </a:path>
              <a:path w="917575" h="759460">
                <a:moveTo>
                  <a:pt x="41583" y="641604"/>
                </a:moveTo>
                <a:lnTo>
                  <a:pt x="41148" y="641604"/>
                </a:lnTo>
                <a:lnTo>
                  <a:pt x="41148" y="640080"/>
                </a:lnTo>
                <a:lnTo>
                  <a:pt x="41583" y="641604"/>
                </a:lnTo>
                <a:close/>
              </a:path>
              <a:path w="917575" h="759460">
                <a:moveTo>
                  <a:pt x="913384" y="650748"/>
                </a:moveTo>
                <a:lnTo>
                  <a:pt x="873252" y="650748"/>
                </a:lnTo>
                <a:lnTo>
                  <a:pt x="876300" y="640080"/>
                </a:lnTo>
                <a:lnTo>
                  <a:pt x="876300" y="641604"/>
                </a:lnTo>
                <a:lnTo>
                  <a:pt x="915077" y="641604"/>
                </a:lnTo>
                <a:lnTo>
                  <a:pt x="914400" y="647700"/>
                </a:lnTo>
                <a:lnTo>
                  <a:pt x="913384" y="650748"/>
                </a:lnTo>
                <a:close/>
              </a:path>
              <a:path w="917575" h="759460">
                <a:moveTo>
                  <a:pt x="44196" y="650748"/>
                </a:moveTo>
                <a:lnTo>
                  <a:pt x="42672" y="649224"/>
                </a:lnTo>
                <a:lnTo>
                  <a:pt x="43760" y="649224"/>
                </a:lnTo>
                <a:lnTo>
                  <a:pt x="44196" y="650748"/>
                </a:lnTo>
                <a:close/>
              </a:path>
              <a:path w="917575" h="759460">
                <a:moveTo>
                  <a:pt x="910336" y="659892"/>
                </a:moveTo>
                <a:lnTo>
                  <a:pt x="870204" y="659892"/>
                </a:lnTo>
                <a:lnTo>
                  <a:pt x="873252" y="649224"/>
                </a:lnTo>
                <a:lnTo>
                  <a:pt x="873252" y="650748"/>
                </a:lnTo>
                <a:lnTo>
                  <a:pt x="913384" y="650748"/>
                </a:lnTo>
                <a:lnTo>
                  <a:pt x="910336" y="659892"/>
                </a:lnTo>
                <a:close/>
              </a:path>
              <a:path w="917575" h="759460">
                <a:moveTo>
                  <a:pt x="47897" y="659892"/>
                </a:moveTo>
                <a:lnTo>
                  <a:pt x="47244" y="659892"/>
                </a:lnTo>
                <a:lnTo>
                  <a:pt x="47244" y="658368"/>
                </a:lnTo>
                <a:lnTo>
                  <a:pt x="47897" y="659892"/>
                </a:lnTo>
                <a:close/>
              </a:path>
              <a:path w="917575" h="759460">
                <a:moveTo>
                  <a:pt x="865632" y="669036"/>
                </a:moveTo>
                <a:lnTo>
                  <a:pt x="870204" y="658368"/>
                </a:lnTo>
                <a:lnTo>
                  <a:pt x="870204" y="659892"/>
                </a:lnTo>
                <a:lnTo>
                  <a:pt x="910336" y="659892"/>
                </a:lnTo>
                <a:lnTo>
                  <a:pt x="909828" y="661416"/>
                </a:lnTo>
                <a:lnTo>
                  <a:pt x="907542" y="667512"/>
                </a:lnTo>
                <a:lnTo>
                  <a:pt x="867156" y="667512"/>
                </a:lnTo>
                <a:lnTo>
                  <a:pt x="865632" y="669036"/>
                </a:lnTo>
                <a:close/>
              </a:path>
              <a:path w="917575" h="759460">
                <a:moveTo>
                  <a:pt x="51816" y="669036"/>
                </a:moveTo>
                <a:lnTo>
                  <a:pt x="50292" y="667512"/>
                </a:lnTo>
                <a:lnTo>
                  <a:pt x="51162" y="667512"/>
                </a:lnTo>
                <a:lnTo>
                  <a:pt x="51816" y="669036"/>
                </a:lnTo>
                <a:close/>
              </a:path>
              <a:path w="917575" h="759460">
                <a:moveTo>
                  <a:pt x="904113" y="676656"/>
                </a:moveTo>
                <a:lnTo>
                  <a:pt x="861060" y="676656"/>
                </a:lnTo>
                <a:lnTo>
                  <a:pt x="867156" y="667512"/>
                </a:lnTo>
                <a:lnTo>
                  <a:pt x="907542" y="667512"/>
                </a:lnTo>
                <a:lnTo>
                  <a:pt x="904113" y="676656"/>
                </a:lnTo>
                <a:close/>
              </a:path>
              <a:path w="917575" h="759460">
                <a:moveTo>
                  <a:pt x="57404" y="676656"/>
                </a:moveTo>
                <a:lnTo>
                  <a:pt x="56388" y="676656"/>
                </a:lnTo>
                <a:lnTo>
                  <a:pt x="56388" y="675132"/>
                </a:lnTo>
                <a:lnTo>
                  <a:pt x="57404" y="676656"/>
                </a:lnTo>
                <a:close/>
              </a:path>
              <a:path w="917575" h="759460">
                <a:moveTo>
                  <a:pt x="901255" y="684276"/>
                </a:moveTo>
                <a:lnTo>
                  <a:pt x="854964" y="684276"/>
                </a:lnTo>
                <a:lnTo>
                  <a:pt x="861060" y="675132"/>
                </a:lnTo>
                <a:lnTo>
                  <a:pt x="861060" y="676656"/>
                </a:lnTo>
                <a:lnTo>
                  <a:pt x="904113" y="676656"/>
                </a:lnTo>
                <a:lnTo>
                  <a:pt x="901255" y="684276"/>
                </a:lnTo>
                <a:close/>
              </a:path>
              <a:path w="917575" h="759460">
                <a:moveTo>
                  <a:pt x="62484" y="684276"/>
                </a:moveTo>
                <a:lnTo>
                  <a:pt x="60960" y="682752"/>
                </a:lnTo>
                <a:lnTo>
                  <a:pt x="61468" y="682752"/>
                </a:lnTo>
                <a:lnTo>
                  <a:pt x="62484" y="684276"/>
                </a:lnTo>
                <a:close/>
              </a:path>
              <a:path w="917575" h="759460">
                <a:moveTo>
                  <a:pt x="847344" y="691896"/>
                </a:moveTo>
                <a:lnTo>
                  <a:pt x="854964" y="682752"/>
                </a:lnTo>
                <a:lnTo>
                  <a:pt x="854964" y="684276"/>
                </a:lnTo>
                <a:lnTo>
                  <a:pt x="901255" y="684276"/>
                </a:lnTo>
                <a:lnTo>
                  <a:pt x="900684" y="685800"/>
                </a:lnTo>
                <a:lnTo>
                  <a:pt x="897826" y="690372"/>
                </a:lnTo>
                <a:lnTo>
                  <a:pt x="848868" y="690372"/>
                </a:lnTo>
                <a:lnTo>
                  <a:pt x="847344" y="691896"/>
                </a:lnTo>
                <a:close/>
              </a:path>
              <a:path w="917575" h="759460">
                <a:moveTo>
                  <a:pt x="893064" y="697992"/>
                </a:moveTo>
                <a:lnTo>
                  <a:pt x="841248" y="697992"/>
                </a:lnTo>
                <a:lnTo>
                  <a:pt x="848868" y="690372"/>
                </a:lnTo>
                <a:lnTo>
                  <a:pt x="897826" y="690372"/>
                </a:lnTo>
                <a:lnTo>
                  <a:pt x="893064" y="697992"/>
                </a:lnTo>
                <a:close/>
              </a:path>
              <a:path w="917575" h="759460">
                <a:moveTo>
                  <a:pt x="76504" y="697992"/>
                </a:moveTo>
                <a:lnTo>
                  <a:pt x="76200" y="697992"/>
                </a:lnTo>
                <a:lnTo>
                  <a:pt x="74676" y="696468"/>
                </a:lnTo>
                <a:lnTo>
                  <a:pt x="76504" y="697992"/>
                </a:lnTo>
                <a:close/>
              </a:path>
              <a:path w="917575" h="759460">
                <a:moveTo>
                  <a:pt x="832104" y="704088"/>
                </a:moveTo>
                <a:lnTo>
                  <a:pt x="842772" y="696468"/>
                </a:lnTo>
                <a:lnTo>
                  <a:pt x="841248" y="697992"/>
                </a:lnTo>
                <a:lnTo>
                  <a:pt x="893064" y="697992"/>
                </a:lnTo>
                <a:lnTo>
                  <a:pt x="889798" y="702564"/>
                </a:lnTo>
                <a:lnTo>
                  <a:pt x="835152" y="702564"/>
                </a:lnTo>
                <a:lnTo>
                  <a:pt x="832104" y="704088"/>
                </a:lnTo>
                <a:close/>
              </a:path>
              <a:path w="917575" h="759460">
                <a:moveTo>
                  <a:pt x="84963" y="704088"/>
                </a:moveTo>
                <a:lnTo>
                  <a:pt x="83820" y="704088"/>
                </a:lnTo>
                <a:lnTo>
                  <a:pt x="82296" y="702564"/>
                </a:lnTo>
                <a:lnTo>
                  <a:pt x="84963" y="704088"/>
                </a:lnTo>
                <a:close/>
              </a:path>
              <a:path w="917575" h="759460">
                <a:moveTo>
                  <a:pt x="881525" y="713232"/>
                </a:moveTo>
                <a:lnTo>
                  <a:pt x="815340" y="713232"/>
                </a:lnTo>
                <a:lnTo>
                  <a:pt x="826008" y="708660"/>
                </a:lnTo>
                <a:lnTo>
                  <a:pt x="824484" y="708660"/>
                </a:lnTo>
                <a:lnTo>
                  <a:pt x="835152" y="702564"/>
                </a:lnTo>
                <a:lnTo>
                  <a:pt x="889798" y="702564"/>
                </a:lnTo>
                <a:lnTo>
                  <a:pt x="885444" y="708660"/>
                </a:lnTo>
                <a:lnTo>
                  <a:pt x="881525" y="713232"/>
                </a:lnTo>
                <a:close/>
              </a:path>
              <a:path w="917575" h="759460">
                <a:moveTo>
                  <a:pt x="104140" y="713232"/>
                </a:moveTo>
                <a:lnTo>
                  <a:pt x="102108" y="713232"/>
                </a:lnTo>
                <a:lnTo>
                  <a:pt x="100584" y="711708"/>
                </a:lnTo>
                <a:lnTo>
                  <a:pt x="104140" y="713232"/>
                </a:lnTo>
                <a:close/>
              </a:path>
              <a:path w="917575" h="759460">
                <a:moveTo>
                  <a:pt x="876300" y="719328"/>
                </a:moveTo>
                <a:lnTo>
                  <a:pt x="797052" y="719328"/>
                </a:lnTo>
                <a:lnTo>
                  <a:pt x="807720" y="716280"/>
                </a:lnTo>
                <a:lnTo>
                  <a:pt x="806196" y="716280"/>
                </a:lnTo>
                <a:lnTo>
                  <a:pt x="816864" y="711708"/>
                </a:lnTo>
                <a:lnTo>
                  <a:pt x="815340" y="713232"/>
                </a:lnTo>
                <a:lnTo>
                  <a:pt x="881525" y="713232"/>
                </a:lnTo>
                <a:lnTo>
                  <a:pt x="876300" y="719328"/>
                </a:lnTo>
                <a:close/>
              </a:path>
              <a:path w="917575" h="759460">
                <a:moveTo>
                  <a:pt x="124968" y="719328"/>
                </a:moveTo>
                <a:lnTo>
                  <a:pt x="120396" y="719328"/>
                </a:lnTo>
                <a:lnTo>
                  <a:pt x="118872" y="717804"/>
                </a:lnTo>
                <a:lnTo>
                  <a:pt x="124968" y="719328"/>
                </a:lnTo>
                <a:close/>
              </a:path>
              <a:path w="917575" h="759460">
                <a:moveTo>
                  <a:pt x="874166" y="720852"/>
                </a:moveTo>
                <a:lnTo>
                  <a:pt x="786384" y="720852"/>
                </a:lnTo>
                <a:lnTo>
                  <a:pt x="798576" y="717804"/>
                </a:lnTo>
                <a:lnTo>
                  <a:pt x="797052" y="719328"/>
                </a:lnTo>
                <a:lnTo>
                  <a:pt x="876300" y="719328"/>
                </a:lnTo>
                <a:lnTo>
                  <a:pt x="874166" y="720852"/>
                </a:lnTo>
                <a:close/>
              </a:path>
              <a:path w="917575" h="759460">
                <a:moveTo>
                  <a:pt x="141732" y="720852"/>
                </a:moveTo>
                <a:lnTo>
                  <a:pt x="131064" y="720852"/>
                </a:lnTo>
                <a:lnTo>
                  <a:pt x="128016" y="719328"/>
                </a:lnTo>
                <a:lnTo>
                  <a:pt x="141732" y="720852"/>
                </a:lnTo>
                <a:close/>
              </a:path>
              <a:path w="917575" h="759460">
                <a:moveTo>
                  <a:pt x="786384" y="720852"/>
                </a:moveTo>
                <a:lnTo>
                  <a:pt x="775716" y="720852"/>
                </a:lnTo>
                <a:lnTo>
                  <a:pt x="787908" y="719328"/>
                </a:lnTo>
                <a:lnTo>
                  <a:pt x="786384" y="720852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605259" y="4414559"/>
            <a:ext cx="2746375" cy="398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50" spc="127" baseline="37878" dirty="0">
                <a:latin typeface="Noto Sans CJK JP Regular"/>
                <a:cs typeface="Noto Sans CJK JP Regular"/>
              </a:rPr>
              <a:t>생산성</a:t>
            </a:r>
            <a:r>
              <a:rPr sz="1650" spc="127" baseline="37878" dirty="0">
                <a:latin typeface="Times New Roman"/>
                <a:cs typeface="Times New Roman"/>
              </a:rPr>
              <a:t>/</a:t>
            </a:r>
            <a:r>
              <a:rPr sz="1650" spc="127" baseline="37878" dirty="0">
                <a:latin typeface="Noto Sans CJK JP Regular"/>
                <a:cs typeface="Noto Sans CJK JP Regular"/>
              </a:rPr>
              <a:t>사용성 </a:t>
            </a:r>
            <a:r>
              <a:rPr sz="1200" spc="120" dirty="0">
                <a:latin typeface="Noto Sans CJK JP Regular"/>
                <a:cs typeface="Noto Sans CJK JP Regular"/>
              </a:rPr>
              <a:t>거래 모니터링 및</a:t>
            </a:r>
            <a:r>
              <a:rPr sz="1200" spc="-135" dirty="0">
                <a:latin typeface="Noto Sans CJK JP Regular"/>
                <a:cs typeface="Noto Sans CJK JP Regular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사용자</a:t>
            </a:r>
            <a:endParaRPr sz="1200">
              <a:latin typeface="Noto Sans CJK JP Regular"/>
              <a:cs typeface="Noto Sans CJK JP Regular"/>
            </a:endParaRPr>
          </a:p>
          <a:p>
            <a:pPr marL="993775">
              <a:lnSpc>
                <a:spcPct val="100000"/>
              </a:lnSpc>
              <a:spcBef>
                <a:spcPts val="20"/>
              </a:spcBef>
            </a:pPr>
            <a:r>
              <a:rPr sz="1200" spc="120" dirty="0">
                <a:latin typeface="Noto Sans CJK JP Regular"/>
                <a:cs typeface="Noto Sans CJK JP Regular"/>
              </a:rPr>
              <a:t>편의성이 강화된 </a:t>
            </a:r>
            <a:r>
              <a:rPr sz="1200" spc="-15" dirty="0">
                <a:latin typeface="Times New Roman"/>
                <a:cs typeface="Times New Roman"/>
              </a:rPr>
              <a:t>UX</a:t>
            </a:r>
            <a:r>
              <a:rPr sz="1200" spc="-210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Noto Sans CJK JP Regular"/>
                <a:cs typeface="Noto Sans CJK JP Regular"/>
              </a:rPr>
              <a:t>제공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711695" y="3532632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243840" y="292608"/>
                </a:moveTo>
                <a:lnTo>
                  <a:pt x="48768" y="292608"/>
                </a:lnTo>
                <a:lnTo>
                  <a:pt x="29575" y="288845"/>
                </a:lnTo>
                <a:lnTo>
                  <a:pt x="14097" y="278511"/>
                </a:lnTo>
                <a:lnTo>
                  <a:pt x="3762" y="263032"/>
                </a:lnTo>
                <a:lnTo>
                  <a:pt x="0" y="243840"/>
                </a:lnTo>
                <a:lnTo>
                  <a:pt x="0" y="48768"/>
                </a:lnTo>
                <a:lnTo>
                  <a:pt x="3762" y="29575"/>
                </a:lnTo>
                <a:lnTo>
                  <a:pt x="14097" y="14097"/>
                </a:lnTo>
                <a:lnTo>
                  <a:pt x="29575" y="3762"/>
                </a:lnTo>
                <a:lnTo>
                  <a:pt x="48768" y="0"/>
                </a:lnTo>
                <a:lnTo>
                  <a:pt x="243840" y="0"/>
                </a:lnTo>
                <a:lnTo>
                  <a:pt x="262389" y="3762"/>
                </a:lnTo>
                <a:lnTo>
                  <a:pt x="277939" y="14097"/>
                </a:lnTo>
                <a:lnTo>
                  <a:pt x="288631" y="29575"/>
                </a:lnTo>
                <a:lnTo>
                  <a:pt x="292608" y="48768"/>
                </a:lnTo>
                <a:lnTo>
                  <a:pt x="292608" y="243840"/>
                </a:lnTo>
                <a:lnTo>
                  <a:pt x="288631" y="263032"/>
                </a:lnTo>
                <a:lnTo>
                  <a:pt x="277939" y="278511"/>
                </a:lnTo>
                <a:lnTo>
                  <a:pt x="262389" y="288845"/>
                </a:lnTo>
                <a:lnTo>
                  <a:pt x="243840" y="29260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04076" y="3525011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262128" y="1524"/>
                </a:moveTo>
                <a:lnTo>
                  <a:pt x="45720" y="1524"/>
                </a:lnTo>
                <a:lnTo>
                  <a:pt x="54864" y="0"/>
                </a:lnTo>
                <a:lnTo>
                  <a:pt x="251460" y="0"/>
                </a:lnTo>
                <a:lnTo>
                  <a:pt x="262128" y="1524"/>
                </a:lnTo>
                <a:close/>
              </a:path>
              <a:path w="307975" h="307975">
                <a:moveTo>
                  <a:pt x="272796" y="4572"/>
                </a:moveTo>
                <a:lnTo>
                  <a:pt x="35052" y="4572"/>
                </a:lnTo>
                <a:lnTo>
                  <a:pt x="44196" y="1524"/>
                </a:lnTo>
                <a:lnTo>
                  <a:pt x="263652" y="1524"/>
                </a:lnTo>
                <a:lnTo>
                  <a:pt x="272796" y="4572"/>
                </a:lnTo>
                <a:close/>
              </a:path>
              <a:path w="307975" h="307975">
                <a:moveTo>
                  <a:pt x="47244" y="16764"/>
                </a:moveTo>
                <a:lnTo>
                  <a:pt x="16764" y="16764"/>
                </a:lnTo>
                <a:lnTo>
                  <a:pt x="16764" y="15240"/>
                </a:lnTo>
                <a:lnTo>
                  <a:pt x="24384" y="10668"/>
                </a:lnTo>
                <a:lnTo>
                  <a:pt x="24384" y="9144"/>
                </a:lnTo>
                <a:lnTo>
                  <a:pt x="33528" y="4572"/>
                </a:lnTo>
                <a:lnTo>
                  <a:pt x="274320" y="4572"/>
                </a:lnTo>
                <a:lnTo>
                  <a:pt x="281940" y="9144"/>
                </a:lnTo>
                <a:lnTo>
                  <a:pt x="283464" y="9144"/>
                </a:lnTo>
                <a:lnTo>
                  <a:pt x="283464" y="10668"/>
                </a:lnTo>
                <a:lnTo>
                  <a:pt x="291084" y="15240"/>
                </a:lnTo>
                <a:lnTo>
                  <a:pt x="56388" y="15240"/>
                </a:lnTo>
                <a:lnTo>
                  <a:pt x="47244" y="16764"/>
                </a:lnTo>
                <a:close/>
              </a:path>
              <a:path w="307975" h="307975">
                <a:moveTo>
                  <a:pt x="291084" y="16764"/>
                </a:moveTo>
                <a:lnTo>
                  <a:pt x="260604" y="16764"/>
                </a:lnTo>
                <a:lnTo>
                  <a:pt x="251460" y="15240"/>
                </a:lnTo>
                <a:lnTo>
                  <a:pt x="291084" y="15240"/>
                </a:lnTo>
                <a:lnTo>
                  <a:pt x="291084" y="16764"/>
                </a:lnTo>
                <a:close/>
              </a:path>
              <a:path w="307975" h="307975">
                <a:moveTo>
                  <a:pt x="283464" y="298704"/>
                </a:moveTo>
                <a:lnTo>
                  <a:pt x="24384" y="298704"/>
                </a:lnTo>
                <a:lnTo>
                  <a:pt x="16764" y="292608"/>
                </a:lnTo>
                <a:lnTo>
                  <a:pt x="15240" y="291084"/>
                </a:lnTo>
                <a:lnTo>
                  <a:pt x="9144" y="283464"/>
                </a:lnTo>
                <a:lnTo>
                  <a:pt x="4572" y="274320"/>
                </a:lnTo>
                <a:lnTo>
                  <a:pt x="3048" y="272796"/>
                </a:lnTo>
                <a:lnTo>
                  <a:pt x="0" y="263652"/>
                </a:lnTo>
                <a:lnTo>
                  <a:pt x="0" y="44196"/>
                </a:lnTo>
                <a:lnTo>
                  <a:pt x="3048" y="35052"/>
                </a:lnTo>
                <a:lnTo>
                  <a:pt x="4572" y="33528"/>
                </a:lnTo>
                <a:lnTo>
                  <a:pt x="9144" y="25908"/>
                </a:lnTo>
                <a:lnTo>
                  <a:pt x="9144" y="24384"/>
                </a:lnTo>
                <a:lnTo>
                  <a:pt x="15240" y="16764"/>
                </a:lnTo>
                <a:lnTo>
                  <a:pt x="48768" y="16764"/>
                </a:lnTo>
                <a:lnTo>
                  <a:pt x="44196" y="18288"/>
                </a:lnTo>
                <a:lnTo>
                  <a:pt x="41148" y="18288"/>
                </a:lnTo>
                <a:lnTo>
                  <a:pt x="33528" y="22860"/>
                </a:lnTo>
                <a:lnTo>
                  <a:pt x="28956" y="27432"/>
                </a:lnTo>
                <a:lnTo>
                  <a:pt x="27432" y="27432"/>
                </a:lnTo>
                <a:lnTo>
                  <a:pt x="23774" y="33528"/>
                </a:lnTo>
                <a:lnTo>
                  <a:pt x="22860" y="33528"/>
                </a:lnTo>
                <a:lnTo>
                  <a:pt x="19202" y="39624"/>
                </a:lnTo>
                <a:lnTo>
                  <a:pt x="18288" y="39624"/>
                </a:lnTo>
                <a:lnTo>
                  <a:pt x="17018" y="47244"/>
                </a:lnTo>
                <a:lnTo>
                  <a:pt x="16764" y="47244"/>
                </a:lnTo>
                <a:lnTo>
                  <a:pt x="15240" y="56388"/>
                </a:lnTo>
                <a:lnTo>
                  <a:pt x="15240" y="251460"/>
                </a:lnTo>
                <a:lnTo>
                  <a:pt x="16764" y="260604"/>
                </a:lnTo>
                <a:lnTo>
                  <a:pt x="17018" y="260604"/>
                </a:lnTo>
                <a:lnTo>
                  <a:pt x="18288" y="268224"/>
                </a:lnTo>
                <a:lnTo>
                  <a:pt x="19202" y="268224"/>
                </a:lnTo>
                <a:lnTo>
                  <a:pt x="22860" y="274320"/>
                </a:lnTo>
                <a:lnTo>
                  <a:pt x="27432" y="280416"/>
                </a:lnTo>
                <a:lnTo>
                  <a:pt x="33528" y="286512"/>
                </a:lnTo>
                <a:lnTo>
                  <a:pt x="36068" y="286512"/>
                </a:lnTo>
                <a:lnTo>
                  <a:pt x="41148" y="289560"/>
                </a:lnTo>
                <a:lnTo>
                  <a:pt x="39624" y="289560"/>
                </a:lnTo>
                <a:lnTo>
                  <a:pt x="48768" y="291084"/>
                </a:lnTo>
                <a:lnTo>
                  <a:pt x="47244" y="291084"/>
                </a:lnTo>
                <a:lnTo>
                  <a:pt x="56388" y="292608"/>
                </a:lnTo>
                <a:lnTo>
                  <a:pt x="291084" y="292608"/>
                </a:lnTo>
                <a:lnTo>
                  <a:pt x="283464" y="298704"/>
                </a:lnTo>
                <a:close/>
              </a:path>
              <a:path w="307975" h="307975">
                <a:moveTo>
                  <a:pt x="268224" y="19812"/>
                </a:moveTo>
                <a:lnTo>
                  <a:pt x="259080" y="16764"/>
                </a:lnTo>
                <a:lnTo>
                  <a:pt x="292608" y="16764"/>
                </a:lnTo>
                <a:lnTo>
                  <a:pt x="293522" y="18288"/>
                </a:lnTo>
                <a:lnTo>
                  <a:pt x="266700" y="18288"/>
                </a:lnTo>
                <a:lnTo>
                  <a:pt x="268224" y="19812"/>
                </a:lnTo>
                <a:close/>
              </a:path>
              <a:path w="307975" h="307975">
                <a:moveTo>
                  <a:pt x="39624" y="19812"/>
                </a:moveTo>
                <a:lnTo>
                  <a:pt x="41148" y="18288"/>
                </a:lnTo>
                <a:lnTo>
                  <a:pt x="44196" y="18288"/>
                </a:lnTo>
                <a:lnTo>
                  <a:pt x="39624" y="19812"/>
                </a:lnTo>
                <a:close/>
              </a:path>
              <a:path w="307975" h="307975">
                <a:moveTo>
                  <a:pt x="279569" y="28278"/>
                </a:moveTo>
                <a:lnTo>
                  <a:pt x="272796" y="22860"/>
                </a:lnTo>
                <a:lnTo>
                  <a:pt x="274320" y="22860"/>
                </a:lnTo>
                <a:lnTo>
                  <a:pt x="266700" y="18288"/>
                </a:lnTo>
                <a:lnTo>
                  <a:pt x="293522" y="18288"/>
                </a:lnTo>
                <a:lnTo>
                  <a:pt x="297180" y="24384"/>
                </a:lnTo>
                <a:lnTo>
                  <a:pt x="298704" y="24384"/>
                </a:lnTo>
                <a:lnTo>
                  <a:pt x="298704" y="25908"/>
                </a:lnTo>
                <a:lnTo>
                  <a:pt x="299618" y="27432"/>
                </a:lnTo>
                <a:lnTo>
                  <a:pt x="278892" y="27432"/>
                </a:lnTo>
                <a:lnTo>
                  <a:pt x="279569" y="28278"/>
                </a:lnTo>
                <a:close/>
              </a:path>
              <a:path w="307975" h="307975">
                <a:moveTo>
                  <a:pt x="27432" y="28956"/>
                </a:moveTo>
                <a:lnTo>
                  <a:pt x="27432" y="27432"/>
                </a:lnTo>
                <a:lnTo>
                  <a:pt x="28956" y="27432"/>
                </a:lnTo>
                <a:lnTo>
                  <a:pt x="27432" y="28956"/>
                </a:lnTo>
                <a:close/>
              </a:path>
              <a:path w="307975" h="307975">
                <a:moveTo>
                  <a:pt x="280416" y="28956"/>
                </a:moveTo>
                <a:lnTo>
                  <a:pt x="279569" y="28278"/>
                </a:lnTo>
                <a:lnTo>
                  <a:pt x="278892" y="27432"/>
                </a:lnTo>
                <a:lnTo>
                  <a:pt x="280416" y="28956"/>
                </a:lnTo>
                <a:close/>
              </a:path>
              <a:path w="307975" h="307975">
                <a:moveTo>
                  <a:pt x="300532" y="28956"/>
                </a:moveTo>
                <a:lnTo>
                  <a:pt x="280416" y="28956"/>
                </a:lnTo>
                <a:lnTo>
                  <a:pt x="278892" y="27432"/>
                </a:lnTo>
                <a:lnTo>
                  <a:pt x="299618" y="27432"/>
                </a:lnTo>
                <a:lnTo>
                  <a:pt x="300532" y="28956"/>
                </a:lnTo>
                <a:close/>
              </a:path>
              <a:path w="307975" h="307975">
                <a:moveTo>
                  <a:pt x="284988" y="35052"/>
                </a:moveTo>
                <a:lnTo>
                  <a:pt x="279569" y="28278"/>
                </a:lnTo>
                <a:lnTo>
                  <a:pt x="280416" y="28956"/>
                </a:lnTo>
                <a:lnTo>
                  <a:pt x="300532" y="28956"/>
                </a:lnTo>
                <a:lnTo>
                  <a:pt x="303276" y="33528"/>
                </a:lnTo>
                <a:lnTo>
                  <a:pt x="284988" y="33528"/>
                </a:lnTo>
                <a:lnTo>
                  <a:pt x="284988" y="35052"/>
                </a:lnTo>
                <a:close/>
              </a:path>
              <a:path w="307975" h="307975">
                <a:moveTo>
                  <a:pt x="22860" y="35052"/>
                </a:moveTo>
                <a:lnTo>
                  <a:pt x="22860" y="33528"/>
                </a:lnTo>
                <a:lnTo>
                  <a:pt x="23774" y="33528"/>
                </a:lnTo>
                <a:lnTo>
                  <a:pt x="22860" y="35052"/>
                </a:lnTo>
                <a:close/>
              </a:path>
              <a:path w="307975" h="307975">
                <a:moveTo>
                  <a:pt x="305308" y="41148"/>
                </a:moveTo>
                <a:lnTo>
                  <a:pt x="289560" y="41148"/>
                </a:lnTo>
                <a:lnTo>
                  <a:pt x="284988" y="33528"/>
                </a:lnTo>
                <a:lnTo>
                  <a:pt x="303276" y="33528"/>
                </a:lnTo>
                <a:lnTo>
                  <a:pt x="303276" y="35052"/>
                </a:lnTo>
                <a:lnTo>
                  <a:pt x="305308" y="41148"/>
                </a:lnTo>
                <a:close/>
              </a:path>
              <a:path w="307975" h="307975">
                <a:moveTo>
                  <a:pt x="18288" y="41148"/>
                </a:moveTo>
                <a:lnTo>
                  <a:pt x="18288" y="39624"/>
                </a:lnTo>
                <a:lnTo>
                  <a:pt x="19202" y="39624"/>
                </a:lnTo>
                <a:lnTo>
                  <a:pt x="18288" y="41148"/>
                </a:lnTo>
                <a:close/>
              </a:path>
              <a:path w="307975" h="307975">
                <a:moveTo>
                  <a:pt x="291084" y="48768"/>
                </a:moveTo>
                <a:lnTo>
                  <a:pt x="288036" y="39624"/>
                </a:lnTo>
                <a:lnTo>
                  <a:pt x="289560" y="41148"/>
                </a:lnTo>
                <a:lnTo>
                  <a:pt x="305308" y="41148"/>
                </a:lnTo>
                <a:lnTo>
                  <a:pt x="306324" y="44196"/>
                </a:lnTo>
                <a:lnTo>
                  <a:pt x="306324" y="45720"/>
                </a:lnTo>
                <a:lnTo>
                  <a:pt x="306541" y="47244"/>
                </a:lnTo>
                <a:lnTo>
                  <a:pt x="291084" y="47244"/>
                </a:lnTo>
                <a:lnTo>
                  <a:pt x="291084" y="48768"/>
                </a:lnTo>
                <a:close/>
              </a:path>
              <a:path w="307975" h="307975">
                <a:moveTo>
                  <a:pt x="16764" y="48768"/>
                </a:moveTo>
                <a:lnTo>
                  <a:pt x="16764" y="47244"/>
                </a:lnTo>
                <a:lnTo>
                  <a:pt x="17018" y="47244"/>
                </a:lnTo>
                <a:lnTo>
                  <a:pt x="16764" y="48768"/>
                </a:lnTo>
                <a:close/>
              </a:path>
              <a:path w="307975" h="307975">
                <a:moveTo>
                  <a:pt x="306541" y="260604"/>
                </a:moveTo>
                <a:lnTo>
                  <a:pt x="291084" y="260604"/>
                </a:lnTo>
                <a:lnTo>
                  <a:pt x="292608" y="251460"/>
                </a:lnTo>
                <a:lnTo>
                  <a:pt x="292608" y="57912"/>
                </a:lnTo>
                <a:lnTo>
                  <a:pt x="291084" y="47244"/>
                </a:lnTo>
                <a:lnTo>
                  <a:pt x="306541" y="47244"/>
                </a:lnTo>
                <a:lnTo>
                  <a:pt x="307848" y="56388"/>
                </a:lnTo>
                <a:lnTo>
                  <a:pt x="307848" y="251460"/>
                </a:lnTo>
                <a:lnTo>
                  <a:pt x="306541" y="260604"/>
                </a:lnTo>
                <a:close/>
              </a:path>
              <a:path w="307975" h="307975">
                <a:moveTo>
                  <a:pt x="17018" y="260604"/>
                </a:moveTo>
                <a:lnTo>
                  <a:pt x="16764" y="260604"/>
                </a:lnTo>
                <a:lnTo>
                  <a:pt x="16764" y="259080"/>
                </a:lnTo>
                <a:lnTo>
                  <a:pt x="17018" y="260604"/>
                </a:lnTo>
                <a:close/>
              </a:path>
              <a:path w="307975" h="307975">
                <a:moveTo>
                  <a:pt x="288036" y="268224"/>
                </a:moveTo>
                <a:lnTo>
                  <a:pt x="291084" y="259080"/>
                </a:lnTo>
                <a:lnTo>
                  <a:pt x="291084" y="260604"/>
                </a:lnTo>
                <a:lnTo>
                  <a:pt x="306541" y="260604"/>
                </a:lnTo>
                <a:lnTo>
                  <a:pt x="306324" y="262128"/>
                </a:lnTo>
                <a:lnTo>
                  <a:pt x="306324" y="263652"/>
                </a:lnTo>
                <a:lnTo>
                  <a:pt x="305308" y="266700"/>
                </a:lnTo>
                <a:lnTo>
                  <a:pt x="289560" y="266700"/>
                </a:lnTo>
                <a:lnTo>
                  <a:pt x="288036" y="268224"/>
                </a:lnTo>
                <a:close/>
              </a:path>
              <a:path w="307975" h="307975">
                <a:moveTo>
                  <a:pt x="19202" y="268224"/>
                </a:moveTo>
                <a:lnTo>
                  <a:pt x="18288" y="268224"/>
                </a:lnTo>
                <a:lnTo>
                  <a:pt x="18288" y="266700"/>
                </a:lnTo>
                <a:lnTo>
                  <a:pt x="19202" y="268224"/>
                </a:lnTo>
                <a:close/>
              </a:path>
              <a:path w="307975" h="307975">
                <a:moveTo>
                  <a:pt x="295351" y="286512"/>
                </a:moveTo>
                <a:lnTo>
                  <a:pt x="272796" y="286512"/>
                </a:lnTo>
                <a:lnTo>
                  <a:pt x="280416" y="280416"/>
                </a:lnTo>
                <a:lnTo>
                  <a:pt x="278892" y="280416"/>
                </a:lnTo>
                <a:lnTo>
                  <a:pt x="284988" y="274320"/>
                </a:lnTo>
                <a:lnTo>
                  <a:pt x="289560" y="266700"/>
                </a:lnTo>
                <a:lnTo>
                  <a:pt x="305308" y="266700"/>
                </a:lnTo>
                <a:lnTo>
                  <a:pt x="303276" y="272796"/>
                </a:lnTo>
                <a:lnTo>
                  <a:pt x="303276" y="274320"/>
                </a:lnTo>
                <a:lnTo>
                  <a:pt x="298704" y="281940"/>
                </a:lnTo>
                <a:lnTo>
                  <a:pt x="298704" y="283464"/>
                </a:lnTo>
                <a:lnTo>
                  <a:pt x="297180" y="283464"/>
                </a:lnTo>
                <a:lnTo>
                  <a:pt x="295351" y="286512"/>
                </a:lnTo>
                <a:close/>
              </a:path>
              <a:path w="307975" h="307975">
                <a:moveTo>
                  <a:pt x="36068" y="286512"/>
                </a:moveTo>
                <a:lnTo>
                  <a:pt x="33528" y="286512"/>
                </a:lnTo>
                <a:lnTo>
                  <a:pt x="33528" y="284988"/>
                </a:lnTo>
                <a:lnTo>
                  <a:pt x="36068" y="286512"/>
                </a:lnTo>
                <a:close/>
              </a:path>
              <a:path w="307975" h="307975">
                <a:moveTo>
                  <a:pt x="292608" y="291084"/>
                </a:moveTo>
                <a:lnTo>
                  <a:pt x="259080" y="291084"/>
                </a:lnTo>
                <a:lnTo>
                  <a:pt x="268224" y="289560"/>
                </a:lnTo>
                <a:lnTo>
                  <a:pt x="266700" y="289560"/>
                </a:lnTo>
                <a:lnTo>
                  <a:pt x="274320" y="284988"/>
                </a:lnTo>
                <a:lnTo>
                  <a:pt x="272796" y="286512"/>
                </a:lnTo>
                <a:lnTo>
                  <a:pt x="295351" y="286512"/>
                </a:lnTo>
                <a:lnTo>
                  <a:pt x="292608" y="291084"/>
                </a:lnTo>
                <a:close/>
              </a:path>
              <a:path w="307975" h="307975">
                <a:moveTo>
                  <a:pt x="291084" y="292608"/>
                </a:moveTo>
                <a:lnTo>
                  <a:pt x="249936" y="292608"/>
                </a:lnTo>
                <a:lnTo>
                  <a:pt x="260604" y="291084"/>
                </a:lnTo>
                <a:lnTo>
                  <a:pt x="291084" y="291084"/>
                </a:lnTo>
                <a:lnTo>
                  <a:pt x="291084" y="292608"/>
                </a:lnTo>
                <a:close/>
              </a:path>
              <a:path w="307975" h="307975">
                <a:moveTo>
                  <a:pt x="263652" y="307848"/>
                </a:moveTo>
                <a:lnTo>
                  <a:pt x="44196" y="307848"/>
                </a:lnTo>
                <a:lnTo>
                  <a:pt x="35052" y="304800"/>
                </a:lnTo>
                <a:lnTo>
                  <a:pt x="33528" y="303276"/>
                </a:lnTo>
                <a:lnTo>
                  <a:pt x="25908" y="298704"/>
                </a:lnTo>
                <a:lnTo>
                  <a:pt x="281940" y="298704"/>
                </a:lnTo>
                <a:lnTo>
                  <a:pt x="274320" y="303276"/>
                </a:lnTo>
                <a:lnTo>
                  <a:pt x="272796" y="304800"/>
                </a:lnTo>
                <a:lnTo>
                  <a:pt x="263652" y="30784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767557" y="3576332"/>
            <a:ext cx="18415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70" dirty="0">
                <a:solidFill>
                  <a:srgbClr val="FFFFFF"/>
                </a:solidFill>
                <a:latin typeface="Times New Roman"/>
                <a:cs typeface="Times New Roman"/>
              </a:rPr>
              <a:t>01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711695" y="4437888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243840" y="292608"/>
                </a:moveTo>
                <a:lnTo>
                  <a:pt x="48768" y="292608"/>
                </a:lnTo>
                <a:lnTo>
                  <a:pt x="29575" y="288631"/>
                </a:lnTo>
                <a:lnTo>
                  <a:pt x="14097" y="277939"/>
                </a:lnTo>
                <a:lnTo>
                  <a:pt x="3762" y="262389"/>
                </a:lnTo>
                <a:lnTo>
                  <a:pt x="0" y="243840"/>
                </a:lnTo>
                <a:lnTo>
                  <a:pt x="0" y="48768"/>
                </a:lnTo>
                <a:lnTo>
                  <a:pt x="3762" y="29575"/>
                </a:lnTo>
                <a:lnTo>
                  <a:pt x="14097" y="14097"/>
                </a:lnTo>
                <a:lnTo>
                  <a:pt x="29575" y="3762"/>
                </a:lnTo>
                <a:lnTo>
                  <a:pt x="48768" y="0"/>
                </a:lnTo>
                <a:lnTo>
                  <a:pt x="243840" y="0"/>
                </a:lnTo>
                <a:lnTo>
                  <a:pt x="262389" y="3762"/>
                </a:lnTo>
                <a:lnTo>
                  <a:pt x="277939" y="14097"/>
                </a:lnTo>
                <a:lnTo>
                  <a:pt x="288631" y="29575"/>
                </a:lnTo>
                <a:lnTo>
                  <a:pt x="292608" y="48768"/>
                </a:lnTo>
                <a:lnTo>
                  <a:pt x="292608" y="243840"/>
                </a:lnTo>
                <a:lnTo>
                  <a:pt x="288631" y="262389"/>
                </a:lnTo>
                <a:lnTo>
                  <a:pt x="277939" y="277939"/>
                </a:lnTo>
                <a:lnTo>
                  <a:pt x="262389" y="288631"/>
                </a:lnTo>
                <a:lnTo>
                  <a:pt x="243840" y="29260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04076" y="4428744"/>
            <a:ext cx="307975" cy="309880"/>
          </a:xfrm>
          <a:custGeom>
            <a:avLst/>
            <a:gdLst/>
            <a:ahLst/>
            <a:cxnLst/>
            <a:rect l="l" t="t" r="r" b="b"/>
            <a:pathLst>
              <a:path w="307975" h="309879">
                <a:moveTo>
                  <a:pt x="262128" y="1524"/>
                </a:moveTo>
                <a:lnTo>
                  <a:pt x="45720" y="1524"/>
                </a:lnTo>
                <a:lnTo>
                  <a:pt x="54864" y="0"/>
                </a:lnTo>
                <a:lnTo>
                  <a:pt x="251460" y="0"/>
                </a:lnTo>
                <a:lnTo>
                  <a:pt x="262128" y="1524"/>
                </a:lnTo>
                <a:close/>
              </a:path>
              <a:path w="307975" h="309879">
                <a:moveTo>
                  <a:pt x="272796" y="4572"/>
                </a:moveTo>
                <a:lnTo>
                  <a:pt x="35052" y="4572"/>
                </a:lnTo>
                <a:lnTo>
                  <a:pt x="44196" y="1524"/>
                </a:lnTo>
                <a:lnTo>
                  <a:pt x="263652" y="1524"/>
                </a:lnTo>
                <a:lnTo>
                  <a:pt x="272796" y="4572"/>
                </a:lnTo>
                <a:close/>
              </a:path>
              <a:path w="307975" h="309879">
                <a:moveTo>
                  <a:pt x="274320" y="24384"/>
                </a:moveTo>
                <a:lnTo>
                  <a:pt x="266700" y="19812"/>
                </a:lnTo>
                <a:lnTo>
                  <a:pt x="268224" y="19812"/>
                </a:lnTo>
                <a:lnTo>
                  <a:pt x="259080" y="16764"/>
                </a:lnTo>
                <a:lnTo>
                  <a:pt x="16764" y="16764"/>
                </a:lnTo>
                <a:lnTo>
                  <a:pt x="24384" y="10668"/>
                </a:lnTo>
                <a:lnTo>
                  <a:pt x="33528" y="6096"/>
                </a:lnTo>
                <a:lnTo>
                  <a:pt x="33528" y="4572"/>
                </a:lnTo>
                <a:lnTo>
                  <a:pt x="274320" y="4572"/>
                </a:lnTo>
                <a:lnTo>
                  <a:pt x="274320" y="6096"/>
                </a:lnTo>
                <a:lnTo>
                  <a:pt x="281940" y="10668"/>
                </a:lnTo>
                <a:lnTo>
                  <a:pt x="283464" y="10668"/>
                </a:lnTo>
                <a:lnTo>
                  <a:pt x="291084" y="16764"/>
                </a:lnTo>
                <a:lnTo>
                  <a:pt x="292608" y="18288"/>
                </a:lnTo>
                <a:lnTo>
                  <a:pt x="296037" y="22860"/>
                </a:lnTo>
                <a:lnTo>
                  <a:pt x="272796" y="22860"/>
                </a:lnTo>
                <a:lnTo>
                  <a:pt x="274320" y="24384"/>
                </a:lnTo>
                <a:close/>
              </a:path>
              <a:path w="307975" h="309879">
                <a:moveTo>
                  <a:pt x="48768" y="292608"/>
                </a:moveTo>
                <a:lnTo>
                  <a:pt x="15240" y="292608"/>
                </a:lnTo>
                <a:lnTo>
                  <a:pt x="9144" y="284988"/>
                </a:lnTo>
                <a:lnTo>
                  <a:pt x="9144" y="283464"/>
                </a:lnTo>
                <a:lnTo>
                  <a:pt x="4572" y="275844"/>
                </a:lnTo>
                <a:lnTo>
                  <a:pt x="4572" y="274320"/>
                </a:lnTo>
                <a:lnTo>
                  <a:pt x="3048" y="274320"/>
                </a:lnTo>
                <a:lnTo>
                  <a:pt x="0" y="265176"/>
                </a:lnTo>
                <a:lnTo>
                  <a:pt x="0" y="45720"/>
                </a:lnTo>
                <a:lnTo>
                  <a:pt x="3048" y="36576"/>
                </a:lnTo>
                <a:lnTo>
                  <a:pt x="3048" y="35052"/>
                </a:lnTo>
                <a:lnTo>
                  <a:pt x="4572" y="35052"/>
                </a:lnTo>
                <a:lnTo>
                  <a:pt x="9144" y="25908"/>
                </a:lnTo>
                <a:lnTo>
                  <a:pt x="9144" y="24384"/>
                </a:lnTo>
                <a:lnTo>
                  <a:pt x="15240" y="18288"/>
                </a:lnTo>
                <a:lnTo>
                  <a:pt x="15240" y="16764"/>
                </a:lnTo>
                <a:lnTo>
                  <a:pt x="48768" y="16764"/>
                </a:lnTo>
                <a:lnTo>
                  <a:pt x="39624" y="19812"/>
                </a:lnTo>
                <a:lnTo>
                  <a:pt x="41148" y="19812"/>
                </a:lnTo>
                <a:lnTo>
                  <a:pt x="36068" y="22860"/>
                </a:lnTo>
                <a:lnTo>
                  <a:pt x="33528" y="22860"/>
                </a:lnTo>
                <a:lnTo>
                  <a:pt x="28956" y="27432"/>
                </a:lnTo>
                <a:lnTo>
                  <a:pt x="27432" y="27432"/>
                </a:lnTo>
                <a:lnTo>
                  <a:pt x="23774" y="33528"/>
                </a:lnTo>
                <a:lnTo>
                  <a:pt x="22860" y="33528"/>
                </a:lnTo>
                <a:lnTo>
                  <a:pt x="19050" y="41148"/>
                </a:lnTo>
                <a:lnTo>
                  <a:pt x="18288" y="41148"/>
                </a:lnTo>
                <a:lnTo>
                  <a:pt x="17018" y="48768"/>
                </a:lnTo>
                <a:lnTo>
                  <a:pt x="16764" y="48768"/>
                </a:lnTo>
                <a:lnTo>
                  <a:pt x="15240" y="57912"/>
                </a:lnTo>
                <a:lnTo>
                  <a:pt x="15240" y="251460"/>
                </a:lnTo>
                <a:lnTo>
                  <a:pt x="16764" y="262128"/>
                </a:lnTo>
                <a:lnTo>
                  <a:pt x="17272" y="262128"/>
                </a:lnTo>
                <a:lnTo>
                  <a:pt x="18288" y="268224"/>
                </a:lnTo>
                <a:lnTo>
                  <a:pt x="19050" y="268224"/>
                </a:lnTo>
                <a:lnTo>
                  <a:pt x="22860" y="275844"/>
                </a:lnTo>
                <a:lnTo>
                  <a:pt x="23774" y="275844"/>
                </a:lnTo>
                <a:lnTo>
                  <a:pt x="27432" y="281940"/>
                </a:lnTo>
                <a:lnTo>
                  <a:pt x="28956" y="281940"/>
                </a:lnTo>
                <a:lnTo>
                  <a:pt x="33528" y="286512"/>
                </a:lnTo>
                <a:lnTo>
                  <a:pt x="41148" y="289560"/>
                </a:lnTo>
                <a:lnTo>
                  <a:pt x="39624" y="289560"/>
                </a:lnTo>
                <a:lnTo>
                  <a:pt x="48768" y="292608"/>
                </a:lnTo>
                <a:close/>
              </a:path>
              <a:path w="307975" h="309879">
                <a:moveTo>
                  <a:pt x="47244" y="18288"/>
                </a:moveTo>
                <a:lnTo>
                  <a:pt x="48768" y="16764"/>
                </a:lnTo>
                <a:lnTo>
                  <a:pt x="56388" y="16764"/>
                </a:lnTo>
                <a:lnTo>
                  <a:pt x="47244" y="18288"/>
                </a:lnTo>
                <a:close/>
              </a:path>
              <a:path w="307975" h="309879">
                <a:moveTo>
                  <a:pt x="260604" y="18288"/>
                </a:moveTo>
                <a:lnTo>
                  <a:pt x="251460" y="16764"/>
                </a:lnTo>
                <a:lnTo>
                  <a:pt x="259080" y="16764"/>
                </a:lnTo>
                <a:lnTo>
                  <a:pt x="260604" y="18288"/>
                </a:lnTo>
                <a:close/>
              </a:path>
              <a:path w="307975" h="309879">
                <a:moveTo>
                  <a:pt x="33528" y="24384"/>
                </a:moveTo>
                <a:lnTo>
                  <a:pt x="33528" y="22860"/>
                </a:lnTo>
                <a:lnTo>
                  <a:pt x="36068" y="22860"/>
                </a:lnTo>
                <a:lnTo>
                  <a:pt x="33528" y="24384"/>
                </a:lnTo>
                <a:close/>
              </a:path>
              <a:path w="307975" h="309879">
                <a:moveTo>
                  <a:pt x="279569" y="28278"/>
                </a:moveTo>
                <a:lnTo>
                  <a:pt x="272796" y="22860"/>
                </a:lnTo>
                <a:lnTo>
                  <a:pt x="296037" y="22860"/>
                </a:lnTo>
                <a:lnTo>
                  <a:pt x="297180" y="24384"/>
                </a:lnTo>
                <a:lnTo>
                  <a:pt x="298704" y="25908"/>
                </a:lnTo>
                <a:lnTo>
                  <a:pt x="299466" y="27432"/>
                </a:lnTo>
                <a:lnTo>
                  <a:pt x="278892" y="27432"/>
                </a:lnTo>
                <a:lnTo>
                  <a:pt x="279569" y="28278"/>
                </a:lnTo>
                <a:close/>
              </a:path>
              <a:path w="307975" h="309879">
                <a:moveTo>
                  <a:pt x="27432" y="28956"/>
                </a:moveTo>
                <a:lnTo>
                  <a:pt x="27432" y="27432"/>
                </a:lnTo>
                <a:lnTo>
                  <a:pt x="28956" y="27432"/>
                </a:lnTo>
                <a:lnTo>
                  <a:pt x="27432" y="28956"/>
                </a:lnTo>
                <a:close/>
              </a:path>
              <a:path w="307975" h="309879">
                <a:moveTo>
                  <a:pt x="280416" y="28956"/>
                </a:moveTo>
                <a:lnTo>
                  <a:pt x="279569" y="28278"/>
                </a:lnTo>
                <a:lnTo>
                  <a:pt x="278892" y="27432"/>
                </a:lnTo>
                <a:lnTo>
                  <a:pt x="280416" y="28956"/>
                </a:lnTo>
                <a:close/>
              </a:path>
              <a:path w="307975" h="309879">
                <a:moveTo>
                  <a:pt x="300228" y="28956"/>
                </a:moveTo>
                <a:lnTo>
                  <a:pt x="280416" y="28956"/>
                </a:lnTo>
                <a:lnTo>
                  <a:pt x="278892" y="27432"/>
                </a:lnTo>
                <a:lnTo>
                  <a:pt x="299466" y="27432"/>
                </a:lnTo>
                <a:lnTo>
                  <a:pt x="300228" y="28956"/>
                </a:lnTo>
                <a:close/>
              </a:path>
              <a:path w="307975" h="309879">
                <a:moveTo>
                  <a:pt x="284988" y="35052"/>
                </a:moveTo>
                <a:lnTo>
                  <a:pt x="279569" y="28278"/>
                </a:lnTo>
                <a:lnTo>
                  <a:pt x="280416" y="28956"/>
                </a:lnTo>
                <a:lnTo>
                  <a:pt x="300228" y="28956"/>
                </a:lnTo>
                <a:lnTo>
                  <a:pt x="302514" y="33528"/>
                </a:lnTo>
                <a:lnTo>
                  <a:pt x="284988" y="33528"/>
                </a:lnTo>
                <a:lnTo>
                  <a:pt x="284988" y="35052"/>
                </a:lnTo>
                <a:close/>
              </a:path>
              <a:path w="307975" h="309879">
                <a:moveTo>
                  <a:pt x="22860" y="35052"/>
                </a:moveTo>
                <a:lnTo>
                  <a:pt x="22860" y="33528"/>
                </a:lnTo>
                <a:lnTo>
                  <a:pt x="23774" y="33528"/>
                </a:lnTo>
                <a:lnTo>
                  <a:pt x="22860" y="35052"/>
                </a:lnTo>
                <a:close/>
              </a:path>
              <a:path w="307975" h="309879">
                <a:moveTo>
                  <a:pt x="305308" y="42672"/>
                </a:moveTo>
                <a:lnTo>
                  <a:pt x="289560" y="42672"/>
                </a:lnTo>
                <a:lnTo>
                  <a:pt x="284988" y="33528"/>
                </a:lnTo>
                <a:lnTo>
                  <a:pt x="302514" y="33528"/>
                </a:lnTo>
                <a:lnTo>
                  <a:pt x="303276" y="35052"/>
                </a:lnTo>
                <a:lnTo>
                  <a:pt x="303276" y="36576"/>
                </a:lnTo>
                <a:lnTo>
                  <a:pt x="305308" y="42672"/>
                </a:lnTo>
                <a:close/>
              </a:path>
              <a:path w="307975" h="309879">
                <a:moveTo>
                  <a:pt x="18288" y="42672"/>
                </a:moveTo>
                <a:lnTo>
                  <a:pt x="18288" y="41148"/>
                </a:lnTo>
                <a:lnTo>
                  <a:pt x="19050" y="41148"/>
                </a:lnTo>
                <a:lnTo>
                  <a:pt x="18288" y="42672"/>
                </a:lnTo>
                <a:close/>
              </a:path>
              <a:path w="307975" h="309879">
                <a:moveTo>
                  <a:pt x="291084" y="50292"/>
                </a:moveTo>
                <a:lnTo>
                  <a:pt x="288036" y="41148"/>
                </a:lnTo>
                <a:lnTo>
                  <a:pt x="289560" y="42672"/>
                </a:lnTo>
                <a:lnTo>
                  <a:pt x="305308" y="42672"/>
                </a:lnTo>
                <a:lnTo>
                  <a:pt x="306324" y="45720"/>
                </a:lnTo>
                <a:lnTo>
                  <a:pt x="306324" y="47244"/>
                </a:lnTo>
                <a:lnTo>
                  <a:pt x="306578" y="48768"/>
                </a:lnTo>
                <a:lnTo>
                  <a:pt x="291084" y="48768"/>
                </a:lnTo>
                <a:lnTo>
                  <a:pt x="291084" y="50292"/>
                </a:lnTo>
                <a:close/>
              </a:path>
              <a:path w="307975" h="309879">
                <a:moveTo>
                  <a:pt x="16764" y="50292"/>
                </a:moveTo>
                <a:lnTo>
                  <a:pt x="16764" y="48768"/>
                </a:lnTo>
                <a:lnTo>
                  <a:pt x="17018" y="48768"/>
                </a:lnTo>
                <a:lnTo>
                  <a:pt x="16764" y="50292"/>
                </a:lnTo>
                <a:close/>
              </a:path>
              <a:path w="307975" h="309879">
                <a:moveTo>
                  <a:pt x="306541" y="262128"/>
                </a:moveTo>
                <a:lnTo>
                  <a:pt x="291084" y="262128"/>
                </a:lnTo>
                <a:lnTo>
                  <a:pt x="292608" y="252984"/>
                </a:lnTo>
                <a:lnTo>
                  <a:pt x="292608" y="57912"/>
                </a:lnTo>
                <a:lnTo>
                  <a:pt x="291084" y="48768"/>
                </a:lnTo>
                <a:lnTo>
                  <a:pt x="306578" y="48768"/>
                </a:lnTo>
                <a:lnTo>
                  <a:pt x="307848" y="56388"/>
                </a:lnTo>
                <a:lnTo>
                  <a:pt x="307848" y="252984"/>
                </a:lnTo>
                <a:lnTo>
                  <a:pt x="306541" y="262128"/>
                </a:lnTo>
                <a:close/>
              </a:path>
              <a:path w="307975" h="309879">
                <a:moveTo>
                  <a:pt x="17272" y="262128"/>
                </a:moveTo>
                <a:lnTo>
                  <a:pt x="16764" y="262128"/>
                </a:lnTo>
                <a:lnTo>
                  <a:pt x="16764" y="259080"/>
                </a:lnTo>
                <a:lnTo>
                  <a:pt x="17272" y="262128"/>
                </a:lnTo>
                <a:close/>
              </a:path>
              <a:path w="307975" h="309879">
                <a:moveTo>
                  <a:pt x="303276" y="275844"/>
                </a:moveTo>
                <a:lnTo>
                  <a:pt x="284988" y="275844"/>
                </a:lnTo>
                <a:lnTo>
                  <a:pt x="289560" y="268224"/>
                </a:lnTo>
                <a:lnTo>
                  <a:pt x="288036" y="268224"/>
                </a:lnTo>
                <a:lnTo>
                  <a:pt x="291084" y="259080"/>
                </a:lnTo>
                <a:lnTo>
                  <a:pt x="291084" y="262128"/>
                </a:lnTo>
                <a:lnTo>
                  <a:pt x="306541" y="262128"/>
                </a:lnTo>
                <a:lnTo>
                  <a:pt x="306324" y="263652"/>
                </a:lnTo>
                <a:lnTo>
                  <a:pt x="306324" y="265176"/>
                </a:lnTo>
                <a:lnTo>
                  <a:pt x="303276" y="274320"/>
                </a:lnTo>
                <a:lnTo>
                  <a:pt x="303276" y="275844"/>
                </a:lnTo>
                <a:close/>
              </a:path>
              <a:path w="307975" h="309879">
                <a:moveTo>
                  <a:pt x="19050" y="268224"/>
                </a:moveTo>
                <a:lnTo>
                  <a:pt x="18288" y="268224"/>
                </a:lnTo>
                <a:lnTo>
                  <a:pt x="18288" y="266700"/>
                </a:lnTo>
                <a:lnTo>
                  <a:pt x="19050" y="268224"/>
                </a:lnTo>
                <a:close/>
              </a:path>
              <a:path w="307975" h="309879">
                <a:moveTo>
                  <a:pt x="23774" y="275844"/>
                </a:moveTo>
                <a:lnTo>
                  <a:pt x="22860" y="275844"/>
                </a:lnTo>
                <a:lnTo>
                  <a:pt x="22860" y="274320"/>
                </a:lnTo>
                <a:lnTo>
                  <a:pt x="23774" y="275844"/>
                </a:lnTo>
                <a:close/>
              </a:path>
              <a:path w="307975" h="309879">
                <a:moveTo>
                  <a:pt x="279569" y="281093"/>
                </a:moveTo>
                <a:lnTo>
                  <a:pt x="284988" y="274320"/>
                </a:lnTo>
                <a:lnTo>
                  <a:pt x="284988" y="275844"/>
                </a:lnTo>
                <a:lnTo>
                  <a:pt x="303276" y="275844"/>
                </a:lnTo>
                <a:lnTo>
                  <a:pt x="300532" y="280416"/>
                </a:lnTo>
                <a:lnTo>
                  <a:pt x="280416" y="280416"/>
                </a:lnTo>
                <a:lnTo>
                  <a:pt x="279569" y="281093"/>
                </a:lnTo>
                <a:close/>
              </a:path>
              <a:path w="307975" h="309879">
                <a:moveTo>
                  <a:pt x="28956" y="281940"/>
                </a:moveTo>
                <a:lnTo>
                  <a:pt x="27432" y="281940"/>
                </a:lnTo>
                <a:lnTo>
                  <a:pt x="27432" y="280416"/>
                </a:lnTo>
                <a:lnTo>
                  <a:pt x="28956" y="281940"/>
                </a:lnTo>
                <a:close/>
              </a:path>
              <a:path w="307975" h="309879">
                <a:moveTo>
                  <a:pt x="278892" y="281940"/>
                </a:moveTo>
                <a:lnTo>
                  <a:pt x="279569" y="281093"/>
                </a:lnTo>
                <a:lnTo>
                  <a:pt x="280416" y="280416"/>
                </a:lnTo>
                <a:lnTo>
                  <a:pt x="278892" y="281940"/>
                </a:lnTo>
                <a:close/>
              </a:path>
              <a:path w="307975" h="309879">
                <a:moveTo>
                  <a:pt x="299618" y="281940"/>
                </a:moveTo>
                <a:lnTo>
                  <a:pt x="278892" y="281940"/>
                </a:lnTo>
                <a:lnTo>
                  <a:pt x="280416" y="280416"/>
                </a:lnTo>
                <a:lnTo>
                  <a:pt x="300532" y="280416"/>
                </a:lnTo>
                <a:lnTo>
                  <a:pt x="299618" y="281940"/>
                </a:lnTo>
                <a:close/>
              </a:path>
              <a:path w="307975" h="309879">
                <a:moveTo>
                  <a:pt x="292608" y="292608"/>
                </a:moveTo>
                <a:lnTo>
                  <a:pt x="259080" y="292608"/>
                </a:lnTo>
                <a:lnTo>
                  <a:pt x="268224" y="289560"/>
                </a:lnTo>
                <a:lnTo>
                  <a:pt x="266700" y="289560"/>
                </a:lnTo>
                <a:lnTo>
                  <a:pt x="274320" y="286512"/>
                </a:lnTo>
                <a:lnTo>
                  <a:pt x="272796" y="286512"/>
                </a:lnTo>
                <a:lnTo>
                  <a:pt x="279569" y="281093"/>
                </a:lnTo>
                <a:lnTo>
                  <a:pt x="278892" y="281940"/>
                </a:lnTo>
                <a:lnTo>
                  <a:pt x="299618" y="281940"/>
                </a:lnTo>
                <a:lnTo>
                  <a:pt x="298704" y="283464"/>
                </a:lnTo>
                <a:lnTo>
                  <a:pt x="298704" y="284988"/>
                </a:lnTo>
                <a:lnTo>
                  <a:pt x="297180" y="284988"/>
                </a:lnTo>
                <a:lnTo>
                  <a:pt x="292608" y="292608"/>
                </a:lnTo>
                <a:close/>
              </a:path>
              <a:path w="307975" h="309879">
                <a:moveTo>
                  <a:pt x="283464" y="300228"/>
                </a:moveTo>
                <a:lnTo>
                  <a:pt x="24384" y="300228"/>
                </a:lnTo>
                <a:lnTo>
                  <a:pt x="24384" y="298704"/>
                </a:lnTo>
                <a:lnTo>
                  <a:pt x="16764" y="292608"/>
                </a:lnTo>
                <a:lnTo>
                  <a:pt x="291084" y="292608"/>
                </a:lnTo>
                <a:lnTo>
                  <a:pt x="283464" y="298704"/>
                </a:lnTo>
                <a:lnTo>
                  <a:pt x="283464" y="300228"/>
                </a:lnTo>
                <a:close/>
              </a:path>
              <a:path w="307975" h="309879">
                <a:moveTo>
                  <a:pt x="274320" y="304800"/>
                </a:moveTo>
                <a:lnTo>
                  <a:pt x="33528" y="304800"/>
                </a:lnTo>
                <a:lnTo>
                  <a:pt x="25908" y="300228"/>
                </a:lnTo>
                <a:lnTo>
                  <a:pt x="281940" y="300228"/>
                </a:lnTo>
                <a:lnTo>
                  <a:pt x="274320" y="304800"/>
                </a:lnTo>
                <a:close/>
              </a:path>
              <a:path w="307975" h="309879">
                <a:moveTo>
                  <a:pt x="263652" y="307848"/>
                </a:moveTo>
                <a:lnTo>
                  <a:pt x="44196" y="307848"/>
                </a:lnTo>
                <a:lnTo>
                  <a:pt x="35052" y="304800"/>
                </a:lnTo>
                <a:lnTo>
                  <a:pt x="272796" y="304800"/>
                </a:lnTo>
                <a:lnTo>
                  <a:pt x="263652" y="307848"/>
                </a:lnTo>
                <a:close/>
              </a:path>
              <a:path w="307975" h="309879">
                <a:moveTo>
                  <a:pt x="251460" y="309372"/>
                </a:moveTo>
                <a:lnTo>
                  <a:pt x="56388" y="309372"/>
                </a:lnTo>
                <a:lnTo>
                  <a:pt x="45720" y="307848"/>
                </a:lnTo>
                <a:lnTo>
                  <a:pt x="262128" y="307848"/>
                </a:lnTo>
                <a:lnTo>
                  <a:pt x="251460" y="309372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6767557" y="4480000"/>
            <a:ext cx="18415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70" dirty="0">
                <a:solidFill>
                  <a:srgbClr val="FFFFFF"/>
                </a:solidFill>
                <a:latin typeface="Times New Roman"/>
                <a:cs typeface="Times New Roman"/>
              </a:rPr>
              <a:t>02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711695" y="537972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5">
                <a:moveTo>
                  <a:pt x="243840" y="292608"/>
                </a:moveTo>
                <a:lnTo>
                  <a:pt x="48768" y="292608"/>
                </a:lnTo>
                <a:lnTo>
                  <a:pt x="29575" y="288631"/>
                </a:lnTo>
                <a:lnTo>
                  <a:pt x="14097" y="277939"/>
                </a:lnTo>
                <a:lnTo>
                  <a:pt x="3762" y="262389"/>
                </a:lnTo>
                <a:lnTo>
                  <a:pt x="0" y="243840"/>
                </a:lnTo>
                <a:lnTo>
                  <a:pt x="0" y="48768"/>
                </a:lnTo>
                <a:lnTo>
                  <a:pt x="3762" y="29575"/>
                </a:lnTo>
                <a:lnTo>
                  <a:pt x="14097" y="14097"/>
                </a:lnTo>
                <a:lnTo>
                  <a:pt x="29575" y="3762"/>
                </a:lnTo>
                <a:lnTo>
                  <a:pt x="48768" y="0"/>
                </a:lnTo>
                <a:lnTo>
                  <a:pt x="243840" y="0"/>
                </a:lnTo>
                <a:lnTo>
                  <a:pt x="262389" y="3762"/>
                </a:lnTo>
                <a:lnTo>
                  <a:pt x="277939" y="14097"/>
                </a:lnTo>
                <a:lnTo>
                  <a:pt x="288631" y="29575"/>
                </a:lnTo>
                <a:lnTo>
                  <a:pt x="292608" y="48768"/>
                </a:lnTo>
                <a:lnTo>
                  <a:pt x="292608" y="243840"/>
                </a:lnTo>
                <a:lnTo>
                  <a:pt x="288631" y="262389"/>
                </a:lnTo>
                <a:lnTo>
                  <a:pt x="277939" y="277939"/>
                </a:lnTo>
                <a:lnTo>
                  <a:pt x="262389" y="288631"/>
                </a:lnTo>
                <a:lnTo>
                  <a:pt x="243840" y="29260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04076" y="5372100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48768" y="291084"/>
                </a:moveTo>
                <a:lnTo>
                  <a:pt x="15240" y="291084"/>
                </a:lnTo>
                <a:lnTo>
                  <a:pt x="9144" y="283464"/>
                </a:lnTo>
                <a:lnTo>
                  <a:pt x="9144" y="281940"/>
                </a:lnTo>
                <a:lnTo>
                  <a:pt x="4572" y="274320"/>
                </a:lnTo>
                <a:lnTo>
                  <a:pt x="4572" y="272796"/>
                </a:lnTo>
                <a:lnTo>
                  <a:pt x="3048" y="272796"/>
                </a:lnTo>
                <a:lnTo>
                  <a:pt x="0" y="263652"/>
                </a:lnTo>
                <a:lnTo>
                  <a:pt x="0" y="44196"/>
                </a:lnTo>
                <a:lnTo>
                  <a:pt x="3048" y="35052"/>
                </a:lnTo>
                <a:lnTo>
                  <a:pt x="3048" y="33528"/>
                </a:lnTo>
                <a:lnTo>
                  <a:pt x="4572" y="33528"/>
                </a:lnTo>
                <a:lnTo>
                  <a:pt x="9144" y="24384"/>
                </a:lnTo>
                <a:lnTo>
                  <a:pt x="15240" y="16764"/>
                </a:lnTo>
                <a:lnTo>
                  <a:pt x="16764" y="15240"/>
                </a:lnTo>
                <a:lnTo>
                  <a:pt x="24384" y="9144"/>
                </a:lnTo>
                <a:lnTo>
                  <a:pt x="33528" y="4572"/>
                </a:lnTo>
                <a:lnTo>
                  <a:pt x="35052" y="3048"/>
                </a:lnTo>
                <a:lnTo>
                  <a:pt x="44196" y="0"/>
                </a:lnTo>
                <a:lnTo>
                  <a:pt x="263652" y="0"/>
                </a:lnTo>
                <a:lnTo>
                  <a:pt x="272796" y="3048"/>
                </a:lnTo>
                <a:lnTo>
                  <a:pt x="274320" y="4572"/>
                </a:lnTo>
                <a:lnTo>
                  <a:pt x="281940" y="9144"/>
                </a:lnTo>
                <a:lnTo>
                  <a:pt x="283464" y="9144"/>
                </a:lnTo>
                <a:lnTo>
                  <a:pt x="291084" y="15240"/>
                </a:lnTo>
                <a:lnTo>
                  <a:pt x="56388" y="15240"/>
                </a:lnTo>
                <a:lnTo>
                  <a:pt x="47244" y="16764"/>
                </a:lnTo>
                <a:lnTo>
                  <a:pt x="48768" y="16764"/>
                </a:lnTo>
                <a:lnTo>
                  <a:pt x="39624" y="18288"/>
                </a:lnTo>
                <a:lnTo>
                  <a:pt x="41148" y="18288"/>
                </a:lnTo>
                <a:lnTo>
                  <a:pt x="36068" y="21336"/>
                </a:lnTo>
                <a:lnTo>
                  <a:pt x="33528" y="21336"/>
                </a:lnTo>
                <a:lnTo>
                  <a:pt x="27432" y="27432"/>
                </a:lnTo>
                <a:lnTo>
                  <a:pt x="22860" y="33528"/>
                </a:lnTo>
                <a:lnTo>
                  <a:pt x="19202" y="39624"/>
                </a:lnTo>
                <a:lnTo>
                  <a:pt x="18288" y="39624"/>
                </a:lnTo>
                <a:lnTo>
                  <a:pt x="17018" y="47244"/>
                </a:lnTo>
                <a:lnTo>
                  <a:pt x="16764" y="47244"/>
                </a:lnTo>
                <a:lnTo>
                  <a:pt x="15240" y="56388"/>
                </a:lnTo>
                <a:lnTo>
                  <a:pt x="15240" y="249936"/>
                </a:lnTo>
                <a:lnTo>
                  <a:pt x="16764" y="260604"/>
                </a:lnTo>
                <a:lnTo>
                  <a:pt x="17018" y="260604"/>
                </a:lnTo>
                <a:lnTo>
                  <a:pt x="18288" y="268224"/>
                </a:lnTo>
                <a:lnTo>
                  <a:pt x="19202" y="268224"/>
                </a:lnTo>
                <a:lnTo>
                  <a:pt x="22860" y="274320"/>
                </a:lnTo>
                <a:lnTo>
                  <a:pt x="23774" y="274320"/>
                </a:lnTo>
                <a:lnTo>
                  <a:pt x="27432" y="280416"/>
                </a:lnTo>
                <a:lnTo>
                  <a:pt x="28956" y="280416"/>
                </a:lnTo>
                <a:lnTo>
                  <a:pt x="33528" y="284988"/>
                </a:lnTo>
                <a:lnTo>
                  <a:pt x="41148" y="289560"/>
                </a:lnTo>
                <a:lnTo>
                  <a:pt x="44196" y="289560"/>
                </a:lnTo>
                <a:lnTo>
                  <a:pt x="48768" y="291084"/>
                </a:lnTo>
                <a:close/>
              </a:path>
              <a:path w="307975" h="307975">
                <a:moveTo>
                  <a:pt x="291084" y="16764"/>
                </a:moveTo>
                <a:lnTo>
                  <a:pt x="260604" y="16764"/>
                </a:lnTo>
                <a:lnTo>
                  <a:pt x="251460" y="15240"/>
                </a:lnTo>
                <a:lnTo>
                  <a:pt x="291084" y="15240"/>
                </a:lnTo>
                <a:lnTo>
                  <a:pt x="291084" y="16764"/>
                </a:lnTo>
                <a:close/>
              </a:path>
              <a:path w="307975" h="307975">
                <a:moveTo>
                  <a:pt x="274320" y="22860"/>
                </a:moveTo>
                <a:lnTo>
                  <a:pt x="266700" y="18288"/>
                </a:lnTo>
                <a:lnTo>
                  <a:pt x="268224" y="18288"/>
                </a:lnTo>
                <a:lnTo>
                  <a:pt x="259080" y="16764"/>
                </a:lnTo>
                <a:lnTo>
                  <a:pt x="292608" y="16764"/>
                </a:lnTo>
                <a:lnTo>
                  <a:pt x="295351" y="21336"/>
                </a:lnTo>
                <a:lnTo>
                  <a:pt x="272796" y="21336"/>
                </a:lnTo>
                <a:lnTo>
                  <a:pt x="274320" y="22860"/>
                </a:lnTo>
                <a:close/>
              </a:path>
              <a:path w="307975" h="307975">
                <a:moveTo>
                  <a:pt x="33528" y="22860"/>
                </a:moveTo>
                <a:lnTo>
                  <a:pt x="33528" y="21336"/>
                </a:lnTo>
                <a:lnTo>
                  <a:pt x="36068" y="21336"/>
                </a:lnTo>
                <a:lnTo>
                  <a:pt x="33528" y="22860"/>
                </a:lnTo>
                <a:close/>
              </a:path>
              <a:path w="307975" h="307975">
                <a:moveTo>
                  <a:pt x="284988" y="33528"/>
                </a:moveTo>
                <a:lnTo>
                  <a:pt x="278892" y="27432"/>
                </a:lnTo>
                <a:lnTo>
                  <a:pt x="280416" y="27432"/>
                </a:lnTo>
                <a:lnTo>
                  <a:pt x="272796" y="21336"/>
                </a:lnTo>
                <a:lnTo>
                  <a:pt x="295351" y="21336"/>
                </a:lnTo>
                <a:lnTo>
                  <a:pt x="297180" y="24384"/>
                </a:lnTo>
                <a:lnTo>
                  <a:pt x="298704" y="24384"/>
                </a:lnTo>
                <a:lnTo>
                  <a:pt x="302514" y="32004"/>
                </a:lnTo>
                <a:lnTo>
                  <a:pt x="284988" y="32004"/>
                </a:lnTo>
                <a:lnTo>
                  <a:pt x="284988" y="33528"/>
                </a:lnTo>
                <a:close/>
              </a:path>
              <a:path w="307975" h="307975">
                <a:moveTo>
                  <a:pt x="305308" y="41148"/>
                </a:moveTo>
                <a:lnTo>
                  <a:pt x="289560" y="41148"/>
                </a:lnTo>
                <a:lnTo>
                  <a:pt x="284988" y="32004"/>
                </a:lnTo>
                <a:lnTo>
                  <a:pt x="302514" y="32004"/>
                </a:lnTo>
                <a:lnTo>
                  <a:pt x="303276" y="33528"/>
                </a:lnTo>
                <a:lnTo>
                  <a:pt x="303276" y="35052"/>
                </a:lnTo>
                <a:lnTo>
                  <a:pt x="305308" y="41148"/>
                </a:lnTo>
                <a:close/>
              </a:path>
              <a:path w="307975" h="307975">
                <a:moveTo>
                  <a:pt x="18288" y="41148"/>
                </a:moveTo>
                <a:lnTo>
                  <a:pt x="18288" y="39624"/>
                </a:lnTo>
                <a:lnTo>
                  <a:pt x="19202" y="39624"/>
                </a:lnTo>
                <a:lnTo>
                  <a:pt x="18288" y="41148"/>
                </a:lnTo>
                <a:close/>
              </a:path>
              <a:path w="307975" h="307975">
                <a:moveTo>
                  <a:pt x="291084" y="48768"/>
                </a:moveTo>
                <a:lnTo>
                  <a:pt x="288036" y="39624"/>
                </a:lnTo>
                <a:lnTo>
                  <a:pt x="289560" y="41148"/>
                </a:lnTo>
                <a:lnTo>
                  <a:pt x="305308" y="41148"/>
                </a:lnTo>
                <a:lnTo>
                  <a:pt x="306324" y="44196"/>
                </a:lnTo>
                <a:lnTo>
                  <a:pt x="306324" y="45720"/>
                </a:lnTo>
                <a:lnTo>
                  <a:pt x="306578" y="47244"/>
                </a:lnTo>
                <a:lnTo>
                  <a:pt x="291084" y="47244"/>
                </a:lnTo>
                <a:lnTo>
                  <a:pt x="291084" y="48768"/>
                </a:lnTo>
                <a:close/>
              </a:path>
              <a:path w="307975" h="307975">
                <a:moveTo>
                  <a:pt x="16764" y="48768"/>
                </a:moveTo>
                <a:lnTo>
                  <a:pt x="16764" y="47244"/>
                </a:lnTo>
                <a:lnTo>
                  <a:pt x="17018" y="47244"/>
                </a:lnTo>
                <a:lnTo>
                  <a:pt x="16764" y="48768"/>
                </a:lnTo>
                <a:close/>
              </a:path>
              <a:path w="307975" h="307975">
                <a:moveTo>
                  <a:pt x="306541" y="260604"/>
                </a:moveTo>
                <a:lnTo>
                  <a:pt x="291084" y="260604"/>
                </a:lnTo>
                <a:lnTo>
                  <a:pt x="292608" y="251460"/>
                </a:lnTo>
                <a:lnTo>
                  <a:pt x="292608" y="56388"/>
                </a:lnTo>
                <a:lnTo>
                  <a:pt x="291084" y="47244"/>
                </a:lnTo>
                <a:lnTo>
                  <a:pt x="306578" y="47244"/>
                </a:lnTo>
                <a:lnTo>
                  <a:pt x="307848" y="54864"/>
                </a:lnTo>
                <a:lnTo>
                  <a:pt x="307848" y="251460"/>
                </a:lnTo>
                <a:lnTo>
                  <a:pt x="306541" y="260604"/>
                </a:lnTo>
                <a:close/>
              </a:path>
              <a:path w="307975" h="307975">
                <a:moveTo>
                  <a:pt x="17018" y="260604"/>
                </a:moveTo>
                <a:lnTo>
                  <a:pt x="16764" y="260604"/>
                </a:lnTo>
                <a:lnTo>
                  <a:pt x="16764" y="259080"/>
                </a:lnTo>
                <a:lnTo>
                  <a:pt x="17018" y="260604"/>
                </a:lnTo>
                <a:close/>
              </a:path>
              <a:path w="307975" h="307975">
                <a:moveTo>
                  <a:pt x="288036" y="268224"/>
                </a:moveTo>
                <a:lnTo>
                  <a:pt x="291084" y="259080"/>
                </a:lnTo>
                <a:lnTo>
                  <a:pt x="291084" y="260604"/>
                </a:lnTo>
                <a:lnTo>
                  <a:pt x="306541" y="260604"/>
                </a:lnTo>
                <a:lnTo>
                  <a:pt x="306324" y="262128"/>
                </a:lnTo>
                <a:lnTo>
                  <a:pt x="306324" y="263652"/>
                </a:lnTo>
                <a:lnTo>
                  <a:pt x="305308" y="266700"/>
                </a:lnTo>
                <a:lnTo>
                  <a:pt x="289560" y="266700"/>
                </a:lnTo>
                <a:lnTo>
                  <a:pt x="288036" y="268224"/>
                </a:lnTo>
                <a:close/>
              </a:path>
              <a:path w="307975" h="307975">
                <a:moveTo>
                  <a:pt x="19202" y="268224"/>
                </a:moveTo>
                <a:lnTo>
                  <a:pt x="18288" y="268224"/>
                </a:lnTo>
                <a:lnTo>
                  <a:pt x="18288" y="266700"/>
                </a:lnTo>
                <a:lnTo>
                  <a:pt x="19202" y="268224"/>
                </a:lnTo>
                <a:close/>
              </a:path>
              <a:path w="307975" h="307975">
                <a:moveTo>
                  <a:pt x="303276" y="274320"/>
                </a:moveTo>
                <a:lnTo>
                  <a:pt x="284988" y="274320"/>
                </a:lnTo>
                <a:lnTo>
                  <a:pt x="289560" y="266700"/>
                </a:lnTo>
                <a:lnTo>
                  <a:pt x="305308" y="266700"/>
                </a:lnTo>
                <a:lnTo>
                  <a:pt x="303276" y="272796"/>
                </a:lnTo>
                <a:lnTo>
                  <a:pt x="303276" y="274320"/>
                </a:lnTo>
                <a:close/>
              </a:path>
              <a:path w="307975" h="307975">
                <a:moveTo>
                  <a:pt x="23774" y="274320"/>
                </a:moveTo>
                <a:lnTo>
                  <a:pt x="22860" y="274320"/>
                </a:lnTo>
                <a:lnTo>
                  <a:pt x="22860" y="272796"/>
                </a:lnTo>
                <a:lnTo>
                  <a:pt x="23774" y="274320"/>
                </a:lnTo>
                <a:close/>
              </a:path>
              <a:path w="307975" h="307975">
                <a:moveTo>
                  <a:pt x="279569" y="279569"/>
                </a:moveTo>
                <a:lnTo>
                  <a:pt x="284988" y="272796"/>
                </a:lnTo>
                <a:lnTo>
                  <a:pt x="284988" y="274320"/>
                </a:lnTo>
                <a:lnTo>
                  <a:pt x="303276" y="274320"/>
                </a:lnTo>
                <a:lnTo>
                  <a:pt x="300532" y="278892"/>
                </a:lnTo>
                <a:lnTo>
                  <a:pt x="280416" y="278892"/>
                </a:lnTo>
                <a:lnTo>
                  <a:pt x="279569" y="279569"/>
                </a:lnTo>
                <a:close/>
              </a:path>
              <a:path w="307975" h="307975">
                <a:moveTo>
                  <a:pt x="28956" y="280416"/>
                </a:moveTo>
                <a:lnTo>
                  <a:pt x="27432" y="280416"/>
                </a:lnTo>
                <a:lnTo>
                  <a:pt x="27432" y="278892"/>
                </a:lnTo>
                <a:lnTo>
                  <a:pt x="28956" y="280416"/>
                </a:lnTo>
                <a:close/>
              </a:path>
              <a:path w="307975" h="307975">
                <a:moveTo>
                  <a:pt x="278892" y="280416"/>
                </a:moveTo>
                <a:lnTo>
                  <a:pt x="279569" y="279569"/>
                </a:lnTo>
                <a:lnTo>
                  <a:pt x="280416" y="278892"/>
                </a:lnTo>
                <a:lnTo>
                  <a:pt x="278892" y="280416"/>
                </a:lnTo>
                <a:close/>
              </a:path>
              <a:path w="307975" h="307975">
                <a:moveTo>
                  <a:pt x="299618" y="280416"/>
                </a:moveTo>
                <a:lnTo>
                  <a:pt x="278892" y="280416"/>
                </a:lnTo>
                <a:lnTo>
                  <a:pt x="280416" y="278892"/>
                </a:lnTo>
                <a:lnTo>
                  <a:pt x="300532" y="278892"/>
                </a:lnTo>
                <a:lnTo>
                  <a:pt x="299618" y="280416"/>
                </a:lnTo>
                <a:close/>
              </a:path>
              <a:path w="307975" h="307975">
                <a:moveTo>
                  <a:pt x="293522" y="289560"/>
                </a:moveTo>
                <a:lnTo>
                  <a:pt x="266700" y="289560"/>
                </a:lnTo>
                <a:lnTo>
                  <a:pt x="274320" y="284988"/>
                </a:lnTo>
                <a:lnTo>
                  <a:pt x="272796" y="284988"/>
                </a:lnTo>
                <a:lnTo>
                  <a:pt x="279569" y="279569"/>
                </a:lnTo>
                <a:lnTo>
                  <a:pt x="278892" y="280416"/>
                </a:lnTo>
                <a:lnTo>
                  <a:pt x="299618" y="280416"/>
                </a:lnTo>
                <a:lnTo>
                  <a:pt x="298704" y="281940"/>
                </a:lnTo>
                <a:lnTo>
                  <a:pt x="298704" y="283464"/>
                </a:lnTo>
                <a:lnTo>
                  <a:pt x="297180" y="283464"/>
                </a:lnTo>
                <a:lnTo>
                  <a:pt x="293522" y="289560"/>
                </a:lnTo>
                <a:close/>
              </a:path>
              <a:path w="307975" h="307975">
                <a:moveTo>
                  <a:pt x="44196" y="289560"/>
                </a:moveTo>
                <a:lnTo>
                  <a:pt x="41148" y="289560"/>
                </a:lnTo>
                <a:lnTo>
                  <a:pt x="39624" y="288036"/>
                </a:lnTo>
                <a:lnTo>
                  <a:pt x="44196" y="289560"/>
                </a:lnTo>
                <a:close/>
              </a:path>
              <a:path w="307975" h="307975">
                <a:moveTo>
                  <a:pt x="292608" y="291084"/>
                </a:moveTo>
                <a:lnTo>
                  <a:pt x="259080" y="291084"/>
                </a:lnTo>
                <a:lnTo>
                  <a:pt x="268224" y="288036"/>
                </a:lnTo>
                <a:lnTo>
                  <a:pt x="266700" y="289560"/>
                </a:lnTo>
                <a:lnTo>
                  <a:pt x="293522" y="289560"/>
                </a:lnTo>
                <a:lnTo>
                  <a:pt x="292608" y="291084"/>
                </a:lnTo>
                <a:close/>
              </a:path>
              <a:path w="307975" h="307975">
                <a:moveTo>
                  <a:pt x="283464" y="298704"/>
                </a:moveTo>
                <a:lnTo>
                  <a:pt x="24384" y="298704"/>
                </a:lnTo>
                <a:lnTo>
                  <a:pt x="24384" y="297180"/>
                </a:lnTo>
                <a:lnTo>
                  <a:pt x="16764" y="291084"/>
                </a:lnTo>
                <a:lnTo>
                  <a:pt x="56388" y="291084"/>
                </a:lnTo>
                <a:lnTo>
                  <a:pt x="289179" y="292608"/>
                </a:lnTo>
                <a:lnTo>
                  <a:pt x="283464" y="297180"/>
                </a:lnTo>
                <a:lnTo>
                  <a:pt x="283464" y="298704"/>
                </a:lnTo>
                <a:close/>
              </a:path>
              <a:path w="307975" h="307975">
                <a:moveTo>
                  <a:pt x="289179" y="292608"/>
                </a:moveTo>
                <a:lnTo>
                  <a:pt x="249936" y="292608"/>
                </a:lnTo>
                <a:lnTo>
                  <a:pt x="260604" y="291084"/>
                </a:lnTo>
                <a:lnTo>
                  <a:pt x="291084" y="291084"/>
                </a:lnTo>
                <a:lnTo>
                  <a:pt x="289179" y="292608"/>
                </a:lnTo>
                <a:close/>
              </a:path>
              <a:path w="307975" h="307975">
                <a:moveTo>
                  <a:pt x="274320" y="303276"/>
                </a:moveTo>
                <a:lnTo>
                  <a:pt x="33528" y="303276"/>
                </a:lnTo>
                <a:lnTo>
                  <a:pt x="25908" y="298704"/>
                </a:lnTo>
                <a:lnTo>
                  <a:pt x="281940" y="298704"/>
                </a:lnTo>
                <a:lnTo>
                  <a:pt x="274320" y="303276"/>
                </a:lnTo>
                <a:close/>
              </a:path>
              <a:path w="307975" h="307975">
                <a:moveTo>
                  <a:pt x="263652" y="306324"/>
                </a:moveTo>
                <a:lnTo>
                  <a:pt x="44196" y="306324"/>
                </a:lnTo>
                <a:lnTo>
                  <a:pt x="35052" y="303276"/>
                </a:lnTo>
                <a:lnTo>
                  <a:pt x="272796" y="303276"/>
                </a:lnTo>
                <a:lnTo>
                  <a:pt x="263652" y="306324"/>
                </a:lnTo>
                <a:close/>
              </a:path>
              <a:path w="307975" h="307975">
                <a:moveTo>
                  <a:pt x="251460" y="307848"/>
                </a:moveTo>
                <a:lnTo>
                  <a:pt x="56388" y="307848"/>
                </a:lnTo>
                <a:lnTo>
                  <a:pt x="45720" y="306324"/>
                </a:lnTo>
                <a:lnTo>
                  <a:pt x="262128" y="306324"/>
                </a:lnTo>
                <a:lnTo>
                  <a:pt x="251460" y="30784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767557" y="5405176"/>
            <a:ext cx="287274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10209" algn="l"/>
              </a:tabLst>
            </a:pPr>
            <a:r>
              <a:rPr sz="1650" spc="104" baseline="2525" dirty="0">
                <a:solidFill>
                  <a:srgbClr val="FFFFFF"/>
                </a:solidFill>
                <a:latin typeface="Times New Roman"/>
                <a:cs typeface="Times New Roman"/>
              </a:rPr>
              <a:t>03	</a:t>
            </a:r>
            <a:r>
              <a:rPr sz="1300" spc="80" dirty="0">
                <a:latin typeface="Times New Roman"/>
                <a:cs typeface="Times New Roman"/>
              </a:rPr>
              <a:t>Pilot </a:t>
            </a:r>
            <a:r>
              <a:rPr sz="1300" spc="-60" dirty="0">
                <a:latin typeface="Times New Roman"/>
                <a:cs typeface="Times New Roman"/>
              </a:rPr>
              <a:t>&amp; </a:t>
            </a:r>
            <a:r>
              <a:rPr sz="1300" spc="85" dirty="0">
                <a:latin typeface="Times New Roman"/>
                <a:cs typeface="Times New Roman"/>
              </a:rPr>
              <a:t>Iteration </a:t>
            </a:r>
            <a:r>
              <a:rPr sz="1300" spc="120" dirty="0">
                <a:latin typeface="Times New Roman"/>
                <a:cs typeface="Times New Roman"/>
              </a:rPr>
              <a:t>Approach</a:t>
            </a:r>
            <a:r>
              <a:rPr sz="1300" spc="50" dirty="0">
                <a:latin typeface="Times New Roman"/>
                <a:cs typeface="Times New Roman"/>
              </a:rPr>
              <a:t> </a:t>
            </a:r>
            <a:r>
              <a:rPr sz="1300" spc="120" dirty="0">
                <a:latin typeface="Noto Sans CJK JP Regular"/>
                <a:cs typeface="Noto Sans CJK JP Regular"/>
              </a:rPr>
              <a:t>적용</a:t>
            </a:r>
            <a:endParaRPr sz="1300">
              <a:latin typeface="Noto Sans CJK JP Regular"/>
              <a:cs typeface="Noto Sans CJK JP Regular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711695" y="6286500"/>
            <a:ext cx="292735" cy="292735"/>
          </a:xfrm>
          <a:custGeom>
            <a:avLst/>
            <a:gdLst/>
            <a:ahLst/>
            <a:cxnLst/>
            <a:rect l="l" t="t" r="r" b="b"/>
            <a:pathLst>
              <a:path w="292734" h="292734">
                <a:moveTo>
                  <a:pt x="243840" y="292608"/>
                </a:moveTo>
                <a:lnTo>
                  <a:pt x="48768" y="292608"/>
                </a:lnTo>
                <a:lnTo>
                  <a:pt x="29575" y="288845"/>
                </a:lnTo>
                <a:lnTo>
                  <a:pt x="14097" y="278511"/>
                </a:lnTo>
                <a:lnTo>
                  <a:pt x="3762" y="263032"/>
                </a:lnTo>
                <a:lnTo>
                  <a:pt x="0" y="243840"/>
                </a:lnTo>
                <a:lnTo>
                  <a:pt x="0" y="48768"/>
                </a:lnTo>
                <a:lnTo>
                  <a:pt x="3762" y="29575"/>
                </a:lnTo>
                <a:lnTo>
                  <a:pt x="14097" y="14097"/>
                </a:lnTo>
                <a:lnTo>
                  <a:pt x="29575" y="3762"/>
                </a:lnTo>
                <a:lnTo>
                  <a:pt x="48768" y="0"/>
                </a:lnTo>
                <a:lnTo>
                  <a:pt x="243840" y="0"/>
                </a:lnTo>
                <a:lnTo>
                  <a:pt x="262389" y="3762"/>
                </a:lnTo>
                <a:lnTo>
                  <a:pt x="277939" y="14097"/>
                </a:lnTo>
                <a:lnTo>
                  <a:pt x="288631" y="29575"/>
                </a:lnTo>
                <a:lnTo>
                  <a:pt x="292608" y="48768"/>
                </a:lnTo>
                <a:lnTo>
                  <a:pt x="292608" y="243840"/>
                </a:lnTo>
                <a:lnTo>
                  <a:pt x="288631" y="263032"/>
                </a:lnTo>
                <a:lnTo>
                  <a:pt x="277939" y="278511"/>
                </a:lnTo>
                <a:lnTo>
                  <a:pt x="262389" y="288845"/>
                </a:lnTo>
                <a:lnTo>
                  <a:pt x="243840" y="292608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04076" y="6278879"/>
            <a:ext cx="307975" cy="307975"/>
          </a:xfrm>
          <a:custGeom>
            <a:avLst/>
            <a:gdLst/>
            <a:ahLst/>
            <a:cxnLst/>
            <a:rect l="l" t="t" r="r" b="b"/>
            <a:pathLst>
              <a:path w="307975" h="307975">
                <a:moveTo>
                  <a:pt x="262128" y="1524"/>
                </a:moveTo>
                <a:lnTo>
                  <a:pt x="45720" y="1524"/>
                </a:lnTo>
                <a:lnTo>
                  <a:pt x="54864" y="0"/>
                </a:lnTo>
                <a:lnTo>
                  <a:pt x="251460" y="0"/>
                </a:lnTo>
                <a:lnTo>
                  <a:pt x="262128" y="1524"/>
                </a:lnTo>
                <a:close/>
              </a:path>
              <a:path w="307975" h="307975">
                <a:moveTo>
                  <a:pt x="272796" y="4572"/>
                </a:moveTo>
                <a:lnTo>
                  <a:pt x="35052" y="4572"/>
                </a:lnTo>
                <a:lnTo>
                  <a:pt x="44196" y="1524"/>
                </a:lnTo>
                <a:lnTo>
                  <a:pt x="263652" y="1524"/>
                </a:lnTo>
                <a:lnTo>
                  <a:pt x="272796" y="4572"/>
                </a:lnTo>
                <a:close/>
              </a:path>
              <a:path w="307975" h="307975">
                <a:moveTo>
                  <a:pt x="47244" y="16764"/>
                </a:moveTo>
                <a:lnTo>
                  <a:pt x="16764" y="16764"/>
                </a:lnTo>
                <a:lnTo>
                  <a:pt x="16764" y="15240"/>
                </a:lnTo>
                <a:lnTo>
                  <a:pt x="24384" y="10668"/>
                </a:lnTo>
                <a:lnTo>
                  <a:pt x="24384" y="9144"/>
                </a:lnTo>
                <a:lnTo>
                  <a:pt x="33528" y="4572"/>
                </a:lnTo>
                <a:lnTo>
                  <a:pt x="274320" y="4572"/>
                </a:lnTo>
                <a:lnTo>
                  <a:pt x="281940" y="9144"/>
                </a:lnTo>
                <a:lnTo>
                  <a:pt x="283464" y="9144"/>
                </a:lnTo>
                <a:lnTo>
                  <a:pt x="283464" y="10668"/>
                </a:lnTo>
                <a:lnTo>
                  <a:pt x="291084" y="15240"/>
                </a:lnTo>
                <a:lnTo>
                  <a:pt x="56388" y="15240"/>
                </a:lnTo>
                <a:lnTo>
                  <a:pt x="47244" y="16764"/>
                </a:lnTo>
                <a:close/>
              </a:path>
              <a:path w="307975" h="307975">
                <a:moveTo>
                  <a:pt x="291084" y="16764"/>
                </a:moveTo>
                <a:lnTo>
                  <a:pt x="260604" y="16764"/>
                </a:lnTo>
                <a:lnTo>
                  <a:pt x="251460" y="15240"/>
                </a:lnTo>
                <a:lnTo>
                  <a:pt x="291084" y="15240"/>
                </a:lnTo>
                <a:lnTo>
                  <a:pt x="291084" y="16764"/>
                </a:lnTo>
                <a:close/>
              </a:path>
              <a:path w="307975" h="307975">
                <a:moveTo>
                  <a:pt x="283464" y="298704"/>
                </a:moveTo>
                <a:lnTo>
                  <a:pt x="24384" y="298704"/>
                </a:lnTo>
                <a:lnTo>
                  <a:pt x="16764" y="292608"/>
                </a:lnTo>
                <a:lnTo>
                  <a:pt x="15240" y="291084"/>
                </a:lnTo>
                <a:lnTo>
                  <a:pt x="9144" y="283464"/>
                </a:lnTo>
                <a:lnTo>
                  <a:pt x="4572" y="274320"/>
                </a:lnTo>
                <a:lnTo>
                  <a:pt x="3048" y="272796"/>
                </a:lnTo>
                <a:lnTo>
                  <a:pt x="0" y="263652"/>
                </a:lnTo>
                <a:lnTo>
                  <a:pt x="0" y="44196"/>
                </a:lnTo>
                <a:lnTo>
                  <a:pt x="3048" y="35052"/>
                </a:lnTo>
                <a:lnTo>
                  <a:pt x="4572" y="33528"/>
                </a:lnTo>
                <a:lnTo>
                  <a:pt x="9144" y="25908"/>
                </a:lnTo>
                <a:lnTo>
                  <a:pt x="9144" y="24384"/>
                </a:lnTo>
                <a:lnTo>
                  <a:pt x="15240" y="16764"/>
                </a:lnTo>
                <a:lnTo>
                  <a:pt x="48768" y="16764"/>
                </a:lnTo>
                <a:lnTo>
                  <a:pt x="44196" y="18288"/>
                </a:lnTo>
                <a:lnTo>
                  <a:pt x="41148" y="18288"/>
                </a:lnTo>
                <a:lnTo>
                  <a:pt x="33528" y="22860"/>
                </a:lnTo>
                <a:lnTo>
                  <a:pt x="28956" y="27432"/>
                </a:lnTo>
                <a:lnTo>
                  <a:pt x="27432" y="27432"/>
                </a:lnTo>
                <a:lnTo>
                  <a:pt x="23774" y="33528"/>
                </a:lnTo>
                <a:lnTo>
                  <a:pt x="22860" y="33528"/>
                </a:lnTo>
                <a:lnTo>
                  <a:pt x="19202" y="39624"/>
                </a:lnTo>
                <a:lnTo>
                  <a:pt x="18288" y="39624"/>
                </a:lnTo>
                <a:lnTo>
                  <a:pt x="17018" y="47244"/>
                </a:lnTo>
                <a:lnTo>
                  <a:pt x="16764" y="47244"/>
                </a:lnTo>
                <a:lnTo>
                  <a:pt x="15240" y="56388"/>
                </a:lnTo>
                <a:lnTo>
                  <a:pt x="15240" y="251460"/>
                </a:lnTo>
                <a:lnTo>
                  <a:pt x="16764" y="260604"/>
                </a:lnTo>
                <a:lnTo>
                  <a:pt x="17018" y="260604"/>
                </a:lnTo>
                <a:lnTo>
                  <a:pt x="18288" y="268224"/>
                </a:lnTo>
                <a:lnTo>
                  <a:pt x="19202" y="268224"/>
                </a:lnTo>
                <a:lnTo>
                  <a:pt x="22860" y="274320"/>
                </a:lnTo>
                <a:lnTo>
                  <a:pt x="27432" y="280416"/>
                </a:lnTo>
                <a:lnTo>
                  <a:pt x="33528" y="286512"/>
                </a:lnTo>
                <a:lnTo>
                  <a:pt x="36068" y="286512"/>
                </a:lnTo>
                <a:lnTo>
                  <a:pt x="41148" y="289560"/>
                </a:lnTo>
                <a:lnTo>
                  <a:pt x="39624" y="289560"/>
                </a:lnTo>
                <a:lnTo>
                  <a:pt x="48768" y="291084"/>
                </a:lnTo>
                <a:lnTo>
                  <a:pt x="47244" y="291084"/>
                </a:lnTo>
                <a:lnTo>
                  <a:pt x="56388" y="292608"/>
                </a:lnTo>
                <a:lnTo>
                  <a:pt x="291084" y="292608"/>
                </a:lnTo>
                <a:lnTo>
                  <a:pt x="283464" y="298704"/>
                </a:lnTo>
                <a:close/>
              </a:path>
              <a:path w="307975" h="307975">
                <a:moveTo>
                  <a:pt x="268224" y="19812"/>
                </a:moveTo>
                <a:lnTo>
                  <a:pt x="259080" y="16764"/>
                </a:lnTo>
                <a:lnTo>
                  <a:pt x="292608" y="16764"/>
                </a:lnTo>
                <a:lnTo>
                  <a:pt x="293522" y="18288"/>
                </a:lnTo>
                <a:lnTo>
                  <a:pt x="266700" y="18288"/>
                </a:lnTo>
                <a:lnTo>
                  <a:pt x="268224" y="19812"/>
                </a:lnTo>
                <a:close/>
              </a:path>
              <a:path w="307975" h="307975">
                <a:moveTo>
                  <a:pt x="39624" y="19812"/>
                </a:moveTo>
                <a:lnTo>
                  <a:pt x="41148" y="18288"/>
                </a:lnTo>
                <a:lnTo>
                  <a:pt x="44196" y="18288"/>
                </a:lnTo>
                <a:lnTo>
                  <a:pt x="39624" y="19812"/>
                </a:lnTo>
                <a:close/>
              </a:path>
              <a:path w="307975" h="307975">
                <a:moveTo>
                  <a:pt x="279569" y="28278"/>
                </a:moveTo>
                <a:lnTo>
                  <a:pt x="272796" y="22860"/>
                </a:lnTo>
                <a:lnTo>
                  <a:pt x="274320" y="22860"/>
                </a:lnTo>
                <a:lnTo>
                  <a:pt x="266700" y="18288"/>
                </a:lnTo>
                <a:lnTo>
                  <a:pt x="293522" y="18288"/>
                </a:lnTo>
                <a:lnTo>
                  <a:pt x="297180" y="24384"/>
                </a:lnTo>
                <a:lnTo>
                  <a:pt x="298704" y="24384"/>
                </a:lnTo>
                <a:lnTo>
                  <a:pt x="298704" y="25908"/>
                </a:lnTo>
                <a:lnTo>
                  <a:pt x="299618" y="27432"/>
                </a:lnTo>
                <a:lnTo>
                  <a:pt x="278892" y="27432"/>
                </a:lnTo>
                <a:lnTo>
                  <a:pt x="279569" y="28278"/>
                </a:lnTo>
                <a:close/>
              </a:path>
              <a:path w="307975" h="307975">
                <a:moveTo>
                  <a:pt x="27432" y="28956"/>
                </a:moveTo>
                <a:lnTo>
                  <a:pt x="27432" y="27432"/>
                </a:lnTo>
                <a:lnTo>
                  <a:pt x="28956" y="27432"/>
                </a:lnTo>
                <a:lnTo>
                  <a:pt x="27432" y="28956"/>
                </a:lnTo>
                <a:close/>
              </a:path>
              <a:path w="307975" h="307975">
                <a:moveTo>
                  <a:pt x="280416" y="28956"/>
                </a:moveTo>
                <a:lnTo>
                  <a:pt x="279569" y="28278"/>
                </a:lnTo>
                <a:lnTo>
                  <a:pt x="278892" y="27432"/>
                </a:lnTo>
                <a:lnTo>
                  <a:pt x="280416" y="28956"/>
                </a:lnTo>
                <a:close/>
              </a:path>
              <a:path w="307975" h="307975">
                <a:moveTo>
                  <a:pt x="300532" y="28956"/>
                </a:moveTo>
                <a:lnTo>
                  <a:pt x="280416" y="28956"/>
                </a:lnTo>
                <a:lnTo>
                  <a:pt x="278892" y="27432"/>
                </a:lnTo>
                <a:lnTo>
                  <a:pt x="299618" y="27432"/>
                </a:lnTo>
                <a:lnTo>
                  <a:pt x="300532" y="28956"/>
                </a:lnTo>
                <a:close/>
              </a:path>
              <a:path w="307975" h="307975">
                <a:moveTo>
                  <a:pt x="284988" y="35052"/>
                </a:moveTo>
                <a:lnTo>
                  <a:pt x="279569" y="28278"/>
                </a:lnTo>
                <a:lnTo>
                  <a:pt x="280416" y="28956"/>
                </a:lnTo>
                <a:lnTo>
                  <a:pt x="300532" y="28956"/>
                </a:lnTo>
                <a:lnTo>
                  <a:pt x="303276" y="33528"/>
                </a:lnTo>
                <a:lnTo>
                  <a:pt x="284988" y="33528"/>
                </a:lnTo>
                <a:lnTo>
                  <a:pt x="284988" y="35052"/>
                </a:lnTo>
                <a:close/>
              </a:path>
              <a:path w="307975" h="307975">
                <a:moveTo>
                  <a:pt x="22860" y="35052"/>
                </a:moveTo>
                <a:lnTo>
                  <a:pt x="22860" y="33528"/>
                </a:lnTo>
                <a:lnTo>
                  <a:pt x="23774" y="33528"/>
                </a:lnTo>
                <a:lnTo>
                  <a:pt x="22860" y="35052"/>
                </a:lnTo>
                <a:close/>
              </a:path>
              <a:path w="307975" h="307975">
                <a:moveTo>
                  <a:pt x="305308" y="41148"/>
                </a:moveTo>
                <a:lnTo>
                  <a:pt x="289560" y="41148"/>
                </a:lnTo>
                <a:lnTo>
                  <a:pt x="284988" y="33528"/>
                </a:lnTo>
                <a:lnTo>
                  <a:pt x="303276" y="33528"/>
                </a:lnTo>
                <a:lnTo>
                  <a:pt x="303276" y="35052"/>
                </a:lnTo>
                <a:lnTo>
                  <a:pt x="305308" y="41148"/>
                </a:lnTo>
                <a:close/>
              </a:path>
              <a:path w="307975" h="307975">
                <a:moveTo>
                  <a:pt x="18288" y="41148"/>
                </a:moveTo>
                <a:lnTo>
                  <a:pt x="18288" y="39624"/>
                </a:lnTo>
                <a:lnTo>
                  <a:pt x="19202" y="39624"/>
                </a:lnTo>
                <a:lnTo>
                  <a:pt x="18288" y="41148"/>
                </a:lnTo>
                <a:close/>
              </a:path>
              <a:path w="307975" h="307975">
                <a:moveTo>
                  <a:pt x="291084" y="48768"/>
                </a:moveTo>
                <a:lnTo>
                  <a:pt x="288036" y="39624"/>
                </a:lnTo>
                <a:lnTo>
                  <a:pt x="289560" y="41148"/>
                </a:lnTo>
                <a:lnTo>
                  <a:pt x="305308" y="41148"/>
                </a:lnTo>
                <a:lnTo>
                  <a:pt x="306324" y="44196"/>
                </a:lnTo>
                <a:lnTo>
                  <a:pt x="306324" y="45720"/>
                </a:lnTo>
                <a:lnTo>
                  <a:pt x="306541" y="47244"/>
                </a:lnTo>
                <a:lnTo>
                  <a:pt x="291084" y="47244"/>
                </a:lnTo>
                <a:lnTo>
                  <a:pt x="291084" y="48768"/>
                </a:lnTo>
                <a:close/>
              </a:path>
              <a:path w="307975" h="307975">
                <a:moveTo>
                  <a:pt x="16764" y="48768"/>
                </a:moveTo>
                <a:lnTo>
                  <a:pt x="16764" y="47244"/>
                </a:lnTo>
                <a:lnTo>
                  <a:pt x="17018" y="47244"/>
                </a:lnTo>
                <a:lnTo>
                  <a:pt x="16764" y="48768"/>
                </a:lnTo>
                <a:close/>
              </a:path>
              <a:path w="307975" h="307975">
                <a:moveTo>
                  <a:pt x="306541" y="260604"/>
                </a:moveTo>
                <a:lnTo>
                  <a:pt x="291084" y="260604"/>
                </a:lnTo>
                <a:lnTo>
                  <a:pt x="292608" y="251460"/>
                </a:lnTo>
                <a:lnTo>
                  <a:pt x="292608" y="57912"/>
                </a:lnTo>
                <a:lnTo>
                  <a:pt x="291084" y="47244"/>
                </a:lnTo>
                <a:lnTo>
                  <a:pt x="306541" y="47244"/>
                </a:lnTo>
                <a:lnTo>
                  <a:pt x="307848" y="56388"/>
                </a:lnTo>
                <a:lnTo>
                  <a:pt x="307848" y="251460"/>
                </a:lnTo>
                <a:lnTo>
                  <a:pt x="306541" y="260604"/>
                </a:lnTo>
                <a:close/>
              </a:path>
              <a:path w="307975" h="307975">
                <a:moveTo>
                  <a:pt x="17018" y="260604"/>
                </a:moveTo>
                <a:lnTo>
                  <a:pt x="16764" y="260604"/>
                </a:lnTo>
                <a:lnTo>
                  <a:pt x="16764" y="259080"/>
                </a:lnTo>
                <a:lnTo>
                  <a:pt x="17018" y="260604"/>
                </a:lnTo>
                <a:close/>
              </a:path>
              <a:path w="307975" h="307975">
                <a:moveTo>
                  <a:pt x="288036" y="268224"/>
                </a:moveTo>
                <a:lnTo>
                  <a:pt x="291084" y="259080"/>
                </a:lnTo>
                <a:lnTo>
                  <a:pt x="291084" y="260604"/>
                </a:lnTo>
                <a:lnTo>
                  <a:pt x="306541" y="260604"/>
                </a:lnTo>
                <a:lnTo>
                  <a:pt x="306324" y="262128"/>
                </a:lnTo>
                <a:lnTo>
                  <a:pt x="306324" y="263652"/>
                </a:lnTo>
                <a:lnTo>
                  <a:pt x="305308" y="266700"/>
                </a:lnTo>
                <a:lnTo>
                  <a:pt x="289560" y="266700"/>
                </a:lnTo>
                <a:lnTo>
                  <a:pt x="288036" y="268224"/>
                </a:lnTo>
                <a:close/>
              </a:path>
              <a:path w="307975" h="307975">
                <a:moveTo>
                  <a:pt x="19202" y="268224"/>
                </a:moveTo>
                <a:lnTo>
                  <a:pt x="18288" y="268224"/>
                </a:lnTo>
                <a:lnTo>
                  <a:pt x="18288" y="266700"/>
                </a:lnTo>
                <a:lnTo>
                  <a:pt x="19202" y="268224"/>
                </a:lnTo>
                <a:close/>
              </a:path>
              <a:path w="307975" h="307975">
                <a:moveTo>
                  <a:pt x="295351" y="286512"/>
                </a:moveTo>
                <a:lnTo>
                  <a:pt x="272796" y="286512"/>
                </a:lnTo>
                <a:lnTo>
                  <a:pt x="280416" y="280416"/>
                </a:lnTo>
                <a:lnTo>
                  <a:pt x="278892" y="280416"/>
                </a:lnTo>
                <a:lnTo>
                  <a:pt x="284988" y="274320"/>
                </a:lnTo>
                <a:lnTo>
                  <a:pt x="289560" y="266700"/>
                </a:lnTo>
                <a:lnTo>
                  <a:pt x="305308" y="266700"/>
                </a:lnTo>
                <a:lnTo>
                  <a:pt x="303276" y="272796"/>
                </a:lnTo>
                <a:lnTo>
                  <a:pt x="303276" y="274320"/>
                </a:lnTo>
                <a:lnTo>
                  <a:pt x="298704" y="281940"/>
                </a:lnTo>
                <a:lnTo>
                  <a:pt x="298704" y="283464"/>
                </a:lnTo>
                <a:lnTo>
                  <a:pt x="297180" y="283464"/>
                </a:lnTo>
                <a:lnTo>
                  <a:pt x="295351" y="286512"/>
                </a:lnTo>
                <a:close/>
              </a:path>
              <a:path w="307975" h="307975">
                <a:moveTo>
                  <a:pt x="36068" y="286512"/>
                </a:moveTo>
                <a:lnTo>
                  <a:pt x="33528" y="286512"/>
                </a:lnTo>
                <a:lnTo>
                  <a:pt x="33528" y="284988"/>
                </a:lnTo>
                <a:lnTo>
                  <a:pt x="36068" y="286512"/>
                </a:lnTo>
                <a:close/>
              </a:path>
              <a:path w="307975" h="307975">
                <a:moveTo>
                  <a:pt x="292608" y="291084"/>
                </a:moveTo>
                <a:lnTo>
                  <a:pt x="259080" y="291084"/>
                </a:lnTo>
                <a:lnTo>
                  <a:pt x="268224" y="289560"/>
                </a:lnTo>
                <a:lnTo>
                  <a:pt x="266700" y="289560"/>
                </a:lnTo>
                <a:lnTo>
                  <a:pt x="274320" y="284988"/>
                </a:lnTo>
                <a:lnTo>
                  <a:pt x="272796" y="286512"/>
                </a:lnTo>
                <a:lnTo>
                  <a:pt x="295351" y="286512"/>
                </a:lnTo>
                <a:lnTo>
                  <a:pt x="292608" y="291084"/>
                </a:lnTo>
                <a:close/>
              </a:path>
              <a:path w="307975" h="307975">
                <a:moveTo>
                  <a:pt x="291084" y="292608"/>
                </a:moveTo>
                <a:lnTo>
                  <a:pt x="249936" y="292608"/>
                </a:lnTo>
                <a:lnTo>
                  <a:pt x="260604" y="291084"/>
                </a:lnTo>
                <a:lnTo>
                  <a:pt x="291084" y="291084"/>
                </a:lnTo>
                <a:lnTo>
                  <a:pt x="291084" y="292608"/>
                </a:lnTo>
                <a:close/>
              </a:path>
              <a:path w="307975" h="307975">
                <a:moveTo>
                  <a:pt x="263652" y="307848"/>
                </a:moveTo>
                <a:lnTo>
                  <a:pt x="44196" y="307848"/>
                </a:lnTo>
                <a:lnTo>
                  <a:pt x="35052" y="304800"/>
                </a:lnTo>
                <a:lnTo>
                  <a:pt x="33528" y="303276"/>
                </a:lnTo>
                <a:lnTo>
                  <a:pt x="25908" y="298704"/>
                </a:lnTo>
                <a:lnTo>
                  <a:pt x="281940" y="298704"/>
                </a:lnTo>
                <a:lnTo>
                  <a:pt x="274320" y="303276"/>
                </a:lnTo>
                <a:lnTo>
                  <a:pt x="272796" y="304800"/>
                </a:lnTo>
                <a:lnTo>
                  <a:pt x="263652" y="307848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6767557" y="6330191"/>
            <a:ext cx="18415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70" dirty="0">
                <a:solidFill>
                  <a:srgbClr val="FFFFFF"/>
                </a:solidFill>
                <a:latin typeface="Times New Roman"/>
                <a:cs typeface="Times New Roman"/>
              </a:rPr>
              <a:t>04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794759" y="4535423"/>
            <a:ext cx="536448" cy="3307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31335" y="6382511"/>
            <a:ext cx="466343" cy="3840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13047" y="5454396"/>
            <a:ext cx="521208" cy="3840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4508" y="3246120"/>
            <a:ext cx="498475" cy="3519170"/>
          </a:xfrm>
          <a:custGeom>
            <a:avLst/>
            <a:gdLst/>
            <a:ahLst/>
            <a:cxnLst/>
            <a:rect l="l" t="t" r="r" b="b"/>
            <a:pathLst>
              <a:path w="498475" h="3519170">
                <a:moveTo>
                  <a:pt x="0" y="0"/>
                </a:moveTo>
                <a:lnTo>
                  <a:pt x="498348" y="0"/>
                </a:lnTo>
                <a:lnTo>
                  <a:pt x="498348" y="3518916"/>
                </a:lnTo>
                <a:lnTo>
                  <a:pt x="0" y="3518916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28891" y="3776024"/>
            <a:ext cx="281940" cy="643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085"/>
              </a:lnSpc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S</a:t>
            </a:r>
            <a:r>
              <a:rPr sz="1800" spc="-10" dirty="0">
                <a:latin typeface="Times New Roman"/>
                <a:cs typeface="Times New Roman"/>
              </a:rPr>
              <a:t>-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45324" y="4418714"/>
            <a:ext cx="2444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165" dirty="0">
                <a:latin typeface="Noto Sans CJK JP Regular"/>
                <a:cs typeface="Noto Sans CJK JP Regular"/>
              </a:rPr>
              <a:t>시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45324" y="4664261"/>
            <a:ext cx="2444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165" dirty="0">
                <a:latin typeface="Noto Sans CJK JP Regular"/>
                <a:cs typeface="Noto Sans CJK JP Regular"/>
              </a:rPr>
              <a:t>스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45324" y="4909809"/>
            <a:ext cx="2444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165" dirty="0">
                <a:latin typeface="Noto Sans CJK JP Regular"/>
                <a:cs typeface="Noto Sans CJK JP Regular"/>
              </a:rPr>
              <a:t>템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45324" y="5222535"/>
            <a:ext cx="2444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165" dirty="0">
                <a:latin typeface="Noto Sans CJK JP Regular"/>
                <a:cs typeface="Noto Sans CJK JP Regular"/>
              </a:rPr>
              <a:t>운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45324" y="5468082"/>
            <a:ext cx="2444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165" dirty="0">
                <a:latin typeface="Noto Sans CJK JP Regular"/>
                <a:cs typeface="Noto Sans CJK JP Regular"/>
              </a:rPr>
              <a:t>영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45324" y="5780809"/>
            <a:ext cx="2444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165" dirty="0">
                <a:latin typeface="Noto Sans CJK JP Regular"/>
                <a:cs typeface="Noto Sans CJK JP Regular"/>
              </a:rPr>
              <a:t>경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45324" y="6024038"/>
            <a:ext cx="24447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800" spc="165" dirty="0">
                <a:latin typeface="Noto Sans CJK JP Regular"/>
                <a:cs typeface="Noto Sans CJK JP Regular"/>
              </a:rPr>
              <a:t>험</a:t>
            </a:r>
            <a:endParaRPr sz="1800">
              <a:latin typeface="Noto Sans CJK JP Regular"/>
              <a:cs typeface="Noto Sans CJK JP Regular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43127" y="4522978"/>
            <a:ext cx="672084" cy="100456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86" name="object 86"/>
          <p:cNvSpPr txBox="1"/>
          <p:nvPr/>
        </p:nvSpPr>
        <p:spPr>
          <a:xfrm>
            <a:off x="4924499" y="7162674"/>
            <a:ext cx="116839" cy="1536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900" spc="55" dirty="0">
                <a:solidFill>
                  <a:srgbClr val="808080"/>
                </a:solidFill>
                <a:latin typeface="Times New Roman"/>
                <a:cs typeface="Times New Roman"/>
              </a:rPr>
              <a:t>6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0791" y="2549651"/>
            <a:ext cx="7202424" cy="4518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7608" y="2612136"/>
            <a:ext cx="1338580" cy="2586355"/>
          </a:xfrm>
          <a:custGeom>
            <a:avLst/>
            <a:gdLst/>
            <a:ahLst/>
            <a:cxnLst/>
            <a:rect l="l" t="t" r="r" b="b"/>
            <a:pathLst>
              <a:path w="1338579" h="2586354">
                <a:moveTo>
                  <a:pt x="0" y="2586228"/>
                </a:moveTo>
                <a:lnTo>
                  <a:pt x="1338072" y="2586228"/>
                </a:lnTo>
                <a:lnTo>
                  <a:pt x="1338072" y="0"/>
                </a:lnTo>
                <a:lnTo>
                  <a:pt x="0" y="0"/>
                </a:lnTo>
                <a:lnTo>
                  <a:pt x="0" y="2586228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05855" y="6565392"/>
            <a:ext cx="4114800" cy="502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87611" y="2939796"/>
            <a:ext cx="731520" cy="402590"/>
          </a:xfrm>
          <a:custGeom>
            <a:avLst/>
            <a:gdLst/>
            <a:ahLst/>
            <a:cxnLst/>
            <a:rect l="l" t="t" r="r" b="b"/>
            <a:pathLst>
              <a:path w="731520" h="402589">
                <a:moveTo>
                  <a:pt x="0" y="0"/>
                </a:moveTo>
                <a:lnTo>
                  <a:pt x="731520" y="0"/>
                </a:lnTo>
                <a:lnTo>
                  <a:pt x="731520" y="402336"/>
                </a:lnTo>
                <a:lnTo>
                  <a:pt x="0" y="402336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87611" y="3342132"/>
            <a:ext cx="731520" cy="558165"/>
          </a:xfrm>
          <a:custGeom>
            <a:avLst/>
            <a:gdLst/>
            <a:ahLst/>
            <a:cxnLst/>
            <a:rect l="l" t="t" r="r" b="b"/>
            <a:pathLst>
              <a:path w="731520" h="558164">
                <a:moveTo>
                  <a:pt x="0" y="0"/>
                </a:moveTo>
                <a:lnTo>
                  <a:pt x="731520" y="0"/>
                </a:lnTo>
                <a:lnTo>
                  <a:pt x="731520" y="557784"/>
                </a:lnTo>
                <a:lnTo>
                  <a:pt x="0" y="557784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87611" y="3899916"/>
            <a:ext cx="731520" cy="463550"/>
          </a:xfrm>
          <a:custGeom>
            <a:avLst/>
            <a:gdLst/>
            <a:ahLst/>
            <a:cxnLst/>
            <a:rect l="l" t="t" r="r" b="b"/>
            <a:pathLst>
              <a:path w="731520" h="463550">
                <a:moveTo>
                  <a:pt x="0" y="0"/>
                </a:moveTo>
                <a:lnTo>
                  <a:pt x="731520" y="0"/>
                </a:lnTo>
                <a:lnTo>
                  <a:pt x="731520" y="463296"/>
                </a:lnTo>
                <a:lnTo>
                  <a:pt x="0" y="463296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87611" y="4363211"/>
            <a:ext cx="731520" cy="439420"/>
          </a:xfrm>
          <a:custGeom>
            <a:avLst/>
            <a:gdLst/>
            <a:ahLst/>
            <a:cxnLst/>
            <a:rect l="l" t="t" r="r" b="b"/>
            <a:pathLst>
              <a:path w="731520" h="439420">
                <a:moveTo>
                  <a:pt x="0" y="0"/>
                </a:moveTo>
                <a:lnTo>
                  <a:pt x="731520" y="0"/>
                </a:lnTo>
                <a:lnTo>
                  <a:pt x="731520" y="438912"/>
                </a:lnTo>
                <a:lnTo>
                  <a:pt x="0" y="438912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87611" y="4802124"/>
            <a:ext cx="731520" cy="556260"/>
          </a:xfrm>
          <a:custGeom>
            <a:avLst/>
            <a:gdLst/>
            <a:ahLst/>
            <a:cxnLst/>
            <a:rect l="l" t="t" r="r" b="b"/>
            <a:pathLst>
              <a:path w="731520" h="556260">
                <a:moveTo>
                  <a:pt x="0" y="0"/>
                </a:moveTo>
                <a:lnTo>
                  <a:pt x="731520" y="0"/>
                </a:lnTo>
                <a:lnTo>
                  <a:pt x="731520" y="556260"/>
                </a:lnTo>
                <a:lnTo>
                  <a:pt x="0" y="55626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87611" y="5358384"/>
            <a:ext cx="731520" cy="460375"/>
          </a:xfrm>
          <a:custGeom>
            <a:avLst/>
            <a:gdLst/>
            <a:ahLst/>
            <a:cxnLst/>
            <a:rect l="l" t="t" r="r" b="b"/>
            <a:pathLst>
              <a:path w="731520" h="460375">
                <a:moveTo>
                  <a:pt x="0" y="0"/>
                </a:moveTo>
                <a:lnTo>
                  <a:pt x="731520" y="0"/>
                </a:lnTo>
                <a:lnTo>
                  <a:pt x="731520" y="460248"/>
                </a:lnTo>
                <a:lnTo>
                  <a:pt x="0" y="46024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87611" y="5818632"/>
            <a:ext cx="731520" cy="460375"/>
          </a:xfrm>
          <a:custGeom>
            <a:avLst/>
            <a:gdLst/>
            <a:ahLst/>
            <a:cxnLst/>
            <a:rect l="l" t="t" r="r" b="b"/>
            <a:pathLst>
              <a:path w="731520" h="460375">
                <a:moveTo>
                  <a:pt x="0" y="0"/>
                </a:moveTo>
                <a:lnTo>
                  <a:pt x="731520" y="0"/>
                </a:lnTo>
                <a:lnTo>
                  <a:pt x="731520" y="460248"/>
                </a:lnTo>
                <a:lnTo>
                  <a:pt x="0" y="46024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11796" y="6278880"/>
            <a:ext cx="1576070" cy="460375"/>
          </a:xfrm>
          <a:custGeom>
            <a:avLst/>
            <a:gdLst/>
            <a:ahLst/>
            <a:cxnLst/>
            <a:rect l="l" t="t" r="r" b="b"/>
            <a:pathLst>
              <a:path w="1576070" h="460375">
                <a:moveTo>
                  <a:pt x="0" y="0"/>
                </a:moveTo>
                <a:lnTo>
                  <a:pt x="1575816" y="0"/>
                </a:lnTo>
                <a:lnTo>
                  <a:pt x="1575816" y="460248"/>
                </a:lnTo>
                <a:lnTo>
                  <a:pt x="0" y="4602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87611" y="6278880"/>
            <a:ext cx="731520" cy="460375"/>
          </a:xfrm>
          <a:custGeom>
            <a:avLst/>
            <a:gdLst/>
            <a:ahLst/>
            <a:cxnLst/>
            <a:rect l="l" t="t" r="r" b="b"/>
            <a:pathLst>
              <a:path w="731520" h="460375">
                <a:moveTo>
                  <a:pt x="0" y="0"/>
                </a:moveTo>
                <a:lnTo>
                  <a:pt x="731520" y="0"/>
                </a:lnTo>
                <a:lnTo>
                  <a:pt x="731520" y="460248"/>
                </a:lnTo>
                <a:lnTo>
                  <a:pt x="0" y="46024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487235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 방안 </a:t>
            </a:r>
            <a:r>
              <a:rPr spc="60" dirty="0">
                <a:latin typeface="Times New Roman"/>
                <a:cs typeface="Times New Roman"/>
              </a:rPr>
              <a:t>&gt; </a:t>
            </a:r>
            <a:r>
              <a:rPr spc="204" dirty="0"/>
              <a:t>프로젝트</a:t>
            </a:r>
            <a:r>
              <a:rPr spc="-150" dirty="0"/>
              <a:t> </a:t>
            </a:r>
            <a:r>
              <a:rPr spc="204" dirty="0"/>
              <a:t>범위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34216" y="1441230"/>
            <a:ext cx="958723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  <a:tabLst>
                <a:tab pos="1844039" algn="l"/>
              </a:tabLst>
            </a:pPr>
            <a:r>
              <a:rPr sz="1400" spc="85" dirty="0">
                <a:latin typeface="Times New Roman"/>
                <a:cs typeface="Times New Roman"/>
              </a:rPr>
              <a:t>SCB  </a:t>
            </a:r>
            <a:r>
              <a:rPr sz="1400" spc="70" dirty="0">
                <a:latin typeface="Times New Roman"/>
                <a:cs typeface="Times New Roman"/>
              </a:rPr>
              <a:t>Group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요건</a:t>
            </a:r>
            <a:r>
              <a:rPr sz="1400" spc="35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및	</a:t>
            </a:r>
            <a:r>
              <a:rPr sz="1400" spc="50" dirty="0">
                <a:latin typeface="Times New Roman"/>
                <a:cs typeface="Times New Roman"/>
              </a:rPr>
              <a:t>SCBK </a:t>
            </a:r>
            <a:r>
              <a:rPr sz="1400" spc="125" dirty="0">
                <a:latin typeface="Noto Sans CJK JP Regular"/>
                <a:cs typeface="Noto Sans CJK JP Regular"/>
              </a:rPr>
              <a:t>개선 </a:t>
            </a:r>
            <a:r>
              <a:rPr sz="1400" spc="130" dirty="0">
                <a:latin typeface="Noto Sans CJK JP Regular"/>
                <a:cs typeface="Noto Sans CJK JP Regular"/>
              </a:rPr>
              <a:t>요구사항을 반영하고 </a:t>
            </a:r>
            <a:r>
              <a:rPr sz="1400" spc="30" dirty="0">
                <a:latin typeface="Times New Roman"/>
                <a:cs typeface="Times New Roman"/>
              </a:rPr>
              <a:t>(1) </a:t>
            </a:r>
            <a:r>
              <a:rPr sz="1400" spc="5" dirty="0">
                <a:latin typeface="Times New Roman"/>
                <a:cs typeface="Times New Roman"/>
              </a:rPr>
              <a:t>Linux </a:t>
            </a:r>
            <a:r>
              <a:rPr sz="1400" spc="125" dirty="0">
                <a:latin typeface="Noto Sans CJK JP Regular"/>
                <a:cs typeface="Noto Sans CJK JP Regular"/>
              </a:rPr>
              <a:t>전환 </a:t>
            </a:r>
            <a:r>
              <a:rPr sz="1400" spc="30" dirty="0">
                <a:latin typeface="Times New Roman"/>
                <a:cs typeface="Times New Roman"/>
              </a:rPr>
              <a:t>(2) </a:t>
            </a:r>
            <a:r>
              <a:rPr sz="1400" spc="5" dirty="0">
                <a:latin typeface="Times New Roman"/>
                <a:cs typeface="Times New Roman"/>
              </a:rPr>
              <a:t>DB </a:t>
            </a:r>
            <a:r>
              <a:rPr sz="1400" spc="125" dirty="0">
                <a:latin typeface="Noto Sans CJK JP Regular"/>
                <a:cs typeface="Noto Sans CJK JP Regular"/>
              </a:rPr>
              <a:t>변경 </a:t>
            </a:r>
            <a:r>
              <a:rPr sz="1400" spc="30" dirty="0">
                <a:latin typeface="Times New Roman"/>
                <a:cs typeface="Times New Roman"/>
              </a:rPr>
              <a:t>(3) HTML5</a:t>
            </a:r>
            <a:r>
              <a:rPr sz="1400" spc="30" dirty="0">
                <a:latin typeface="Noto Sans CJK JP Regular"/>
                <a:cs typeface="Noto Sans CJK JP Regular"/>
              </a:rPr>
              <a:t>적용 </a:t>
            </a:r>
            <a:r>
              <a:rPr sz="1400" spc="30" dirty="0">
                <a:latin typeface="Times New Roman"/>
                <a:cs typeface="Times New Roman"/>
              </a:rPr>
              <a:t>(4) </a:t>
            </a:r>
            <a:r>
              <a:rPr sz="1400" spc="-10" dirty="0">
                <a:latin typeface="Times New Roman"/>
                <a:cs typeface="Times New Roman"/>
              </a:rPr>
              <a:t>EDMI </a:t>
            </a:r>
            <a:r>
              <a:rPr sz="1400" spc="30" dirty="0">
                <a:latin typeface="Times New Roman"/>
                <a:cs typeface="Times New Roman"/>
              </a:rPr>
              <a:t>I/F</a:t>
            </a:r>
            <a:r>
              <a:rPr sz="1400" spc="30" dirty="0">
                <a:latin typeface="Noto Sans CJK JP Regular"/>
                <a:cs typeface="Noto Sans CJK JP Regular"/>
              </a:rPr>
              <a:t>를  </a:t>
            </a:r>
            <a:r>
              <a:rPr sz="1400" spc="125" dirty="0">
                <a:latin typeface="Noto Sans CJK JP Regular"/>
                <a:cs typeface="Noto Sans CJK JP Regular"/>
              </a:rPr>
              <a:t>전환하는 것이 본 프로젝트 범위이며 </a:t>
            </a:r>
            <a:r>
              <a:rPr sz="1400" spc="-20" dirty="0">
                <a:latin typeface="Times New Roman"/>
                <a:cs typeface="Times New Roman"/>
              </a:rPr>
              <a:t>AML</a:t>
            </a:r>
            <a:r>
              <a:rPr sz="1400" spc="-20" dirty="0">
                <a:latin typeface="Noto Sans CJK JP Regular"/>
                <a:cs typeface="Noto Sans CJK JP Regular"/>
              </a:rPr>
              <a:t>과 </a:t>
            </a:r>
            <a:r>
              <a:rPr sz="1400" spc="125" dirty="0">
                <a:latin typeface="Noto Sans CJK JP Regular"/>
                <a:cs typeface="Noto Sans CJK JP Regular"/>
              </a:rPr>
              <a:t>연관된 업무의 기본 기능 테스트를</a:t>
            </a:r>
            <a:r>
              <a:rPr sz="1400" spc="-105" dirty="0">
                <a:latin typeface="Noto Sans CJK JP Regular"/>
                <a:cs typeface="Noto Sans CJK JP Regular"/>
              </a:rPr>
              <a:t> </a:t>
            </a:r>
            <a:r>
              <a:rPr sz="1400" spc="110" dirty="0">
                <a:latin typeface="Noto Sans CJK JP Regular"/>
                <a:cs typeface="Noto Sans CJK JP Regular"/>
              </a:rPr>
              <a:t>포함합니다</a:t>
            </a:r>
            <a:r>
              <a:rPr sz="1400" spc="110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7368" y="2089404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385"/>
              </a:spcBef>
            </a:pPr>
            <a:r>
              <a:rPr sz="1400" spc="-35" dirty="0">
                <a:latin typeface="Times New Roman"/>
                <a:cs typeface="Times New Roman"/>
              </a:rPr>
              <a:t>AML </a:t>
            </a:r>
            <a:r>
              <a:rPr sz="1400" spc="125" dirty="0">
                <a:latin typeface="Noto Sans CJK JP Regular"/>
                <a:cs typeface="Noto Sans CJK JP Regular"/>
              </a:rPr>
              <a:t>관련 개선 개발 프로젝트</a:t>
            </a:r>
            <a:r>
              <a:rPr sz="1400" spc="8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범위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9842" y="208940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1376" y="2633472"/>
            <a:ext cx="1533525" cy="1910080"/>
          </a:xfrm>
          <a:custGeom>
            <a:avLst/>
            <a:gdLst/>
            <a:ahLst/>
            <a:cxnLst/>
            <a:rect l="l" t="t" r="r" b="b"/>
            <a:pathLst>
              <a:path w="1533525" h="1910079">
                <a:moveTo>
                  <a:pt x="0" y="0"/>
                </a:moveTo>
                <a:lnTo>
                  <a:pt x="1533144" y="0"/>
                </a:lnTo>
                <a:lnTo>
                  <a:pt x="1533144" y="1909572"/>
                </a:lnTo>
                <a:lnTo>
                  <a:pt x="0" y="1909572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41376" y="2651271"/>
            <a:ext cx="153352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14"/>
              </a:spcBef>
            </a:pPr>
            <a:r>
              <a:rPr sz="1100" spc="85" dirty="0">
                <a:latin typeface="Times New Roman"/>
                <a:cs typeface="Times New Roman"/>
              </a:rPr>
              <a:t>Front-End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90" dirty="0">
                <a:latin typeface="Times New Roman"/>
                <a:cs typeface="Times New Roman"/>
              </a:rPr>
              <a:t>Service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1496" y="2926080"/>
            <a:ext cx="439420" cy="1534795"/>
          </a:xfrm>
          <a:prstGeom prst="rect">
            <a:avLst/>
          </a:prstGeom>
          <a:solidFill>
            <a:srgbClr val="A1C1DD"/>
          </a:solidFill>
        </p:spPr>
        <p:txBody>
          <a:bodyPr vert="horz" wrap="square" lIns="0" tIns="106045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835"/>
              </a:spcBef>
            </a:pPr>
            <a:r>
              <a:rPr sz="1000" spc="15" dirty="0">
                <a:latin typeface="Times New Roman"/>
                <a:cs typeface="Times New Roman"/>
              </a:rPr>
              <a:t>KAIS</a:t>
            </a:r>
            <a:endParaRPr sz="1000">
              <a:latin typeface="Times New Roman"/>
              <a:cs typeface="Times New Roman"/>
            </a:endParaRPr>
          </a:p>
          <a:p>
            <a:pPr marL="83820">
              <a:lnSpc>
                <a:spcPct val="100000"/>
              </a:lnSpc>
              <a:spcBef>
                <a:spcPts val="25"/>
              </a:spcBef>
            </a:pPr>
            <a:r>
              <a:rPr sz="1000" spc="75" dirty="0">
                <a:latin typeface="Times New Roman"/>
                <a:cs typeface="Times New Roman"/>
              </a:rPr>
              <a:t>Web</a:t>
            </a:r>
            <a:endParaRPr sz="100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  <a:spcBef>
                <a:spcPts val="1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서버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08048" y="2619755"/>
            <a:ext cx="3141345" cy="2578735"/>
          </a:xfrm>
          <a:custGeom>
            <a:avLst/>
            <a:gdLst/>
            <a:ahLst/>
            <a:cxnLst/>
            <a:rect l="l" t="t" r="r" b="b"/>
            <a:pathLst>
              <a:path w="3141345" h="2578735">
                <a:moveTo>
                  <a:pt x="0" y="2578608"/>
                </a:moveTo>
                <a:lnTo>
                  <a:pt x="3140964" y="2578608"/>
                </a:lnTo>
                <a:lnTo>
                  <a:pt x="3140964" y="0"/>
                </a:lnTo>
                <a:lnTo>
                  <a:pt x="0" y="0"/>
                </a:lnTo>
                <a:lnTo>
                  <a:pt x="0" y="2578608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8048" y="5198364"/>
            <a:ext cx="5438140" cy="1797050"/>
          </a:xfrm>
          <a:custGeom>
            <a:avLst/>
            <a:gdLst/>
            <a:ahLst/>
            <a:cxnLst/>
            <a:rect l="l" t="t" r="r" b="b"/>
            <a:pathLst>
              <a:path w="5438140" h="1797050">
                <a:moveTo>
                  <a:pt x="0" y="0"/>
                </a:moveTo>
                <a:lnTo>
                  <a:pt x="5437632" y="0"/>
                </a:lnTo>
                <a:lnTo>
                  <a:pt x="5437632" y="1796796"/>
                </a:lnTo>
                <a:lnTo>
                  <a:pt x="0" y="1796796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78241" y="6772150"/>
            <a:ext cx="110934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100" spc="100" dirty="0">
                <a:latin typeface="Noto Sans CJK JP Regular"/>
                <a:cs typeface="Noto Sans CJK JP Regular"/>
              </a:rPr>
              <a:t>연계대상</a:t>
            </a:r>
            <a:r>
              <a:rPr sz="1100" spc="5" dirty="0">
                <a:latin typeface="Noto Sans CJK JP Regular"/>
                <a:cs typeface="Noto Sans CJK JP Regular"/>
              </a:rPr>
              <a:t> </a:t>
            </a:r>
            <a:r>
              <a:rPr sz="1100" spc="100" dirty="0">
                <a:latin typeface="Times New Roman"/>
                <a:cs typeface="Times New Roman"/>
              </a:rPr>
              <a:t>Legacy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46548" y="2606040"/>
            <a:ext cx="826135" cy="2845435"/>
          </a:xfrm>
          <a:custGeom>
            <a:avLst/>
            <a:gdLst/>
            <a:ahLst/>
            <a:cxnLst/>
            <a:rect l="l" t="t" r="r" b="b"/>
            <a:pathLst>
              <a:path w="826135" h="2845435">
                <a:moveTo>
                  <a:pt x="0" y="2845308"/>
                </a:moveTo>
                <a:lnTo>
                  <a:pt x="826008" y="2845308"/>
                </a:lnTo>
                <a:lnTo>
                  <a:pt x="826008" y="0"/>
                </a:lnTo>
                <a:lnTo>
                  <a:pt x="0" y="0"/>
                </a:lnTo>
                <a:lnTo>
                  <a:pt x="0" y="2845308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987019" y="2637499"/>
            <a:ext cx="4169410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2223135" algn="l"/>
                <a:tab pos="3221355" algn="l"/>
              </a:tabLst>
            </a:pPr>
            <a:r>
              <a:rPr sz="1100" spc="75" dirty="0">
                <a:latin typeface="Times New Roman"/>
                <a:cs typeface="Times New Roman"/>
              </a:rPr>
              <a:t>Online</a:t>
            </a:r>
            <a:r>
              <a:rPr sz="1100" spc="25" dirty="0">
                <a:latin typeface="Times New Roman"/>
                <a:cs typeface="Times New Roman"/>
              </a:rPr>
              <a:t> </a:t>
            </a:r>
            <a:r>
              <a:rPr sz="1100" spc="90" dirty="0">
                <a:latin typeface="Times New Roman"/>
                <a:cs typeface="Times New Roman"/>
              </a:rPr>
              <a:t>Service	</a:t>
            </a:r>
            <a:r>
              <a:rPr sz="1650" spc="22" baseline="5050" dirty="0">
                <a:latin typeface="Times New Roman"/>
                <a:cs typeface="Times New Roman"/>
              </a:rPr>
              <a:t>DataService	</a:t>
            </a:r>
            <a:r>
              <a:rPr sz="1650" spc="150" baseline="2525" dirty="0">
                <a:latin typeface="Times New Roman"/>
                <a:cs typeface="Times New Roman"/>
              </a:rPr>
              <a:t>Batch</a:t>
            </a:r>
            <a:r>
              <a:rPr sz="1650" spc="-37" baseline="2525" dirty="0">
                <a:latin typeface="Times New Roman"/>
                <a:cs typeface="Times New Roman"/>
              </a:rPr>
              <a:t> </a:t>
            </a:r>
            <a:r>
              <a:rPr sz="1650" spc="135" baseline="2525" dirty="0">
                <a:latin typeface="Times New Roman"/>
                <a:cs typeface="Times New Roman"/>
              </a:rPr>
              <a:t>Service</a:t>
            </a:r>
            <a:endParaRPr sz="1650" baseline="252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70404" y="5434584"/>
            <a:ext cx="2042160" cy="360045"/>
          </a:xfrm>
          <a:custGeom>
            <a:avLst/>
            <a:gdLst/>
            <a:ahLst/>
            <a:cxnLst/>
            <a:rect l="l" t="t" r="r" b="b"/>
            <a:pathLst>
              <a:path w="2042160" h="360045">
                <a:moveTo>
                  <a:pt x="0" y="0"/>
                </a:moveTo>
                <a:lnTo>
                  <a:pt x="2042160" y="0"/>
                </a:lnTo>
                <a:lnTo>
                  <a:pt x="2042160" y="359664"/>
                </a:lnTo>
                <a:lnTo>
                  <a:pt x="0" y="35966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65832" y="5430011"/>
            <a:ext cx="2051685" cy="368935"/>
          </a:xfrm>
          <a:custGeom>
            <a:avLst/>
            <a:gdLst/>
            <a:ahLst/>
            <a:cxnLst/>
            <a:rect l="l" t="t" r="r" b="b"/>
            <a:pathLst>
              <a:path w="2051685" h="368935">
                <a:moveTo>
                  <a:pt x="2048256" y="368808"/>
                </a:moveTo>
                <a:lnTo>
                  <a:pt x="1524" y="368808"/>
                </a:lnTo>
                <a:lnTo>
                  <a:pt x="0" y="367284"/>
                </a:lnTo>
                <a:lnTo>
                  <a:pt x="0" y="1524"/>
                </a:lnTo>
                <a:lnTo>
                  <a:pt x="1524" y="0"/>
                </a:lnTo>
                <a:lnTo>
                  <a:pt x="2048256" y="0"/>
                </a:lnTo>
                <a:lnTo>
                  <a:pt x="2051304" y="1524"/>
                </a:lnTo>
                <a:lnTo>
                  <a:pt x="205130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59664"/>
                </a:lnTo>
                <a:lnTo>
                  <a:pt x="4572" y="359664"/>
                </a:lnTo>
                <a:lnTo>
                  <a:pt x="9144" y="364236"/>
                </a:lnTo>
                <a:lnTo>
                  <a:pt x="2051304" y="364236"/>
                </a:lnTo>
                <a:lnTo>
                  <a:pt x="2051304" y="367284"/>
                </a:lnTo>
                <a:lnTo>
                  <a:pt x="2048256" y="368808"/>
                </a:lnTo>
                <a:close/>
              </a:path>
              <a:path w="2051685" h="36893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051685" h="368935">
                <a:moveTo>
                  <a:pt x="204063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040636" y="4572"/>
                </a:lnTo>
                <a:lnTo>
                  <a:pt x="2040636" y="9144"/>
                </a:lnTo>
                <a:close/>
              </a:path>
              <a:path w="2051685" h="368935">
                <a:moveTo>
                  <a:pt x="2040636" y="364236"/>
                </a:moveTo>
                <a:lnTo>
                  <a:pt x="2040636" y="4572"/>
                </a:lnTo>
                <a:lnTo>
                  <a:pt x="2046732" y="9144"/>
                </a:lnTo>
                <a:lnTo>
                  <a:pt x="2051304" y="9144"/>
                </a:lnTo>
                <a:lnTo>
                  <a:pt x="2051304" y="359664"/>
                </a:lnTo>
                <a:lnTo>
                  <a:pt x="2046732" y="359664"/>
                </a:lnTo>
                <a:lnTo>
                  <a:pt x="2040636" y="364236"/>
                </a:lnTo>
                <a:close/>
              </a:path>
              <a:path w="2051685" h="368935">
                <a:moveTo>
                  <a:pt x="2051304" y="9144"/>
                </a:moveTo>
                <a:lnTo>
                  <a:pt x="2046732" y="9144"/>
                </a:lnTo>
                <a:lnTo>
                  <a:pt x="2040636" y="4572"/>
                </a:lnTo>
                <a:lnTo>
                  <a:pt x="2051304" y="4572"/>
                </a:lnTo>
                <a:lnTo>
                  <a:pt x="2051304" y="9144"/>
                </a:lnTo>
                <a:close/>
              </a:path>
              <a:path w="2051685" h="368935">
                <a:moveTo>
                  <a:pt x="9144" y="364236"/>
                </a:moveTo>
                <a:lnTo>
                  <a:pt x="4572" y="359664"/>
                </a:lnTo>
                <a:lnTo>
                  <a:pt x="9144" y="359664"/>
                </a:lnTo>
                <a:lnTo>
                  <a:pt x="9144" y="364236"/>
                </a:lnTo>
                <a:close/>
              </a:path>
              <a:path w="2051685" h="368935">
                <a:moveTo>
                  <a:pt x="2040636" y="364236"/>
                </a:moveTo>
                <a:lnTo>
                  <a:pt x="9144" y="364236"/>
                </a:lnTo>
                <a:lnTo>
                  <a:pt x="9144" y="359664"/>
                </a:lnTo>
                <a:lnTo>
                  <a:pt x="2040636" y="359664"/>
                </a:lnTo>
                <a:lnTo>
                  <a:pt x="2040636" y="364236"/>
                </a:lnTo>
                <a:close/>
              </a:path>
              <a:path w="2051685" h="368935">
                <a:moveTo>
                  <a:pt x="2051304" y="364236"/>
                </a:moveTo>
                <a:lnTo>
                  <a:pt x="2040636" y="364236"/>
                </a:lnTo>
                <a:lnTo>
                  <a:pt x="2046732" y="359664"/>
                </a:lnTo>
                <a:lnTo>
                  <a:pt x="2051304" y="359664"/>
                </a:lnTo>
                <a:lnTo>
                  <a:pt x="2051304" y="36423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33955" y="2926080"/>
            <a:ext cx="3054350" cy="2346960"/>
          </a:xfrm>
          <a:custGeom>
            <a:avLst/>
            <a:gdLst/>
            <a:ahLst/>
            <a:cxnLst/>
            <a:rect l="l" t="t" r="r" b="b"/>
            <a:pathLst>
              <a:path w="3054350" h="2346960">
                <a:moveTo>
                  <a:pt x="0" y="0"/>
                </a:moveTo>
                <a:lnTo>
                  <a:pt x="3054096" y="0"/>
                </a:lnTo>
                <a:lnTo>
                  <a:pt x="3054096" y="2346960"/>
                </a:lnTo>
                <a:lnTo>
                  <a:pt x="0" y="2346960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96440" y="3253740"/>
            <a:ext cx="2955290" cy="1369060"/>
          </a:xfrm>
          <a:custGeom>
            <a:avLst/>
            <a:gdLst/>
            <a:ahLst/>
            <a:cxnLst/>
            <a:rect l="l" t="t" r="r" b="b"/>
            <a:pathLst>
              <a:path w="2955290" h="1369060">
                <a:moveTo>
                  <a:pt x="0" y="0"/>
                </a:moveTo>
                <a:lnTo>
                  <a:pt x="2955036" y="0"/>
                </a:lnTo>
                <a:lnTo>
                  <a:pt x="2955036" y="1368552"/>
                </a:lnTo>
                <a:lnTo>
                  <a:pt x="0" y="13685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93392" y="3250692"/>
            <a:ext cx="2961640" cy="1374775"/>
          </a:xfrm>
          <a:custGeom>
            <a:avLst/>
            <a:gdLst/>
            <a:ahLst/>
            <a:cxnLst/>
            <a:rect l="l" t="t" r="r" b="b"/>
            <a:pathLst>
              <a:path w="2961640" h="1374775">
                <a:moveTo>
                  <a:pt x="2961132" y="1374648"/>
                </a:moveTo>
                <a:lnTo>
                  <a:pt x="0" y="1374648"/>
                </a:lnTo>
                <a:lnTo>
                  <a:pt x="0" y="0"/>
                </a:lnTo>
                <a:lnTo>
                  <a:pt x="2961132" y="0"/>
                </a:lnTo>
                <a:lnTo>
                  <a:pt x="2961132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1368552"/>
                </a:lnTo>
                <a:lnTo>
                  <a:pt x="3048" y="1368552"/>
                </a:lnTo>
                <a:lnTo>
                  <a:pt x="6096" y="1371600"/>
                </a:lnTo>
                <a:lnTo>
                  <a:pt x="2961132" y="1371600"/>
                </a:lnTo>
                <a:lnTo>
                  <a:pt x="2961132" y="1374648"/>
                </a:lnTo>
                <a:close/>
              </a:path>
              <a:path w="2961640" h="137477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2961640" h="1374775">
                <a:moveTo>
                  <a:pt x="2953512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2953512" y="3048"/>
                </a:lnTo>
                <a:lnTo>
                  <a:pt x="2953512" y="6096"/>
                </a:lnTo>
                <a:close/>
              </a:path>
              <a:path w="2961640" h="1374775">
                <a:moveTo>
                  <a:pt x="2953512" y="1371600"/>
                </a:moveTo>
                <a:lnTo>
                  <a:pt x="2953512" y="3048"/>
                </a:lnTo>
                <a:lnTo>
                  <a:pt x="2958084" y="6096"/>
                </a:lnTo>
                <a:lnTo>
                  <a:pt x="2961132" y="6096"/>
                </a:lnTo>
                <a:lnTo>
                  <a:pt x="2961132" y="1368552"/>
                </a:lnTo>
                <a:lnTo>
                  <a:pt x="2958084" y="1368552"/>
                </a:lnTo>
                <a:lnTo>
                  <a:pt x="2953512" y="1371600"/>
                </a:lnTo>
                <a:close/>
              </a:path>
              <a:path w="2961640" h="1374775">
                <a:moveTo>
                  <a:pt x="2961132" y="6096"/>
                </a:moveTo>
                <a:lnTo>
                  <a:pt x="2958084" y="6096"/>
                </a:lnTo>
                <a:lnTo>
                  <a:pt x="2953512" y="3048"/>
                </a:lnTo>
                <a:lnTo>
                  <a:pt x="2961132" y="3048"/>
                </a:lnTo>
                <a:lnTo>
                  <a:pt x="2961132" y="6096"/>
                </a:lnTo>
                <a:close/>
              </a:path>
              <a:path w="2961640" h="1374775">
                <a:moveTo>
                  <a:pt x="6096" y="1371600"/>
                </a:moveTo>
                <a:lnTo>
                  <a:pt x="3048" y="1368552"/>
                </a:lnTo>
                <a:lnTo>
                  <a:pt x="6096" y="1368552"/>
                </a:lnTo>
                <a:lnTo>
                  <a:pt x="6096" y="1371600"/>
                </a:lnTo>
                <a:close/>
              </a:path>
              <a:path w="2961640" h="1374775">
                <a:moveTo>
                  <a:pt x="2953512" y="1371600"/>
                </a:moveTo>
                <a:lnTo>
                  <a:pt x="6096" y="1371600"/>
                </a:lnTo>
                <a:lnTo>
                  <a:pt x="6096" y="1368552"/>
                </a:lnTo>
                <a:lnTo>
                  <a:pt x="2953512" y="1368552"/>
                </a:lnTo>
                <a:lnTo>
                  <a:pt x="2953512" y="1371600"/>
                </a:lnTo>
                <a:close/>
              </a:path>
              <a:path w="2961640" h="1374775">
                <a:moveTo>
                  <a:pt x="2961132" y="1371600"/>
                </a:moveTo>
                <a:lnTo>
                  <a:pt x="2953512" y="1371600"/>
                </a:lnTo>
                <a:lnTo>
                  <a:pt x="2958084" y="1368552"/>
                </a:lnTo>
                <a:lnTo>
                  <a:pt x="2961132" y="1368552"/>
                </a:lnTo>
                <a:lnTo>
                  <a:pt x="2961132" y="137160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39796" y="4985004"/>
            <a:ext cx="2011680" cy="256540"/>
          </a:xfrm>
          <a:custGeom>
            <a:avLst/>
            <a:gdLst/>
            <a:ahLst/>
            <a:cxnLst/>
            <a:rect l="l" t="t" r="r" b="b"/>
            <a:pathLst>
              <a:path w="2011679" h="256539">
                <a:moveTo>
                  <a:pt x="0" y="0"/>
                </a:moveTo>
                <a:lnTo>
                  <a:pt x="2011680" y="0"/>
                </a:lnTo>
                <a:lnTo>
                  <a:pt x="2011680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36748" y="4981955"/>
            <a:ext cx="2018030" cy="262255"/>
          </a:xfrm>
          <a:custGeom>
            <a:avLst/>
            <a:gdLst/>
            <a:ahLst/>
            <a:cxnLst/>
            <a:rect l="l" t="t" r="r" b="b"/>
            <a:pathLst>
              <a:path w="2018029" h="262254">
                <a:moveTo>
                  <a:pt x="2017776" y="262128"/>
                </a:moveTo>
                <a:lnTo>
                  <a:pt x="0" y="262128"/>
                </a:lnTo>
                <a:lnTo>
                  <a:pt x="0" y="0"/>
                </a:lnTo>
                <a:lnTo>
                  <a:pt x="2017776" y="0"/>
                </a:lnTo>
                <a:lnTo>
                  <a:pt x="2017776" y="3048"/>
                </a:lnTo>
                <a:lnTo>
                  <a:pt x="7620" y="3048"/>
                </a:lnTo>
                <a:lnTo>
                  <a:pt x="3048" y="6096"/>
                </a:lnTo>
                <a:lnTo>
                  <a:pt x="7620" y="6096"/>
                </a:lnTo>
                <a:lnTo>
                  <a:pt x="7620" y="256032"/>
                </a:lnTo>
                <a:lnTo>
                  <a:pt x="3048" y="256032"/>
                </a:lnTo>
                <a:lnTo>
                  <a:pt x="7620" y="259080"/>
                </a:lnTo>
                <a:lnTo>
                  <a:pt x="2017776" y="259080"/>
                </a:lnTo>
                <a:lnTo>
                  <a:pt x="2017776" y="262128"/>
                </a:lnTo>
                <a:close/>
              </a:path>
              <a:path w="2018029" h="262254">
                <a:moveTo>
                  <a:pt x="7620" y="6096"/>
                </a:moveTo>
                <a:lnTo>
                  <a:pt x="3048" y="6096"/>
                </a:lnTo>
                <a:lnTo>
                  <a:pt x="7620" y="3048"/>
                </a:lnTo>
                <a:lnTo>
                  <a:pt x="7620" y="6096"/>
                </a:lnTo>
                <a:close/>
              </a:path>
              <a:path w="2018029" h="262254">
                <a:moveTo>
                  <a:pt x="2010156" y="6096"/>
                </a:moveTo>
                <a:lnTo>
                  <a:pt x="7620" y="6096"/>
                </a:lnTo>
                <a:lnTo>
                  <a:pt x="7620" y="3048"/>
                </a:lnTo>
                <a:lnTo>
                  <a:pt x="2010156" y="3048"/>
                </a:lnTo>
                <a:lnTo>
                  <a:pt x="2010156" y="6096"/>
                </a:lnTo>
                <a:close/>
              </a:path>
              <a:path w="2018029" h="262254">
                <a:moveTo>
                  <a:pt x="2010156" y="259080"/>
                </a:moveTo>
                <a:lnTo>
                  <a:pt x="2010156" y="3048"/>
                </a:lnTo>
                <a:lnTo>
                  <a:pt x="2014728" y="6096"/>
                </a:lnTo>
                <a:lnTo>
                  <a:pt x="2017776" y="6096"/>
                </a:lnTo>
                <a:lnTo>
                  <a:pt x="2017776" y="256032"/>
                </a:lnTo>
                <a:lnTo>
                  <a:pt x="2014728" y="256032"/>
                </a:lnTo>
                <a:lnTo>
                  <a:pt x="2010156" y="259080"/>
                </a:lnTo>
                <a:close/>
              </a:path>
              <a:path w="2018029" h="262254">
                <a:moveTo>
                  <a:pt x="2017776" y="6096"/>
                </a:moveTo>
                <a:lnTo>
                  <a:pt x="2014728" y="6096"/>
                </a:lnTo>
                <a:lnTo>
                  <a:pt x="2010156" y="3048"/>
                </a:lnTo>
                <a:lnTo>
                  <a:pt x="2017776" y="3048"/>
                </a:lnTo>
                <a:lnTo>
                  <a:pt x="2017776" y="6096"/>
                </a:lnTo>
                <a:close/>
              </a:path>
              <a:path w="2018029" h="262254">
                <a:moveTo>
                  <a:pt x="7620" y="259080"/>
                </a:moveTo>
                <a:lnTo>
                  <a:pt x="3048" y="256032"/>
                </a:lnTo>
                <a:lnTo>
                  <a:pt x="7620" y="256032"/>
                </a:lnTo>
                <a:lnTo>
                  <a:pt x="7620" y="259080"/>
                </a:lnTo>
                <a:close/>
              </a:path>
              <a:path w="2018029" h="262254">
                <a:moveTo>
                  <a:pt x="2010156" y="259080"/>
                </a:moveTo>
                <a:lnTo>
                  <a:pt x="7620" y="259080"/>
                </a:lnTo>
                <a:lnTo>
                  <a:pt x="7620" y="256032"/>
                </a:lnTo>
                <a:lnTo>
                  <a:pt x="2010156" y="256032"/>
                </a:lnTo>
                <a:lnTo>
                  <a:pt x="2010156" y="259080"/>
                </a:lnTo>
                <a:close/>
              </a:path>
              <a:path w="2018029" h="262254">
                <a:moveTo>
                  <a:pt x="2017776" y="259080"/>
                </a:moveTo>
                <a:lnTo>
                  <a:pt x="2010156" y="259080"/>
                </a:lnTo>
                <a:lnTo>
                  <a:pt x="2014728" y="256032"/>
                </a:lnTo>
                <a:lnTo>
                  <a:pt x="2017776" y="256032"/>
                </a:lnTo>
                <a:lnTo>
                  <a:pt x="2017776" y="25908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939796" y="5014897"/>
            <a:ext cx="201168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110"/>
              </a:spcBef>
            </a:pPr>
            <a:r>
              <a:rPr sz="900" spc="35" dirty="0">
                <a:latin typeface="Times New Roman"/>
                <a:cs typeface="Times New Roman"/>
              </a:rPr>
              <a:t>Spring </a:t>
            </a:r>
            <a:r>
              <a:rPr sz="900" spc="80" dirty="0">
                <a:latin typeface="Noto Sans CJK JP Regular"/>
                <a:cs typeface="Noto Sans CJK JP Regular"/>
              </a:rPr>
              <a:t>기반 개발</a:t>
            </a:r>
            <a:r>
              <a:rPr sz="900" spc="5" dirty="0">
                <a:latin typeface="Noto Sans CJK JP Regular"/>
                <a:cs typeface="Noto Sans CJK JP Regular"/>
              </a:rPr>
              <a:t> </a:t>
            </a:r>
            <a:r>
              <a:rPr sz="900" spc="35" dirty="0">
                <a:latin typeface="Times New Roman"/>
                <a:cs typeface="Times New Roman"/>
              </a:rPr>
              <a:t>Framework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033016" y="4299203"/>
            <a:ext cx="2893060" cy="306705"/>
          </a:xfrm>
          <a:custGeom>
            <a:avLst/>
            <a:gdLst/>
            <a:ahLst/>
            <a:cxnLst/>
            <a:rect l="l" t="t" r="r" b="b"/>
            <a:pathLst>
              <a:path w="2893060" h="306704">
                <a:moveTo>
                  <a:pt x="2892552" y="306324"/>
                </a:moveTo>
                <a:lnTo>
                  <a:pt x="0" y="306324"/>
                </a:lnTo>
                <a:lnTo>
                  <a:pt x="0" y="0"/>
                </a:lnTo>
                <a:lnTo>
                  <a:pt x="2892552" y="0"/>
                </a:lnTo>
                <a:lnTo>
                  <a:pt x="2892552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95656"/>
                </a:lnTo>
                <a:lnTo>
                  <a:pt x="4572" y="295656"/>
                </a:lnTo>
                <a:lnTo>
                  <a:pt x="9144" y="300228"/>
                </a:lnTo>
                <a:lnTo>
                  <a:pt x="2892552" y="300228"/>
                </a:lnTo>
                <a:lnTo>
                  <a:pt x="2892552" y="306324"/>
                </a:lnTo>
                <a:close/>
              </a:path>
              <a:path w="2893060" h="306704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2893060" h="306704">
                <a:moveTo>
                  <a:pt x="2881884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2881884" y="4572"/>
                </a:lnTo>
                <a:lnTo>
                  <a:pt x="2881884" y="10668"/>
                </a:lnTo>
                <a:close/>
              </a:path>
              <a:path w="2893060" h="306704">
                <a:moveTo>
                  <a:pt x="2881884" y="300228"/>
                </a:moveTo>
                <a:lnTo>
                  <a:pt x="2881884" y="4572"/>
                </a:lnTo>
                <a:lnTo>
                  <a:pt x="2887980" y="10668"/>
                </a:lnTo>
                <a:lnTo>
                  <a:pt x="2892552" y="10668"/>
                </a:lnTo>
                <a:lnTo>
                  <a:pt x="2892552" y="295656"/>
                </a:lnTo>
                <a:lnTo>
                  <a:pt x="2887980" y="295656"/>
                </a:lnTo>
                <a:lnTo>
                  <a:pt x="2881884" y="300228"/>
                </a:lnTo>
                <a:close/>
              </a:path>
              <a:path w="2893060" h="306704">
                <a:moveTo>
                  <a:pt x="2892552" y="10668"/>
                </a:moveTo>
                <a:lnTo>
                  <a:pt x="2887980" y="10668"/>
                </a:lnTo>
                <a:lnTo>
                  <a:pt x="2881884" y="4572"/>
                </a:lnTo>
                <a:lnTo>
                  <a:pt x="2892552" y="4572"/>
                </a:lnTo>
                <a:lnTo>
                  <a:pt x="2892552" y="10668"/>
                </a:lnTo>
                <a:close/>
              </a:path>
              <a:path w="2893060" h="306704">
                <a:moveTo>
                  <a:pt x="9144" y="300228"/>
                </a:moveTo>
                <a:lnTo>
                  <a:pt x="4572" y="295656"/>
                </a:lnTo>
                <a:lnTo>
                  <a:pt x="9144" y="295656"/>
                </a:lnTo>
                <a:lnTo>
                  <a:pt x="9144" y="300228"/>
                </a:lnTo>
                <a:close/>
              </a:path>
              <a:path w="2893060" h="306704">
                <a:moveTo>
                  <a:pt x="2881884" y="300228"/>
                </a:moveTo>
                <a:lnTo>
                  <a:pt x="9144" y="300228"/>
                </a:lnTo>
                <a:lnTo>
                  <a:pt x="9144" y="295656"/>
                </a:lnTo>
                <a:lnTo>
                  <a:pt x="2881884" y="295656"/>
                </a:lnTo>
                <a:lnTo>
                  <a:pt x="2881884" y="300228"/>
                </a:lnTo>
                <a:close/>
              </a:path>
              <a:path w="2893060" h="306704">
                <a:moveTo>
                  <a:pt x="2892552" y="300228"/>
                </a:moveTo>
                <a:lnTo>
                  <a:pt x="2881884" y="300228"/>
                </a:lnTo>
                <a:lnTo>
                  <a:pt x="2887980" y="295656"/>
                </a:lnTo>
                <a:lnTo>
                  <a:pt x="2892552" y="295656"/>
                </a:lnTo>
                <a:lnTo>
                  <a:pt x="2892552" y="30022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79291" y="3895344"/>
            <a:ext cx="459105" cy="373380"/>
          </a:xfrm>
          <a:custGeom>
            <a:avLst/>
            <a:gdLst/>
            <a:ahLst/>
            <a:cxnLst/>
            <a:rect l="l" t="t" r="r" b="b"/>
            <a:pathLst>
              <a:path w="459104" h="373379">
                <a:moveTo>
                  <a:pt x="458724" y="373380"/>
                </a:moveTo>
                <a:lnTo>
                  <a:pt x="0" y="373380"/>
                </a:lnTo>
                <a:lnTo>
                  <a:pt x="0" y="0"/>
                </a:lnTo>
                <a:lnTo>
                  <a:pt x="458724" y="0"/>
                </a:lnTo>
                <a:lnTo>
                  <a:pt x="45872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64236"/>
                </a:lnTo>
                <a:lnTo>
                  <a:pt x="4572" y="364236"/>
                </a:lnTo>
                <a:lnTo>
                  <a:pt x="9144" y="368808"/>
                </a:lnTo>
                <a:lnTo>
                  <a:pt x="458724" y="368808"/>
                </a:lnTo>
                <a:lnTo>
                  <a:pt x="458724" y="373380"/>
                </a:lnTo>
                <a:close/>
              </a:path>
              <a:path w="459104" h="373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59104" h="373379">
                <a:moveTo>
                  <a:pt x="44958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49580" y="4572"/>
                </a:lnTo>
                <a:lnTo>
                  <a:pt x="449580" y="9144"/>
                </a:lnTo>
                <a:close/>
              </a:path>
              <a:path w="459104" h="373379">
                <a:moveTo>
                  <a:pt x="449580" y="368808"/>
                </a:moveTo>
                <a:lnTo>
                  <a:pt x="449580" y="4572"/>
                </a:lnTo>
                <a:lnTo>
                  <a:pt x="454152" y="9144"/>
                </a:lnTo>
                <a:lnTo>
                  <a:pt x="458724" y="9144"/>
                </a:lnTo>
                <a:lnTo>
                  <a:pt x="458724" y="364236"/>
                </a:lnTo>
                <a:lnTo>
                  <a:pt x="454152" y="364236"/>
                </a:lnTo>
                <a:lnTo>
                  <a:pt x="449580" y="368808"/>
                </a:lnTo>
                <a:close/>
              </a:path>
              <a:path w="459104" h="373379">
                <a:moveTo>
                  <a:pt x="458724" y="9144"/>
                </a:moveTo>
                <a:lnTo>
                  <a:pt x="454152" y="9144"/>
                </a:lnTo>
                <a:lnTo>
                  <a:pt x="449580" y="4572"/>
                </a:lnTo>
                <a:lnTo>
                  <a:pt x="458724" y="4572"/>
                </a:lnTo>
                <a:lnTo>
                  <a:pt x="458724" y="9144"/>
                </a:lnTo>
                <a:close/>
              </a:path>
              <a:path w="459104" h="373379">
                <a:moveTo>
                  <a:pt x="9144" y="368808"/>
                </a:moveTo>
                <a:lnTo>
                  <a:pt x="4572" y="364236"/>
                </a:lnTo>
                <a:lnTo>
                  <a:pt x="9144" y="364236"/>
                </a:lnTo>
                <a:lnTo>
                  <a:pt x="9144" y="368808"/>
                </a:lnTo>
                <a:close/>
              </a:path>
              <a:path w="459104" h="373379">
                <a:moveTo>
                  <a:pt x="449580" y="368808"/>
                </a:moveTo>
                <a:lnTo>
                  <a:pt x="9144" y="368808"/>
                </a:lnTo>
                <a:lnTo>
                  <a:pt x="9144" y="364236"/>
                </a:lnTo>
                <a:lnTo>
                  <a:pt x="449580" y="364236"/>
                </a:lnTo>
                <a:lnTo>
                  <a:pt x="449580" y="368808"/>
                </a:lnTo>
                <a:close/>
              </a:path>
              <a:path w="459104" h="373379">
                <a:moveTo>
                  <a:pt x="458724" y="368808"/>
                </a:moveTo>
                <a:lnTo>
                  <a:pt x="449580" y="368808"/>
                </a:lnTo>
                <a:lnTo>
                  <a:pt x="454152" y="364236"/>
                </a:lnTo>
                <a:lnTo>
                  <a:pt x="458724" y="364236"/>
                </a:lnTo>
                <a:lnTo>
                  <a:pt x="458724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33824" y="4003031"/>
            <a:ext cx="2112645" cy="520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60450">
              <a:lnSpc>
                <a:spcPct val="100000"/>
              </a:lnSpc>
              <a:spcBef>
                <a:spcPts val="114"/>
              </a:spcBef>
            </a:pPr>
            <a:r>
              <a:rPr sz="800" spc="25" dirty="0">
                <a:solidFill>
                  <a:srgbClr val="595959"/>
                </a:solidFill>
                <a:latin typeface="Times New Roman"/>
                <a:cs typeface="Times New Roman"/>
              </a:rPr>
              <a:t>AML</a:t>
            </a:r>
            <a:r>
              <a:rPr sz="800" spc="2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공통</a:t>
            </a:r>
            <a:endParaRPr sz="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800" spc="-45" dirty="0">
                <a:solidFill>
                  <a:srgbClr val="595959"/>
                </a:solidFill>
                <a:latin typeface="Times New Roman"/>
                <a:cs typeface="Times New Roman"/>
              </a:rPr>
              <a:t>MAIN</a:t>
            </a:r>
            <a:r>
              <a:rPr sz="800" spc="-4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관리</a:t>
            </a:r>
            <a:r>
              <a:rPr sz="800" spc="-45" dirty="0">
                <a:solidFill>
                  <a:srgbClr val="595959"/>
                </a:solidFill>
                <a:latin typeface="Times New Roman"/>
                <a:cs typeface="Times New Roman"/>
              </a:rPr>
              <a:t>(</a:t>
            </a:r>
            <a:r>
              <a:rPr sz="800" spc="-4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권한관리</a:t>
            </a:r>
            <a:r>
              <a:rPr sz="800" spc="-45" dirty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sz="800" spc="-4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공통정보관리</a:t>
            </a:r>
            <a:r>
              <a:rPr sz="800" spc="-45" dirty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sz="800" spc="-4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로깅</a:t>
            </a:r>
            <a:r>
              <a:rPr sz="800" spc="-45" dirty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sz="800" spc="-4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에러</a:t>
            </a:r>
            <a:r>
              <a:rPr sz="800" spc="-45" dirty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sz="800" spc="-4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보안</a:t>
            </a:r>
            <a:r>
              <a:rPr sz="800" spc="-9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800" spc="-1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등</a:t>
            </a:r>
            <a:r>
              <a:rPr sz="800" spc="-10" dirty="0">
                <a:solidFill>
                  <a:srgbClr val="595959"/>
                </a:solidFill>
                <a:latin typeface="Times New Roman"/>
                <a:cs typeface="Times New Roman"/>
              </a:rPr>
              <a:t>)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95928" y="3893820"/>
            <a:ext cx="449580" cy="364490"/>
          </a:xfrm>
          <a:custGeom>
            <a:avLst/>
            <a:gdLst/>
            <a:ahLst/>
            <a:cxnLst/>
            <a:rect l="l" t="t" r="r" b="b"/>
            <a:pathLst>
              <a:path w="449579" h="364489">
                <a:moveTo>
                  <a:pt x="0" y="0"/>
                </a:moveTo>
                <a:lnTo>
                  <a:pt x="449580" y="0"/>
                </a:lnTo>
                <a:lnTo>
                  <a:pt x="449580" y="364236"/>
                </a:lnTo>
                <a:lnTo>
                  <a:pt x="0" y="364236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89832" y="3889247"/>
            <a:ext cx="460375" cy="373380"/>
          </a:xfrm>
          <a:custGeom>
            <a:avLst/>
            <a:gdLst/>
            <a:ahLst/>
            <a:cxnLst/>
            <a:rect l="l" t="t" r="r" b="b"/>
            <a:pathLst>
              <a:path w="460375" h="373379">
                <a:moveTo>
                  <a:pt x="460248" y="373380"/>
                </a:moveTo>
                <a:lnTo>
                  <a:pt x="0" y="373380"/>
                </a:lnTo>
                <a:lnTo>
                  <a:pt x="0" y="0"/>
                </a:lnTo>
                <a:lnTo>
                  <a:pt x="460248" y="0"/>
                </a:lnTo>
                <a:lnTo>
                  <a:pt x="460248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362712"/>
                </a:lnTo>
                <a:lnTo>
                  <a:pt x="6096" y="362712"/>
                </a:lnTo>
                <a:lnTo>
                  <a:pt x="10668" y="368808"/>
                </a:lnTo>
                <a:lnTo>
                  <a:pt x="460248" y="368808"/>
                </a:lnTo>
                <a:lnTo>
                  <a:pt x="460248" y="373380"/>
                </a:lnTo>
                <a:close/>
              </a:path>
              <a:path w="460375" h="373379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460375" h="373379">
                <a:moveTo>
                  <a:pt x="451104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451104" y="4572"/>
                </a:lnTo>
                <a:lnTo>
                  <a:pt x="451104" y="9144"/>
                </a:lnTo>
                <a:close/>
              </a:path>
              <a:path w="460375" h="373379">
                <a:moveTo>
                  <a:pt x="451104" y="368808"/>
                </a:moveTo>
                <a:lnTo>
                  <a:pt x="451104" y="4572"/>
                </a:lnTo>
                <a:lnTo>
                  <a:pt x="455676" y="9144"/>
                </a:lnTo>
                <a:lnTo>
                  <a:pt x="460248" y="9144"/>
                </a:lnTo>
                <a:lnTo>
                  <a:pt x="460248" y="362712"/>
                </a:lnTo>
                <a:lnTo>
                  <a:pt x="455676" y="362712"/>
                </a:lnTo>
                <a:lnTo>
                  <a:pt x="451104" y="368808"/>
                </a:lnTo>
                <a:close/>
              </a:path>
              <a:path w="460375" h="373379">
                <a:moveTo>
                  <a:pt x="460248" y="9144"/>
                </a:moveTo>
                <a:lnTo>
                  <a:pt x="455676" y="9144"/>
                </a:lnTo>
                <a:lnTo>
                  <a:pt x="451104" y="4572"/>
                </a:lnTo>
                <a:lnTo>
                  <a:pt x="460248" y="4572"/>
                </a:lnTo>
                <a:lnTo>
                  <a:pt x="460248" y="9144"/>
                </a:lnTo>
                <a:close/>
              </a:path>
              <a:path w="460375" h="373379">
                <a:moveTo>
                  <a:pt x="10668" y="368808"/>
                </a:moveTo>
                <a:lnTo>
                  <a:pt x="6096" y="362712"/>
                </a:lnTo>
                <a:lnTo>
                  <a:pt x="10668" y="362712"/>
                </a:lnTo>
                <a:lnTo>
                  <a:pt x="10668" y="368808"/>
                </a:lnTo>
                <a:close/>
              </a:path>
              <a:path w="460375" h="373379">
                <a:moveTo>
                  <a:pt x="451104" y="368808"/>
                </a:moveTo>
                <a:lnTo>
                  <a:pt x="10668" y="368808"/>
                </a:lnTo>
                <a:lnTo>
                  <a:pt x="10668" y="362712"/>
                </a:lnTo>
                <a:lnTo>
                  <a:pt x="451104" y="362712"/>
                </a:lnTo>
                <a:lnTo>
                  <a:pt x="451104" y="368808"/>
                </a:lnTo>
                <a:close/>
              </a:path>
              <a:path w="460375" h="373379">
                <a:moveTo>
                  <a:pt x="460248" y="368808"/>
                </a:moveTo>
                <a:lnTo>
                  <a:pt x="451104" y="368808"/>
                </a:lnTo>
                <a:lnTo>
                  <a:pt x="455676" y="362712"/>
                </a:lnTo>
                <a:lnTo>
                  <a:pt x="460248" y="362712"/>
                </a:lnTo>
                <a:lnTo>
                  <a:pt x="460248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95316" y="2933700"/>
            <a:ext cx="721360" cy="388620"/>
          </a:xfrm>
          <a:custGeom>
            <a:avLst/>
            <a:gdLst/>
            <a:ahLst/>
            <a:cxnLst/>
            <a:rect l="l" t="t" r="r" b="b"/>
            <a:pathLst>
              <a:path w="721360" h="388620">
                <a:moveTo>
                  <a:pt x="0" y="388620"/>
                </a:moveTo>
                <a:lnTo>
                  <a:pt x="720852" y="388620"/>
                </a:lnTo>
                <a:lnTo>
                  <a:pt x="720852" y="0"/>
                </a:lnTo>
                <a:lnTo>
                  <a:pt x="0" y="0"/>
                </a:lnTo>
                <a:lnTo>
                  <a:pt x="0" y="38862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95316" y="4824984"/>
            <a:ext cx="721360" cy="163195"/>
          </a:xfrm>
          <a:custGeom>
            <a:avLst/>
            <a:gdLst/>
            <a:ahLst/>
            <a:cxnLst/>
            <a:rect l="l" t="t" r="r" b="b"/>
            <a:pathLst>
              <a:path w="721360" h="163195">
                <a:moveTo>
                  <a:pt x="0" y="163068"/>
                </a:moveTo>
                <a:lnTo>
                  <a:pt x="720852" y="163068"/>
                </a:lnTo>
                <a:lnTo>
                  <a:pt x="720852" y="0"/>
                </a:lnTo>
                <a:lnTo>
                  <a:pt x="0" y="0"/>
                </a:lnTo>
                <a:lnTo>
                  <a:pt x="0" y="163068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465593" y="5563209"/>
            <a:ext cx="259079" cy="114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</a:pPr>
            <a:r>
              <a:rPr sz="800" spc="45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800" spc="5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800" spc="-30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800" dirty="0">
                <a:solidFill>
                  <a:srgbClr val="595959"/>
                </a:solidFill>
                <a:latin typeface="Times New Roman"/>
                <a:cs typeface="Times New Roman"/>
              </a:rPr>
              <a:t>i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27699" y="6074175"/>
            <a:ext cx="3581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70" dirty="0">
                <a:latin typeface="Times New Roman"/>
                <a:cs typeface="Times New Roman"/>
              </a:rPr>
              <a:t>O</a:t>
            </a:r>
            <a:r>
              <a:rPr sz="1000" spc="10" dirty="0">
                <a:latin typeface="Times New Roman"/>
                <a:cs typeface="Times New Roman"/>
              </a:rPr>
              <a:t>LT</a:t>
            </a:r>
            <a:r>
              <a:rPr sz="1000" spc="120" dirty="0">
                <a:latin typeface="Times New Roman"/>
                <a:cs typeface="Times New Roman"/>
              </a:rPr>
              <a:t>P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517623" y="6200680"/>
            <a:ext cx="68135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415925" algn="l"/>
              </a:tabLst>
            </a:pPr>
            <a:r>
              <a:rPr sz="1000" spc="65" dirty="0">
                <a:latin typeface="Times New Roman"/>
                <a:cs typeface="Times New Roman"/>
              </a:rPr>
              <a:t>F</a:t>
            </a:r>
            <a:r>
              <a:rPr sz="1000" spc="120" dirty="0">
                <a:latin typeface="Times New Roman"/>
                <a:cs typeface="Times New Roman"/>
              </a:rPr>
              <a:t>a</a:t>
            </a:r>
            <a:r>
              <a:rPr sz="1000" spc="65" dirty="0">
                <a:latin typeface="Times New Roman"/>
                <a:cs typeface="Times New Roman"/>
              </a:rPr>
              <a:t>x	</a:t>
            </a:r>
            <a:r>
              <a:rPr sz="1000" spc="-35" dirty="0">
                <a:latin typeface="Times New Roman"/>
                <a:cs typeface="Times New Roman"/>
              </a:rPr>
              <a:t>M</a:t>
            </a:r>
            <a:r>
              <a:rPr sz="1000" spc="110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il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78152" y="5014897"/>
            <a:ext cx="69532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3189">
              <a:lnSpc>
                <a:spcPct val="100000"/>
              </a:lnSpc>
              <a:spcBef>
                <a:spcPts val="110"/>
              </a:spcBef>
            </a:pPr>
            <a:r>
              <a:rPr sz="900" spc="35" dirty="0">
                <a:latin typeface="Times New Roman"/>
                <a:cs typeface="Times New Roman"/>
              </a:rPr>
              <a:t>Interface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57996" y="4003031"/>
            <a:ext cx="22352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solidFill>
                  <a:srgbClr val="595959"/>
                </a:solidFill>
                <a:latin typeface="Times New Roman"/>
                <a:cs typeface="Times New Roman"/>
              </a:rPr>
              <a:t>C</a:t>
            </a:r>
            <a:r>
              <a:rPr sz="800" spc="-1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800" spc="55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13814" y="5484296"/>
            <a:ext cx="68897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60" dirty="0">
                <a:solidFill>
                  <a:srgbClr val="595959"/>
                </a:solidFill>
                <a:latin typeface="Times New Roman"/>
                <a:cs typeface="Times New Roman"/>
              </a:rPr>
              <a:t>Data</a:t>
            </a:r>
            <a:r>
              <a:rPr sz="900" spc="-1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900" spc="95" dirty="0">
                <a:solidFill>
                  <a:srgbClr val="595959"/>
                </a:solidFill>
                <a:latin typeface="Times New Roman"/>
                <a:cs typeface="Times New Roman"/>
              </a:rPr>
              <a:t>Source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49899" y="6180760"/>
            <a:ext cx="28321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55" dirty="0">
                <a:latin typeface="Times New Roman"/>
                <a:cs typeface="Times New Roman"/>
              </a:rPr>
              <a:t>E</a:t>
            </a:r>
            <a:r>
              <a:rPr sz="900" dirty="0">
                <a:latin typeface="Times New Roman"/>
                <a:cs typeface="Times New Roman"/>
              </a:rPr>
              <a:t>D</a:t>
            </a:r>
            <a:r>
              <a:rPr sz="900" spc="10" dirty="0">
                <a:latin typeface="Times New Roman"/>
                <a:cs typeface="Times New Roman"/>
              </a:rPr>
              <a:t>W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76831" y="6124383"/>
            <a:ext cx="1304290" cy="2895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R="5080" indent="66675">
              <a:lnSpc>
                <a:spcPts val="980"/>
              </a:lnSpc>
              <a:spcBef>
                <a:spcPts val="225"/>
              </a:spcBef>
              <a:tabLst>
                <a:tab pos="636905" algn="l"/>
                <a:tab pos="897255" algn="l"/>
              </a:tabLst>
            </a:pPr>
            <a:r>
              <a:rPr sz="1350" baseline="6172" dirty="0">
                <a:latin typeface="Times New Roman"/>
                <a:cs typeface="Times New Roman"/>
              </a:rPr>
              <a:t>N</a:t>
            </a:r>
            <a:r>
              <a:rPr sz="1350" spc="157" baseline="6172" dirty="0">
                <a:latin typeface="Times New Roman"/>
                <a:cs typeface="Times New Roman"/>
              </a:rPr>
              <a:t>e</a:t>
            </a:r>
            <a:r>
              <a:rPr sz="1350" spc="82" baseline="6172" dirty="0">
                <a:latin typeface="Times New Roman"/>
                <a:cs typeface="Times New Roman"/>
              </a:rPr>
              <a:t>w</a:t>
            </a:r>
            <a:r>
              <a:rPr sz="1350" baseline="6172" dirty="0">
                <a:latin typeface="Times New Roman"/>
                <a:cs typeface="Times New Roman"/>
              </a:rPr>
              <a:t>	</a:t>
            </a:r>
            <a:r>
              <a:rPr sz="900" spc="10" dirty="0">
                <a:latin typeface="Times New Roman"/>
                <a:cs typeface="Times New Roman"/>
              </a:rPr>
              <a:t>T</a:t>
            </a:r>
            <a:r>
              <a:rPr sz="900" spc="55" dirty="0">
                <a:latin typeface="Times New Roman"/>
                <a:cs typeface="Times New Roman"/>
              </a:rPr>
              <a:t>r</a:t>
            </a:r>
            <a:r>
              <a:rPr sz="900" spc="105" dirty="0">
                <a:latin typeface="Times New Roman"/>
                <a:cs typeface="Times New Roman"/>
              </a:rPr>
              <a:t>a</a:t>
            </a:r>
            <a:r>
              <a:rPr sz="900" spc="95" dirty="0">
                <a:latin typeface="Times New Roman"/>
                <a:cs typeface="Times New Roman"/>
              </a:rPr>
              <a:t>n</a:t>
            </a:r>
            <a:r>
              <a:rPr sz="900" spc="145" dirty="0">
                <a:latin typeface="Times New Roman"/>
                <a:cs typeface="Times New Roman"/>
              </a:rPr>
              <a:t>s</a:t>
            </a:r>
            <a:r>
              <a:rPr sz="900" spc="105" dirty="0">
                <a:latin typeface="Times New Roman"/>
                <a:cs typeface="Times New Roman"/>
              </a:rPr>
              <a:t>a</a:t>
            </a:r>
            <a:r>
              <a:rPr sz="900" spc="95" dirty="0">
                <a:latin typeface="Times New Roman"/>
                <a:cs typeface="Times New Roman"/>
              </a:rPr>
              <a:t>c</a:t>
            </a:r>
            <a:r>
              <a:rPr sz="900" spc="45" dirty="0">
                <a:latin typeface="Times New Roman"/>
                <a:cs typeface="Times New Roman"/>
              </a:rPr>
              <a:t>t</a:t>
            </a:r>
            <a:r>
              <a:rPr sz="900" spc="-10" dirty="0">
                <a:latin typeface="Times New Roman"/>
                <a:cs typeface="Times New Roman"/>
              </a:rPr>
              <a:t>i</a:t>
            </a:r>
            <a:r>
              <a:rPr sz="900" spc="75" dirty="0">
                <a:latin typeface="Times New Roman"/>
                <a:cs typeface="Times New Roman"/>
              </a:rPr>
              <a:t>on  </a:t>
            </a:r>
            <a:r>
              <a:rPr sz="900" dirty="0">
                <a:latin typeface="Times New Roman"/>
                <a:cs typeface="Times New Roman"/>
              </a:rPr>
              <a:t>MIS</a:t>
            </a:r>
            <a:r>
              <a:rPr sz="900" spc="20" dirty="0">
                <a:latin typeface="Times New Roman"/>
                <a:cs typeface="Times New Roman"/>
              </a:rPr>
              <a:t> </a:t>
            </a:r>
            <a:r>
              <a:rPr sz="900" spc="35" dirty="0">
                <a:latin typeface="Times New Roman"/>
                <a:cs typeface="Times New Roman"/>
              </a:rPr>
              <a:t>DB		</a:t>
            </a:r>
            <a:r>
              <a:rPr sz="1350" spc="44" baseline="-6172" dirty="0">
                <a:latin typeface="Times New Roman"/>
                <a:cs typeface="Times New Roman"/>
              </a:rPr>
              <a:t>DB</a:t>
            </a:r>
            <a:endParaRPr sz="1350" baseline="-6172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53302" y="5754059"/>
            <a:ext cx="58039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50" dirty="0">
                <a:latin typeface="Times New Roman"/>
                <a:cs typeface="Times New Roman"/>
              </a:rPr>
              <a:t>Tera</a:t>
            </a:r>
            <a:r>
              <a:rPr sz="900" spc="-10" dirty="0">
                <a:latin typeface="Times New Roman"/>
                <a:cs typeface="Times New Roman"/>
              </a:rPr>
              <a:t> </a:t>
            </a:r>
            <a:r>
              <a:rPr sz="900" spc="15" dirty="0">
                <a:latin typeface="Times New Roman"/>
                <a:cs typeface="Times New Roman"/>
              </a:rPr>
              <a:t>Client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621973" y="5752539"/>
            <a:ext cx="5664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20" dirty="0">
                <a:latin typeface="Times New Roman"/>
                <a:cs typeface="Times New Roman"/>
              </a:rPr>
              <a:t>DB2</a:t>
            </a:r>
            <a:r>
              <a:rPr sz="900" spc="-25" dirty="0">
                <a:latin typeface="Times New Roman"/>
                <a:cs typeface="Times New Roman"/>
              </a:rPr>
              <a:t> </a:t>
            </a:r>
            <a:r>
              <a:rPr sz="900" spc="15" dirty="0">
                <a:latin typeface="Times New Roman"/>
                <a:cs typeface="Times New Roman"/>
              </a:rPr>
              <a:t>Client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1480" y="3558027"/>
            <a:ext cx="660400" cy="8489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10"/>
              </a:spcBef>
            </a:pPr>
            <a:r>
              <a:rPr sz="900" spc="40" dirty="0">
                <a:latin typeface="Times New Roman"/>
                <a:cs typeface="Times New Roman"/>
              </a:rPr>
              <a:t>Branch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4604" algn="ctr">
              <a:lnSpc>
                <a:spcPct val="100000"/>
              </a:lnSpc>
              <a:spcBef>
                <a:spcPts val="860"/>
              </a:spcBef>
            </a:pPr>
            <a:r>
              <a:rPr sz="900" spc="-60" dirty="0">
                <a:latin typeface="Times New Roman"/>
                <a:cs typeface="Times New Roman"/>
              </a:rPr>
              <a:t>FCR/BMLPO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44124" y="3580857"/>
            <a:ext cx="220979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5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800" spc="10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r>
              <a:rPr sz="800" spc="95" dirty="0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521950" y="3580857"/>
            <a:ext cx="41148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-1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800" spc="-30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800" dirty="0">
                <a:solidFill>
                  <a:srgbClr val="595959"/>
                </a:solidFill>
                <a:latin typeface="Times New Roman"/>
                <a:cs typeface="Times New Roman"/>
              </a:rPr>
              <a:t>-</a:t>
            </a:r>
            <a:r>
              <a:rPr sz="800" spc="95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800" spc="-2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800" spc="55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151873" y="3580857"/>
            <a:ext cx="236854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50" dirty="0">
                <a:solidFill>
                  <a:srgbClr val="595959"/>
                </a:solidFill>
                <a:latin typeface="Times New Roman"/>
                <a:cs typeface="Times New Roman"/>
              </a:rPr>
              <a:t>CR</a:t>
            </a:r>
            <a:r>
              <a:rPr sz="800" spc="1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07430" y="3658594"/>
            <a:ext cx="243204" cy="572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14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관리</a:t>
            </a:r>
            <a:endParaRPr sz="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r>
              <a:rPr sz="800" spc="-15" dirty="0">
                <a:solidFill>
                  <a:srgbClr val="595959"/>
                </a:solidFill>
                <a:latin typeface="Times New Roman"/>
                <a:cs typeface="Times New Roman"/>
              </a:rPr>
              <a:t>AML</a:t>
            </a:r>
            <a:endParaRPr sz="8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265"/>
              </a:spcBef>
            </a:pP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조회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02601" y="3598769"/>
            <a:ext cx="704850" cy="537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85"/>
              </a:lnSpc>
              <a:tabLst>
                <a:tab pos="467359" algn="l"/>
              </a:tabLst>
            </a:pPr>
            <a:r>
              <a:rPr sz="800" spc="50" dirty="0">
                <a:solidFill>
                  <a:srgbClr val="595959"/>
                </a:solidFill>
                <a:latin typeface="Times New Roman"/>
                <a:cs typeface="Times New Roman"/>
              </a:rPr>
              <a:t>C</a:t>
            </a:r>
            <a:r>
              <a:rPr sz="800" spc="5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800" spc="10" dirty="0">
                <a:solidFill>
                  <a:srgbClr val="595959"/>
                </a:solidFill>
                <a:latin typeface="Times New Roman"/>
                <a:cs typeface="Times New Roman"/>
              </a:rPr>
              <a:t>D</a:t>
            </a:r>
            <a:r>
              <a:rPr sz="800" dirty="0">
                <a:solidFill>
                  <a:srgbClr val="595959"/>
                </a:solidFill>
                <a:latin typeface="Times New Roman"/>
                <a:cs typeface="Times New Roman"/>
              </a:rPr>
              <a:t>	</a:t>
            </a:r>
            <a:r>
              <a:rPr sz="800" spc="50" dirty="0">
                <a:solidFill>
                  <a:srgbClr val="595959"/>
                </a:solidFill>
                <a:latin typeface="Times New Roman"/>
                <a:cs typeface="Times New Roman"/>
              </a:rPr>
              <a:t>C</a:t>
            </a:r>
            <a:r>
              <a:rPr sz="800" spc="-30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800" spc="55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tabLst>
                <a:tab pos="487045" algn="l"/>
              </a:tabLst>
            </a:pPr>
            <a:r>
              <a:rPr sz="800" spc="50" dirty="0">
                <a:solidFill>
                  <a:srgbClr val="595959"/>
                </a:solidFill>
                <a:latin typeface="Times New Roman"/>
                <a:cs typeface="Times New Roman"/>
              </a:rPr>
              <a:t>C</a:t>
            </a:r>
            <a:r>
              <a:rPr sz="800" spc="45" dirty="0">
                <a:solidFill>
                  <a:srgbClr val="595959"/>
                </a:solidFill>
                <a:latin typeface="Times New Roman"/>
                <a:cs typeface="Times New Roman"/>
              </a:rPr>
              <a:t>E</a:t>
            </a:r>
            <a:r>
              <a:rPr sz="800" spc="5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800" dirty="0">
                <a:solidFill>
                  <a:srgbClr val="595959"/>
                </a:solidFill>
                <a:latin typeface="Times New Roman"/>
                <a:cs typeface="Times New Roman"/>
              </a:rPr>
              <a:t>	</a:t>
            </a:r>
            <a:r>
              <a:rPr sz="800" spc="90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800" spc="50" dirty="0">
                <a:solidFill>
                  <a:srgbClr val="595959"/>
                </a:solidFill>
                <a:latin typeface="Times New Roman"/>
                <a:cs typeface="Times New Roman"/>
              </a:rPr>
              <a:t>R</a:t>
            </a:r>
            <a:r>
              <a:rPr sz="800" spc="5" dirty="0">
                <a:solidFill>
                  <a:srgbClr val="595959"/>
                </a:solidFill>
                <a:latin typeface="Times New Roman"/>
                <a:cs typeface="Times New Roman"/>
              </a:rPr>
              <a:t>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86132" y="5427976"/>
            <a:ext cx="990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791947" y="3026183"/>
            <a:ext cx="448564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2523490" algn="l"/>
                <a:tab pos="3397885" algn="l"/>
              </a:tabLst>
            </a:pPr>
            <a:r>
              <a:rPr sz="1500" spc="22" baseline="2777" dirty="0">
                <a:latin typeface="Times New Roman"/>
                <a:cs typeface="Times New Roman"/>
              </a:rPr>
              <a:t>KAIS</a:t>
            </a:r>
            <a:r>
              <a:rPr sz="1500" spc="67" baseline="2777" dirty="0">
                <a:latin typeface="Times New Roman"/>
                <a:cs typeface="Times New Roman"/>
              </a:rPr>
              <a:t> </a:t>
            </a:r>
            <a:r>
              <a:rPr sz="1500" spc="104" baseline="2777" dirty="0">
                <a:latin typeface="Times New Roman"/>
                <a:cs typeface="Times New Roman"/>
              </a:rPr>
              <a:t>Application</a:t>
            </a:r>
            <a:r>
              <a:rPr sz="1500" spc="22" baseline="2777" dirty="0">
                <a:latin typeface="Times New Roman"/>
                <a:cs typeface="Times New Roman"/>
              </a:rPr>
              <a:t> </a:t>
            </a:r>
            <a:r>
              <a:rPr sz="1500" spc="150" baseline="2777" dirty="0">
                <a:latin typeface="Noto Sans CJK JP Regular"/>
                <a:cs typeface="Noto Sans CJK JP Regular"/>
              </a:rPr>
              <a:t>서버	</a:t>
            </a:r>
            <a:r>
              <a:rPr sz="1000" spc="35" dirty="0">
                <a:latin typeface="Times New Roman"/>
                <a:cs typeface="Times New Roman"/>
              </a:rPr>
              <a:t>DB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서버	</a:t>
            </a:r>
            <a:r>
              <a:rPr sz="1500" spc="-22" baseline="2777" dirty="0">
                <a:latin typeface="Times New Roman"/>
                <a:cs typeface="Times New Roman"/>
              </a:rPr>
              <a:t>AML </a:t>
            </a:r>
            <a:r>
              <a:rPr sz="1500" spc="135" baseline="2777" dirty="0">
                <a:latin typeface="Times New Roman"/>
                <a:cs typeface="Times New Roman"/>
              </a:rPr>
              <a:t>Batch</a:t>
            </a:r>
            <a:r>
              <a:rPr sz="1500" spc="97" baseline="2777" dirty="0">
                <a:latin typeface="Times New Roman"/>
                <a:cs typeface="Times New Roman"/>
              </a:rPr>
              <a:t> </a:t>
            </a:r>
            <a:r>
              <a:rPr sz="1500" spc="150" baseline="2777" dirty="0">
                <a:latin typeface="Noto Sans CJK JP Regular"/>
                <a:cs typeface="Noto Sans CJK JP Regular"/>
              </a:rPr>
              <a:t>서버</a:t>
            </a:r>
            <a:endParaRPr sz="1500" baseline="2777">
              <a:latin typeface="Noto Sans CJK JP Regular"/>
              <a:cs typeface="Noto Sans CJK JP Regular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97353" y="3408212"/>
            <a:ext cx="1852295" cy="132270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99160" algn="ctr">
              <a:lnSpc>
                <a:spcPts val="1110"/>
              </a:lnSpc>
              <a:spcBef>
                <a:spcPts val="6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서비스</a:t>
            </a:r>
            <a:endParaRPr sz="1000">
              <a:latin typeface="Noto Sans CJK JP Regular"/>
              <a:cs typeface="Noto Sans CJK JP Regular"/>
            </a:endParaRPr>
          </a:p>
          <a:p>
            <a:pPr marL="45085">
              <a:lnSpc>
                <a:spcPts val="990"/>
              </a:lnSpc>
            </a:pPr>
            <a:r>
              <a:rPr sz="900" spc="55" dirty="0">
                <a:latin typeface="Times New Roman"/>
                <a:cs typeface="Times New Roman"/>
              </a:rPr>
              <a:t>DS</a:t>
            </a:r>
            <a:r>
              <a:rPr sz="900" spc="25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Mart</a:t>
            </a:r>
            <a:endParaRPr sz="900">
              <a:latin typeface="Times New Roman"/>
              <a:cs typeface="Times New Roman"/>
            </a:endParaRPr>
          </a:p>
          <a:p>
            <a:pPr marL="901065" algn="ctr">
              <a:lnSpc>
                <a:spcPct val="100000"/>
              </a:lnSpc>
              <a:spcBef>
                <a:spcPts val="380"/>
              </a:spcBef>
            </a:pPr>
            <a:r>
              <a:rPr sz="800" spc="20" dirty="0">
                <a:solidFill>
                  <a:srgbClr val="595959"/>
                </a:solidFill>
                <a:latin typeface="Times New Roman"/>
                <a:cs typeface="Times New Roman"/>
              </a:rPr>
              <a:t>DQMF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tabLst>
                <a:tab pos="1052830" algn="l"/>
              </a:tabLst>
            </a:pPr>
            <a:r>
              <a:rPr sz="1350" spc="-30" baseline="-37037" dirty="0">
                <a:latin typeface="Times New Roman"/>
                <a:cs typeface="Times New Roman"/>
              </a:rPr>
              <a:t>AML</a:t>
            </a:r>
            <a:r>
              <a:rPr sz="1350" spc="82" baseline="-37037" dirty="0">
                <a:latin typeface="Times New Roman"/>
                <a:cs typeface="Times New Roman"/>
              </a:rPr>
              <a:t> </a:t>
            </a:r>
            <a:r>
              <a:rPr sz="1350" spc="44" baseline="-37037" dirty="0">
                <a:latin typeface="Times New Roman"/>
                <a:cs typeface="Times New Roman"/>
              </a:rPr>
              <a:t>DB	</a:t>
            </a: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시나리오</a:t>
            </a:r>
            <a:r>
              <a:rPr sz="800" spc="1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추출</a:t>
            </a:r>
            <a:endParaRPr sz="800">
              <a:latin typeface="Noto Sans CJK JP Regular"/>
              <a:cs typeface="Noto Sans CJK JP Regular"/>
            </a:endParaRPr>
          </a:p>
          <a:p>
            <a:pPr marL="901700" algn="ctr">
              <a:lnSpc>
                <a:spcPct val="100000"/>
              </a:lnSpc>
              <a:spcBef>
                <a:spcPts val="1255"/>
              </a:spcBef>
            </a:pPr>
            <a:r>
              <a:rPr sz="800" spc="55" dirty="0">
                <a:solidFill>
                  <a:srgbClr val="595959"/>
                </a:solidFill>
                <a:latin typeface="Times New Roman"/>
                <a:cs typeface="Times New Roman"/>
              </a:rPr>
              <a:t>SAR</a:t>
            </a:r>
            <a:r>
              <a:rPr sz="800" spc="55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보고</a:t>
            </a:r>
            <a:r>
              <a:rPr sz="800" spc="2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 </a:t>
            </a: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계좌명세</a:t>
            </a:r>
            <a:endParaRPr sz="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908050" algn="l"/>
              </a:tabLst>
            </a:pPr>
            <a:r>
              <a:rPr sz="1350" spc="-30" baseline="24691" dirty="0">
                <a:latin typeface="Times New Roman"/>
                <a:cs typeface="Times New Roman"/>
              </a:rPr>
              <a:t>AML</a:t>
            </a:r>
            <a:r>
              <a:rPr sz="1350" spc="82" baseline="24691" dirty="0">
                <a:latin typeface="Times New Roman"/>
                <a:cs typeface="Times New Roman"/>
              </a:rPr>
              <a:t> </a:t>
            </a:r>
            <a:r>
              <a:rPr sz="1350" spc="60" baseline="24691" dirty="0">
                <a:latin typeface="Times New Roman"/>
                <a:cs typeface="Times New Roman"/>
              </a:rPr>
              <a:t>Mart	</a:t>
            </a:r>
            <a:r>
              <a:rPr sz="800" spc="80" dirty="0">
                <a:solidFill>
                  <a:srgbClr val="595959"/>
                </a:solidFill>
                <a:latin typeface="Times New Roman"/>
                <a:cs typeface="Times New Roman"/>
              </a:rPr>
              <a:t>Batch </a:t>
            </a:r>
            <a:r>
              <a:rPr sz="800" spc="110" dirty="0">
                <a:solidFill>
                  <a:srgbClr val="595959"/>
                </a:solidFill>
                <a:latin typeface="Times New Roman"/>
                <a:cs typeface="Times New Roman"/>
              </a:rPr>
              <a:t>Job</a:t>
            </a:r>
            <a:r>
              <a:rPr sz="800" spc="-140" dirty="0">
                <a:solidFill>
                  <a:srgbClr val="595959"/>
                </a:solidFill>
                <a:latin typeface="Times New Roman"/>
                <a:cs typeface="Times New Roman"/>
              </a:rPr>
              <a:t> </a:t>
            </a:r>
            <a:r>
              <a:rPr sz="800" spc="8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스케츌러</a:t>
            </a:r>
            <a:endParaRPr sz="800">
              <a:latin typeface="Noto Sans CJK JP Regular"/>
              <a:cs typeface="Noto Sans CJK JP Regular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173457" y="3262367"/>
            <a:ext cx="1193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07430" y="3200279"/>
            <a:ext cx="1014730" cy="45275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765"/>
              </a:spcBef>
              <a:tabLst>
                <a:tab pos="908050" algn="l"/>
              </a:tabLst>
            </a:pPr>
            <a:r>
              <a:rPr sz="1000" spc="-25" dirty="0">
                <a:latin typeface="Times New Roman"/>
                <a:cs typeface="Times New Roman"/>
              </a:rPr>
              <a:t>A</a:t>
            </a:r>
            <a:r>
              <a:rPr sz="1000" spc="-35" dirty="0">
                <a:latin typeface="Times New Roman"/>
                <a:cs typeface="Times New Roman"/>
              </a:rPr>
              <a:t>M</a:t>
            </a:r>
            <a:r>
              <a:rPr sz="1000" spc="10" dirty="0">
                <a:latin typeface="Times New Roman"/>
                <a:cs typeface="Times New Roman"/>
              </a:rPr>
              <a:t>L</a:t>
            </a:r>
            <a:r>
              <a:rPr sz="1000" spc="50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서비스</a:t>
            </a:r>
            <a:r>
              <a:rPr sz="1000" dirty="0">
                <a:latin typeface="Noto Sans CJK JP Regular"/>
                <a:cs typeface="Noto Sans CJK JP Regular"/>
              </a:rPr>
              <a:t>	</a:t>
            </a:r>
            <a:r>
              <a:rPr sz="1500" spc="97" baseline="8333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endParaRPr sz="1500" baseline="8333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r>
              <a:rPr sz="800" spc="-15" dirty="0">
                <a:solidFill>
                  <a:srgbClr val="595959"/>
                </a:solidFill>
                <a:latin typeface="Times New Roman"/>
                <a:cs typeface="Times New Roman"/>
              </a:rPr>
              <a:t>AML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953793" y="3262367"/>
            <a:ext cx="1066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033048" y="6122958"/>
            <a:ext cx="314325" cy="33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55" marR="5080" indent="-21590">
              <a:lnSpc>
                <a:spcPct val="102000"/>
              </a:lnSpc>
              <a:spcBef>
                <a:spcPts val="95"/>
              </a:spcBef>
            </a:pPr>
            <a:r>
              <a:rPr sz="1000" spc="60" dirty="0">
                <a:latin typeface="Times New Roman"/>
                <a:cs typeface="Times New Roman"/>
              </a:rPr>
              <a:t>C</a:t>
            </a:r>
            <a:r>
              <a:rPr sz="1000" spc="10" dirty="0">
                <a:latin typeface="Times New Roman"/>
                <a:cs typeface="Times New Roman"/>
              </a:rPr>
              <a:t>T</a:t>
            </a:r>
            <a:r>
              <a:rPr sz="1000" spc="60" dirty="0">
                <a:latin typeface="Times New Roman"/>
                <a:cs typeface="Times New Roman"/>
              </a:rPr>
              <a:t>R</a:t>
            </a:r>
            <a:r>
              <a:rPr sz="1000" dirty="0">
                <a:latin typeface="Times New Roman"/>
                <a:cs typeface="Times New Roman"/>
              </a:rPr>
              <a:t>/  </a:t>
            </a:r>
            <a:r>
              <a:rPr sz="1000" spc="65" dirty="0">
                <a:latin typeface="Times New Roman"/>
                <a:cs typeface="Times New Roman"/>
              </a:rPr>
              <a:t>STR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63295" y="4873216"/>
            <a:ext cx="661670" cy="648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14"/>
              </a:spcBef>
            </a:pPr>
            <a:r>
              <a:rPr sz="800" spc="25" dirty="0">
                <a:latin typeface="Times New Roman"/>
                <a:cs typeface="Times New Roman"/>
              </a:rPr>
              <a:t>KoFIU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Times New Roman"/>
              <a:cs typeface="Times New Roman"/>
            </a:endParaRPr>
          </a:p>
          <a:p>
            <a:pPr marL="83185" marR="71755" indent="-1270" algn="ctr">
              <a:lnSpc>
                <a:spcPct val="101200"/>
              </a:lnSpc>
            </a:pPr>
            <a:r>
              <a:rPr sz="800" spc="40" dirty="0">
                <a:latin typeface="Times New Roman"/>
                <a:cs typeface="Times New Roman"/>
              </a:rPr>
              <a:t>Korea  </a:t>
            </a:r>
            <a:r>
              <a:rPr sz="800" spc="55" dirty="0">
                <a:latin typeface="Times New Roman"/>
                <a:cs typeface="Times New Roman"/>
              </a:rPr>
              <a:t>F</a:t>
            </a:r>
            <a:r>
              <a:rPr sz="800" spc="95" dirty="0">
                <a:latin typeface="Times New Roman"/>
                <a:cs typeface="Times New Roman"/>
              </a:rPr>
              <a:t>e</a:t>
            </a:r>
            <a:r>
              <a:rPr sz="800" spc="50" dirty="0">
                <a:latin typeface="Times New Roman"/>
                <a:cs typeface="Times New Roman"/>
              </a:rPr>
              <a:t>d</a:t>
            </a:r>
            <a:r>
              <a:rPr sz="800" spc="90" dirty="0">
                <a:latin typeface="Times New Roman"/>
                <a:cs typeface="Times New Roman"/>
              </a:rPr>
              <a:t>e</a:t>
            </a:r>
            <a:r>
              <a:rPr sz="800" spc="10" dirty="0">
                <a:latin typeface="Times New Roman"/>
                <a:cs typeface="Times New Roman"/>
              </a:rPr>
              <a:t>r</a:t>
            </a:r>
            <a:r>
              <a:rPr sz="800" spc="95" dirty="0">
                <a:latin typeface="Times New Roman"/>
                <a:cs typeface="Times New Roman"/>
              </a:rPr>
              <a:t>a</a:t>
            </a:r>
            <a:r>
              <a:rPr sz="800" dirty="0">
                <a:latin typeface="Times New Roman"/>
                <a:cs typeface="Times New Roman"/>
              </a:rPr>
              <a:t>t</a:t>
            </a:r>
            <a:r>
              <a:rPr sz="800" spc="-50" dirty="0">
                <a:latin typeface="Times New Roman"/>
                <a:cs typeface="Times New Roman"/>
              </a:rPr>
              <a:t>i</a:t>
            </a:r>
            <a:r>
              <a:rPr sz="800" spc="40" dirty="0">
                <a:latin typeface="Times New Roman"/>
                <a:cs typeface="Times New Roman"/>
              </a:rPr>
              <a:t>on  Bank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990354" y="5783029"/>
            <a:ext cx="109537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447675" algn="l"/>
                <a:tab pos="791845" algn="l"/>
              </a:tabLst>
            </a:pPr>
            <a:r>
              <a:rPr sz="800" spc="90" dirty="0">
                <a:solidFill>
                  <a:srgbClr val="808080"/>
                </a:solidFill>
                <a:latin typeface="Times New Roman"/>
                <a:cs typeface="Times New Roman"/>
              </a:rPr>
              <a:t>SS</a:t>
            </a:r>
            <a:r>
              <a:rPr sz="800" spc="10" dirty="0">
                <a:solidFill>
                  <a:srgbClr val="808080"/>
                </a:solidFill>
                <a:latin typeface="Times New Roman"/>
                <a:cs typeface="Times New Roman"/>
              </a:rPr>
              <a:t>H</a:t>
            </a:r>
            <a:r>
              <a:rPr sz="800" dirty="0">
                <a:solidFill>
                  <a:srgbClr val="808080"/>
                </a:solidFill>
                <a:latin typeface="Times New Roman"/>
                <a:cs typeface="Times New Roman"/>
              </a:rPr>
              <a:t>	</a:t>
            </a:r>
            <a:r>
              <a:rPr sz="800" spc="55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800" spc="20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800" spc="95" dirty="0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r>
              <a:rPr sz="800" dirty="0">
                <a:solidFill>
                  <a:srgbClr val="595959"/>
                </a:solidFill>
                <a:latin typeface="Times New Roman"/>
                <a:cs typeface="Times New Roman"/>
              </a:rPr>
              <a:t>	</a:t>
            </a:r>
            <a:r>
              <a:rPr sz="1200" spc="135" baseline="3472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r>
              <a:rPr sz="1200" spc="-44" baseline="3472" dirty="0">
                <a:solidFill>
                  <a:srgbClr val="595959"/>
                </a:solidFill>
                <a:latin typeface="Times New Roman"/>
                <a:cs typeface="Times New Roman"/>
              </a:rPr>
              <a:t>M</a:t>
            </a:r>
            <a:r>
              <a:rPr sz="1200" spc="30" baseline="3472" dirty="0">
                <a:solidFill>
                  <a:srgbClr val="595959"/>
                </a:solidFill>
                <a:latin typeface="Times New Roman"/>
                <a:cs typeface="Times New Roman"/>
              </a:rPr>
              <a:t>T</a:t>
            </a:r>
            <a:r>
              <a:rPr sz="1200" spc="142" baseline="3472" dirty="0">
                <a:solidFill>
                  <a:srgbClr val="595959"/>
                </a:solidFill>
                <a:latin typeface="Times New Roman"/>
                <a:cs typeface="Times New Roman"/>
              </a:rPr>
              <a:t>P</a:t>
            </a:r>
            <a:endParaRPr sz="1200" baseline="3472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642350" y="5307566"/>
            <a:ext cx="906144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800" spc="45" dirty="0">
                <a:latin typeface="Times New Roman"/>
                <a:cs typeface="Times New Roman"/>
              </a:rPr>
              <a:t>REST/Web</a:t>
            </a:r>
            <a:r>
              <a:rPr sz="800" spc="-40" dirty="0">
                <a:latin typeface="Times New Roman"/>
                <a:cs typeface="Times New Roman"/>
              </a:rPr>
              <a:t> </a:t>
            </a:r>
            <a:r>
              <a:rPr sz="800" spc="45" dirty="0">
                <a:latin typeface="Times New Roman"/>
                <a:cs typeface="Times New Roman"/>
              </a:rPr>
              <a:t>Service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049788" y="4699263"/>
            <a:ext cx="2876550" cy="25019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55880">
              <a:lnSpc>
                <a:spcPts val="630"/>
              </a:lnSpc>
              <a:spcBef>
                <a:spcPts val="35"/>
              </a:spcBef>
            </a:pPr>
            <a:r>
              <a:rPr sz="700" spc="6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상시감사</a:t>
            </a:r>
            <a:endParaRPr sz="700">
              <a:latin typeface="Noto Sans CJK JP Regular"/>
              <a:cs typeface="Noto Sans CJK JP Regular"/>
            </a:endParaRPr>
          </a:p>
          <a:p>
            <a:pPr>
              <a:lnSpc>
                <a:spcPts val="630"/>
              </a:lnSpc>
              <a:tabLst>
                <a:tab pos="652145" algn="l"/>
                <a:tab pos="1156335" algn="l"/>
                <a:tab pos="1932305" algn="l"/>
                <a:tab pos="2362200" algn="l"/>
              </a:tabLst>
            </a:pPr>
            <a:r>
              <a:rPr sz="1050" spc="-7" baseline="-35714" dirty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sz="1050" spc="89" baseline="-35714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보이스피싱</a:t>
            </a:r>
            <a:r>
              <a:rPr sz="1050" baseline="-35714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	</a:t>
            </a:r>
            <a:r>
              <a:rPr sz="700" spc="6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일상감사</a:t>
            </a:r>
            <a:r>
              <a:rPr sz="7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	</a:t>
            </a:r>
            <a:r>
              <a:rPr sz="700" spc="6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준법감시보고</a:t>
            </a:r>
            <a:r>
              <a:rPr sz="7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	</a:t>
            </a:r>
            <a:r>
              <a:rPr sz="700" spc="6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민원</a:t>
            </a:r>
            <a:r>
              <a:rPr sz="700" dirty="0">
                <a:solidFill>
                  <a:srgbClr val="595959"/>
                </a:solidFill>
                <a:latin typeface="Noto Sans CJK JP Regular"/>
                <a:cs typeface="Noto Sans CJK JP Regular"/>
              </a:rPr>
              <a:t>	</a:t>
            </a:r>
            <a:r>
              <a:rPr sz="700" spc="40" dirty="0">
                <a:solidFill>
                  <a:srgbClr val="595959"/>
                </a:solidFill>
                <a:latin typeface="Times New Roman"/>
                <a:cs typeface="Times New Roman"/>
              </a:rPr>
              <a:t>F</a:t>
            </a:r>
            <a:r>
              <a:rPr sz="700" spc="-15" dirty="0">
                <a:solidFill>
                  <a:srgbClr val="595959"/>
                </a:solidFill>
                <a:latin typeface="Times New Roman"/>
                <a:cs typeface="Times New Roman"/>
              </a:rPr>
              <a:t>AT</a:t>
            </a:r>
            <a:r>
              <a:rPr sz="700" spc="45" dirty="0">
                <a:solidFill>
                  <a:srgbClr val="595959"/>
                </a:solidFill>
                <a:latin typeface="Times New Roman"/>
                <a:cs typeface="Times New Roman"/>
              </a:rPr>
              <a:t>C</a:t>
            </a:r>
            <a:r>
              <a:rPr sz="700" spc="-20" dirty="0">
                <a:solidFill>
                  <a:srgbClr val="595959"/>
                </a:solidFill>
                <a:latin typeface="Times New Roman"/>
                <a:cs typeface="Times New Roman"/>
              </a:rPr>
              <a:t>A</a:t>
            </a:r>
            <a:r>
              <a:rPr sz="700" spc="-5" dirty="0">
                <a:solidFill>
                  <a:srgbClr val="595959"/>
                </a:solidFill>
                <a:latin typeface="Times New Roman"/>
                <a:cs typeface="Times New Roman"/>
              </a:rPr>
              <a:t>/</a:t>
            </a:r>
            <a:r>
              <a:rPr sz="700" spc="45" dirty="0">
                <a:solidFill>
                  <a:srgbClr val="595959"/>
                </a:solidFill>
                <a:latin typeface="Times New Roman"/>
                <a:cs typeface="Times New Roman"/>
              </a:rPr>
              <a:t>CR</a:t>
            </a:r>
            <a:r>
              <a:rPr sz="700" spc="80" dirty="0">
                <a:solidFill>
                  <a:srgbClr val="595959"/>
                </a:solidFill>
                <a:latin typeface="Times New Roman"/>
                <a:cs typeface="Times New Roman"/>
              </a:rPr>
              <a:t>S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52275" y="4634004"/>
            <a:ext cx="1066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953203" y="6366717"/>
            <a:ext cx="46926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35" dirty="0">
                <a:latin typeface="Times New Roman"/>
                <a:cs typeface="Times New Roman"/>
              </a:rPr>
              <a:t>Trx.</a:t>
            </a:r>
            <a:r>
              <a:rPr sz="900" spc="-35" dirty="0">
                <a:latin typeface="Times New Roman"/>
                <a:cs typeface="Times New Roman"/>
              </a:rPr>
              <a:t> </a:t>
            </a:r>
            <a:r>
              <a:rPr sz="900" spc="65" dirty="0">
                <a:latin typeface="Times New Roman"/>
                <a:cs typeface="Times New Roman"/>
              </a:rPr>
              <a:t>Log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384763" y="6291995"/>
            <a:ext cx="471170" cy="303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42240">
              <a:lnSpc>
                <a:spcPct val="101099"/>
              </a:lnSpc>
              <a:spcBef>
                <a:spcPts val="100"/>
              </a:spcBef>
            </a:pPr>
            <a:r>
              <a:rPr sz="900" spc="-20" dirty="0">
                <a:latin typeface="Times New Roman"/>
                <a:cs typeface="Times New Roman"/>
              </a:rPr>
              <a:t>A</a:t>
            </a:r>
            <a:r>
              <a:rPr sz="900" spc="95" dirty="0">
                <a:latin typeface="Times New Roman"/>
                <a:cs typeface="Times New Roman"/>
              </a:rPr>
              <a:t>cc</a:t>
            </a:r>
            <a:r>
              <a:rPr sz="900" spc="105" dirty="0">
                <a:latin typeface="Times New Roman"/>
                <a:cs typeface="Times New Roman"/>
              </a:rPr>
              <a:t>o</a:t>
            </a:r>
            <a:r>
              <a:rPr sz="900" spc="95" dirty="0">
                <a:latin typeface="Times New Roman"/>
                <a:cs typeface="Times New Roman"/>
              </a:rPr>
              <a:t>u</a:t>
            </a:r>
            <a:r>
              <a:rPr sz="900" spc="105" dirty="0">
                <a:latin typeface="Times New Roman"/>
                <a:cs typeface="Times New Roman"/>
              </a:rPr>
              <a:t>n</a:t>
            </a:r>
            <a:r>
              <a:rPr sz="900" spc="50" dirty="0">
                <a:latin typeface="Times New Roman"/>
                <a:cs typeface="Times New Roman"/>
              </a:rPr>
              <a:t>t  </a:t>
            </a:r>
            <a:r>
              <a:rPr sz="900" spc="35" dirty="0">
                <a:latin typeface="Times New Roman"/>
                <a:cs typeface="Times New Roman"/>
              </a:rPr>
              <a:t>Trx.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21081" y="5853188"/>
            <a:ext cx="28448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solidFill>
                  <a:srgbClr val="808080"/>
                </a:solidFill>
                <a:latin typeface="Noto Sans CJK JP Regular"/>
                <a:cs typeface="Noto Sans CJK JP Regular"/>
              </a:rPr>
              <a:t>범례</a:t>
            </a:r>
            <a:endParaRPr sz="1000">
              <a:latin typeface="Noto Sans CJK JP Regular"/>
              <a:cs typeface="Noto Sans CJK JP Regular"/>
            </a:endParaRPr>
          </a:p>
        </p:txBody>
      </p:sp>
      <p:graphicFrame>
        <p:nvGraphicFramePr>
          <p:cNvPr id="75" name="object 75"/>
          <p:cNvGraphicFramePr>
            <a:graphicFrameLocks noGrp="1"/>
          </p:cNvGraphicFramePr>
          <p:nvPr/>
        </p:nvGraphicFramePr>
        <p:xfrm>
          <a:off x="7505700" y="2566416"/>
          <a:ext cx="2308224" cy="4264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1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1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7030">
                <a:tc gridSpan="2">
                  <a:txBody>
                    <a:bodyPr/>
                    <a:lstStyle/>
                    <a:p>
                      <a:pPr marL="50990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상세내역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652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100" spc="100" dirty="0">
                          <a:latin typeface="Noto Sans CJK JP Regular"/>
                          <a:cs typeface="Noto Sans CJK JP Regular"/>
                        </a:rPr>
                        <a:t>적용영역</a:t>
                      </a:r>
                      <a:endParaRPr sz="11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808080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95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81280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000" spc="50" dirty="0">
                          <a:latin typeface="Times New Roman"/>
                          <a:cs typeface="Times New Roman"/>
                        </a:rPr>
                        <a:t>Group </a:t>
                      </a:r>
                      <a:r>
                        <a:rPr sz="1000" spc="60" dirty="0">
                          <a:latin typeface="Times New Roman"/>
                          <a:cs typeface="Times New Roman"/>
                        </a:rPr>
                        <a:t>Mantas</a:t>
                      </a:r>
                      <a:r>
                        <a:rPr sz="1000" spc="-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65" dirty="0">
                          <a:latin typeface="Times New Roman"/>
                          <a:cs typeface="Times New Roman"/>
                        </a:rPr>
                        <a:t>DS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52069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분석</a:t>
                      </a:r>
                      <a:r>
                        <a:rPr sz="1000" spc="8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3815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53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2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67945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marR="189230">
                        <a:lnSpc>
                          <a:spcPct val="101499"/>
                        </a:lnSpc>
                        <a:spcBef>
                          <a:spcPts val="325"/>
                        </a:spcBef>
                      </a:pPr>
                      <a:r>
                        <a:rPr sz="1000" spc="50" dirty="0">
                          <a:latin typeface="Times New Roman"/>
                          <a:cs typeface="Times New Roman"/>
                        </a:rPr>
                        <a:t>Group 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AAA/  </a:t>
                      </a:r>
                      <a:r>
                        <a:rPr sz="1000" spc="30" dirty="0">
                          <a:latin typeface="Times New Roman"/>
                          <a:cs typeface="Times New Roman"/>
                        </a:rPr>
                        <a:t>Consolidation/ECM  </a:t>
                      </a: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분석</a:t>
                      </a:r>
                      <a:r>
                        <a:rPr sz="1000" spc="8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3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109220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000" spc="-5" dirty="0">
                          <a:latin typeface="Times New Roman"/>
                          <a:cs typeface="Times New Roman"/>
                        </a:rPr>
                        <a:t>KAIS </a:t>
                      </a: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화면</a:t>
                      </a:r>
                      <a:r>
                        <a:rPr sz="1000" spc="8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배치</a:t>
                      </a:r>
                      <a:r>
                        <a:rPr sz="100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개선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  <a:p>
                      <a:pPr marL="1238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00" dirty="0">
                          <a:latin typeface="Times New Roman"/>
                          <a:cs typeface="Times New Roman"/>
                        </a:rPr>
                        <a:t>(HTML5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65" dirty="0">
                          <a:latin typeface="Noto Sans CJK JP Regular"/>
                          <a:cs typeface="Noto Sans CJK JP Regular"/>
                        </a:rPr>
                        <a:t>적용</a:t>
                      </a:r>
                      <a:r>
                        <a:rPr sz="1000" spc="65" dirty="0">
                          <a:latin typeface="Times New Roman"/>
                          <a:cs typeface="Times New Roman"/>
                        </a:rPr>
                        <a:t>)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7366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304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1905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784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4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84455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 marR="248285">
                        <a:lnSpc>
                          <a:spcPct val="102000"/>
                        </a:lnSpc>
                        <a:spcBef>
                          <a:spcPts val="459"/>
                        </a:spcBef>
                      </a:pP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기존 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KAIS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내</a:t>
                      </a:r>
                      <a:r>
                        <a:rPr sz="1000" spc="-10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서버  데이터</a:t>
                      </a:r>
                      <a:r>
                        <a:rPr sz="1000" spc="3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이전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58419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635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8191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6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43180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 marR="167640">
                        <a:lnSpc>
                          <a:spcPct val="101499"/>
                        </a:lnSpc>
                        <a:spcBef>
                          <a:spcPts val="325"/>
                        </a:spcBef>
                      </a:pPr>
                      <a:r>
                        <a:rPr sz="1000" spc="-5" dirty="0">
                          <a:latin typeface="Times New Roman"/>
                          <a:cs typeface="Times New Roman"/>
                        </a:rPr>
                        <a:t>EDMi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활용 </a:t>
                      </a:r>
                      <a:r>
                        <a:rPr sz="1000" spc="5" dirty="0">
                          <a:latin typeface="Times New Roman"/>
                          <a:cs typeface="Times New Roman"/>
                        </a:rPr>
                        <a:t>I/F</a:t>
                      </a:r>
                      <a:r>
                        <a:rPr sz="10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개발  </a:t>
                      </a:r>
                      <a:r>
                        <a:rPr sz="1000" spc="-5" dirty="0">
                          <a:latin typeface="Times New Roman"/>
                          <a:cs typeface="Times New Roman"/>
                        </a:rPr>
                        <a:t>EDMi </a:t>
                      </a:r>
                      <a:r>
                        <a:rPr sz="1000" spc="35" dirty="0">
                          <a:latin typeface="Times New Roman"/>
                          <a:cs typeface="Times New Roman"/>
                        </a:rPr>
                        <a:t>Functional  </a:t>
                      </a:r>
                      <a:r>
                        <a:rPr sz="1000" spc="55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1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분석</a:t>
                      </a:r>
                      <a:r>
                        <a:rPr sz="1000" spc="8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41275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E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가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45415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40" dirty="0">
                          <a:latin typeface="Times New Roman"/>
                          <a:cs typeface="Times New Roman"/>
                        </a:rPr>
                        <a:t>WAS</a:t>
                      </a:r>
                      <a:r>
                        <a:rPr sz="1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00" spc="15" dirty="0">
                          <a:latin typeface="Times New Roman"/>
                          <a:cs typeface="Times New Roman"/>
                        </a:rPr>
                        <a:t>Migration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3048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152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679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나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60655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개발</a:t>
                      </a:r>
                      <a:r>
                        <a:rPr sz="1000" spc="80" dirty="0">
                          <a:latin typeface="Times New Roman"/>
                          <a:cs typeface="Times New Roman"/>
                        </a:rPr>
                        <a:t>/</a:t>
                      </a:r>
                      <a:r>
                        <a:rPr sz="1000" spc="80" dirty="0">
                          <a:latin typeface="Noto Sans CJK JP Regular"/>
                          <a:cs typeface="Noto Sans CJK JP Regular"/>
                        </a:rPr>
                        <a:t>테스트</a:t>
                      </a:r>
                      <a:r>
                        <a:rPr sz="1000" spc="10" dirty="0">
                          <a:latin typeface="Noto Sans CJK JP Regular"/>
                          <a:cs typeface="Noto Sans CJK JP Regular"/>
                        </a:rPr>
                        <a:t> </a:t>
                      </a: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연계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49860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175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DDDD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Noto Sans CJK JP Regular"/>
                          <a:cs typeface="Noto Sans CJK JP Regular"/>
                        </a:rPr>
                        <a:t>다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0495" marB="0"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185"/>
                        </a:spcBef>
                      </a:pPr>
                      <a:r>
                        <a:rPr sz="1000" spc="100" dirty="0">
                          <a:latin typeface="Noto Sans CJK JP Regular"/>
                          <a:cs typeface="Noto Sans CJK JP Regular"/>
                        </a:rPr>
                        <a:t>기본기능테스트</a:t>
                      </a:r>
                      <a:endParaRPr sz="100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50495" marB="0">
                    <a:lnR w="12700">
                      <a:solidFill>
                        <a:srgbClr val="DDDDDD"/>
                      </a:solidFill>
                      <a:prstDash val="solid"/>
                    </a:lnR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</a:pPr>
                      <a:r>
                        <a:rPr sz="100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D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3810" marB="0">
                    <a:lnL w="12700">
                      <a:solidFill>
                        <a:srgbClr val="DDDDDD"/>
                      </a:solidFill>
                      <a:prstDash val="solid"/>
                    </a:lnL>
                    <a:lnT w="12700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80808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6" name="object 76"/>
          <p:cNvSpPr/>
          <p:nvPr/>
        </p:nvSpPr>
        <p:spPr>
          <a:xfrm>
            <a:off x="5263827" y="3729194"/>
            <a:ext cx="594496" cy="335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251704" y="3429000"/>
            <a:ext cx="618744" cy="338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256276" y="3433571"/>
            <a:ext cx="609600" cy="82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251704" y="3429000"/>
            <a:ext cx="619125" cy="337820"/>
          </a:xfrm>
          <a:custGeom>
            <a:avLst/>
            <a:gdLst/>
            <a:ahLst/>
            <a:cxnLst/>
            <a:rect l="l" t="t" r="r" b="b"/>
            <a:pathLst>
              <a:path w="619125" h="337820">
                <a:moveTo>
                  <a:pt x="12192" y="294640"/>
                </a:moveTo>
                <a:lnTo>
                  <a:pt x="0" y="294640"/>
                </a:lnTo>
                <a:lnTo>
                  <a:pt x="0" y="40640"/>
                </a:lnTo>
                <a:lnTo>
                  <a:pt x="1524" y="40640"/>
                </a:lnTo>
                <a:lnTo>
                  <a:pt x="4572" y="35560"/>
                </a:lnTo>
                <a:lnTo>
                  <a:pt x="4572" y="34290"/>
                </a:lnTo>
                <a:lnTo>
                  <a:pt x="6096" y="34290"/>
                </a:lnTo>
                <a:lnTo>
                  <a:pt x="12192" y="29210"/>
                </a:lnTo>
                <a:lnTo>
                  <a:pt x="21336" y="26670"/>
                </a:lnTo>
                <a:lnTo>
                  <a:pt x="33528" y="21590"/>
                </a:lnTo>
                <a:lnTo>
                  <a:pt x="41148" y="20320"/>
                </a:lnTo>
                <a:lnTo>
                  <a:pt x="47244" y="19050"/>
                </a:lnTo>
                <a:lnTo>
                  <a:pt x="56388" y="17780"/>
                </a:lnTo>
                <a:lnTo>
                  <a:pt x="73152" y="12700"/>
                </a:lnTo>
                <a:lnTo>
                  <a:pt x="92964" y="11430"/>
                </a:lnTo>
                <a:lnTo>
                  <a:pt x="138684" y="5080"/>
                </a:lnTo>
                <a:lnTo>
                  <a:pt x="248412" y="0"/>
                </a:lnTo>
                <a:lnTo>
                  <a:pt x="370332" y="0"/>
                </a:lnTo>
                <a:lnTo>
                  <a:pt x="480060" y="5080"/>
                </a:lnTo>
                <a:lnTo>
                  <a:pt x="504444" y="8890"/>
                </a:lnTo>
                <a:lnTo>
                  <a:pt x="278892" y="8890"/>
                </a:lnTo>
                <a:lnTo>
                  <a:pt x="248412" y="10160"/>
                </a:lnTo>
                <a:lnTo>
                  <a:pt x="219456" y="10160"/>
                </a:lnTo>
                <a:lnTo>
                  <a:pt x="164592" y="12700"/>
                </a:lnTo>
                <a:lnTo>
                  <a:pt x="140208" y="16510"/>
                </a:lnTo>
                <a:lnTo>
                  <a:pt x="115824" y="17780"/>
                </a:lnTo>
                <a:lnTo>
                  <a:pt x="94488" y="20320"/>
                </a:lnTo>
                <a:lnTo>
                  <a:pt x="74676" y="24130"/>
                </a:lnTo>
                <a:lnTo>
                  <a:pt x="57912" y="26670"/>
                </a:lnTo>
                <a:lnTo>
                  <a:pt x="42672" y="29210"/>
                </a:lnTo>
                <a:lnTo>
                  <a:pt x="30480" y="33020"/>
                </a:lnTo>
                <a:lnTo>
                  <a:pt x="25908" y="34290"/>
                </a:lnTo>
                <a:lnTo>
                  <a:pt x="21336" y="38100"/>
                </a:lnTo>
                <a:lnTo>
                  <a:pt x="16764" y="39370"/>
                </a:lnTo>
                <a:lnTo>
                  <a:pt x="10668" y="41910"/>
                </a:lnTo>
                <a:lnTo>
                  <a:pt x="12192" y="41910"/>
                </a:lnTo>
                <a:lnTo>
                  <a:pt x="11176" y="43180"/>
                </a:lnTo>
                <a:lnTo>
                  <a:pt x="9144" y="43180"/>
                </a:lnTo>
                <a:lnTo>
                  <a:pt x="9144" y="48260"/>
                </a:lnTo>
                <a:lnTo>
                  <a:pt x="1524" y="48260"/>
                </a:lnTo>
                <a:lnTo>
                  <a:pt x="1524" y="49530"/>
                </a:lnTo>
                <a:lnTo>
                  <a:pt x="3048" y="50800"/>
                </a:lnTo>
                <a:lnTo>
                  <a:pt x="3048" y="53340"/>
                </a:lnTo>
                <a:lnTo>
                  <a:pt x="4572" y="54610"/>
                </a:lnTo>
                <a:lnTo>
                  <a:pt x="6096" y="54610"/>
                </a:lnTo>
                <a:lnTo>
                  <a:pt x="9144" y="57150"/>
                </a:lnTo>
                <a:lnTo>
                  <a:pt x="9144" y="292100"/>
                </a:lnTo>
                <a:lnTo>
                  <a:pt x="9906" y="292100"/>
                </a:lnTo>
                <a:lnTo>
                  <a:pt x="10668" y="293370"/>
                </a:lnTo>
                <a:lnTo>
                  <a:pt x="12192" y="294640"/>
                </a:lnTo>
                <a:close/>
              </a:path>
              <a:path w="619125" h="337820">
                <a:moveTo>
                  <a:pt x="609600" y="45720"/>
                </a:moveTo>
                <a:lnTo>
                  <a:pt x="606552" y="41910"/>
                </a:lnTo>
                <a:lnTo>
                  <a:pt x="608076" y="41910"/>
                </a:lnTo>
                <a:lnTo>
                  <a:pt x="598932" y="38100"/>
                </a:lnTo>
                <a:lnTo>
                  <a:pt x="560832" y="26670"/>
                </a:lnTo>
                <a:lnTo>
                  <a:pt x="544068" y="24130"/>
                </a:lnTo>
                <a:lnTo>
                  <a:pt x="524256" y="20320"/>
                </a:lnTo>
                <a:lnTo>
                  <a:pt x="502920" y="17780"/>
                </a:lnTo>
                <a:lnTo>
                  <a:pt x="480060" y="16510"/>
                </a:lnTo>
                <a:lnTo>
                  <a:pt x="454152" y="12700"/>
                </a:lnTo>
                <a:lnTo>
                  <a:pt x="399288" y="10160"/>
                </a:lnTo>
                <a:lnTo>
                  <a:pt x="370332" y="10160"/>
                </a:lnTo>
                <a:lnTo>
                  <a:pt x="339852" y="8890"/>
                </a:lnTo>
                <a:lnTo>
                  <a:pt x="504444" y="8890"/>
                </a:lnTo>
                <a:lnTo>
                  <a:pt x="525780" y="11430"/>
                </a:lnTo>
                <a:lnTo>
                  <a:pt x="545592" y="12700"/>
                </a:lnTo>
                <a:lnTo>
                  <a:pt x="562356" y="17780"/>
                </a:lnTo>
                <a:lnTo>
                  <a:pt x="571500" y="19050"/>
                </a:lnTo>
                <a:lnTo>
                  <a:pt x="577596" y="20320"/>
                </a:lnTo>
                <a:lnTo>
                  <a:pt x="585216" y="21590"/>
                </a:lnTo>
                <a:lnTo>
                  <a:pt x="597408" y="26670"/>
                </a:lnTo>
                <a:lnTo>
                  <a:pt x="606552" y="29210"/>
                </a:lnTo>
                <a:lnTo>
                  <a:pt x="609600" y="33020"/>
                </a:lnTo>
                <a:lnTo>
                  <a:pt x="612648" y="34290"/>
                </a:lnTo>
                <a:lnTo>
                  <a:pt x="614172" y="34290"/>
                </a:lnTo>
                <a:lnTo>
                  <a:pt x="614172" y="35560"/>
                </a:lnTo>
                <a:lnTo>
                  <a:pt x="615696" y="38100"/>
                </a:lnTo>
                <a:lnTo>
                  <a:pt x="617220" y="38100"/>
                </a:lnTo>
                <a:lnTo>
                  <a:pt x="617220" y="40640"/>
                </a:lnTo>
                <a:lnTo>
                  <a:pt x="618744" y="40640"/>
                </a:lnTo>
                <a:lnTo>
                  <a:pt x="618744" y="43180"/>
                </a:lnTo>
                <a:lnTo>
                  <a:pt x="609600" y="43180"/>
                </a:lnTo>
                <a:lnTo>
                  <a:pt x="609600" y="45720"/>
                </a:lnTo>
                <a:close/>
              </a:path>
              <a:path w="619125" h="337820">
                <a:moveTo>
                  <a:pt x="9144" y="45720"/>
                </a:moveTo>
                <a:lnTo>
                  <a:pt x="9144" y="43180"/>
                </a:lnTo>
                <a:lnTo>
                  <a:pt x="9753" y="44704"/>
                </a:lnTo>
                <a:lnTo>
                  <a:pt x="9144" y="45720"/>
                </a:lnTo>
                <a:close/>
              </a:path>
              <a:path w="619125" h="337820">
                <a:moveTo>
                  <a:pt x="9753" y="44704"/>
                </a:moveTo>
                <a:lnTo>
                  <a:pt x="9144" y="43180"/>
                </a:lnTo>
                <a:lnTo>
                  <a:pt x="10668" y="43180"/>
                </a:lnTo>
                <a:lnTo>
                  <a:pt x="9753" y="44704"/>
                </a:lnTo>
                <a:close/>
              </a:path>
              <a:path w="619125" h="337820">
                <a:moveTo>
                  <a:pt x="9821" y="44873"/>
                </a:moveTo>
                <a:lnTo>
                  <a:pt x="9753" y="44704"/>
                </a:lnTo>
                <a:lnTo>
                  <a:pt x="10668" y="43180"/>
                </a:lnTo>
                <a:lnTo>
                  <a:pt x="11176" y="43180"/>
                </a:lnTo>
                <a:lnTo>
                  <a:pt x="9821" y="44873"/>
                </a:lnTo>
                <a:close/>
              </a:path>
              <a:path w="619125" h="337820">
                <a:moveTo>
                  <a:pt x="609600" y="57573"/>
                </a:moveTo>
                <a:lnTo>
                  <a:pt x="609600" y="43180"/>
                </a:lnTo>
                <a:lnTo>
                  <a:pt x="618744" y="43180"/>
                </a:lnTo>
                <a:lnTo>
                  <a:pt x="618744" y="48260"/>
                </a:lnTo>
                <a:lnTo>
                  <a:pt x="617220" y="49530"/>
                </a:lnTo>
                <a:lnTo>
                  <a:pt x="617220" y="50800"/>
                </a:lnTo>
                <a:lnTo>
                  <a:pt x="615696" y="50800"/>
                </a:lnTo>
                <a:lnTo>
                  <a:pt x="615696" y="53340"/>
                </a:lnTo>
                <a:lnTo>
                  <a:pt x="614172" y="54610"/>
                </a:lnTo>
                <a:lnTo>
                  <a:pt x="612648" y="54610"/>
                </a:lnTo>
                <a:lnTo>
                  <a:pt x="611124" y="57150"/>
                </a:lnTo>
                <a:lnTo>
                  <a:pt x="609600" y="57573"/>
                </a:lnTo>
                <a:close/>
              </a:path>
              <a:path w="619125" h="337820">
                <a:moveTo>
                  <a:pt x="9144" y="45720"/>
                </a:moveTo>
                <a:lnTo>
                  <a:pt x="9753" y="44704"/>
                </a:lnTo>
                <a:lnTo>
                  <a:pt x="9821" y="44873"/>
                </a:lnTo>
                <a:lnTo>
                  <a:pt x="9144" y="45720"/>
                </a:lnTo>
                <a:close/>
              </a:path>
              <a:path w="619125" h="337820">
                <a:moveTo>
                  <a:pt x="10668" y="46990"/>
                </a:moveTo>
                <a:lnTo>
                  <a:pt x="9144" y="45720"/>
                </a:lnTo>
                <a:lnTo>
                  <a:pt x="9821" y="44873"/>
                </a:lnTo>
                <a:lnTo>
                  <a:pt x="10668" y="46990"/>
                </a:lnTo>
                <a:close/>
              </a:path>
              <a:path w="619125" h="337820">
                <a:moveTo>
                  <a:pt x="400812" y="88900"/>
                </a:moveTo>
                <a:lnTo>
                  <a:pt x="219456" y="88900"/>
                </a:lnTo>
                <a:lnTo>
                  <a:pt x="164592" y="86360"/>
                </a:lnTo>
                <a:lnTo>
                  <a:pt x="92964" y="78740"/>
                </a:lnTo>
                <a:lnTo>
                  <a:pt x="33528" y="67310"/>
                </a:lnTo>
                <a:lnTo>
                  <a:pt x="27432" y="64770"/>
                </a:lnTo>
                <a:lnTo>
                  <a:pt x="21336" y="63500"/>
                </a:lnTo>
                <a:lnTo>
                  <a:pt x="16764" y="62230"/>
                </a:lnTo>
                <a:lnTo>
                  <a:pt x="12192" y="58420"/>
                </a:lnTo>
                <a:lnTo>
                  <a:pt x="9144" y="57150"/>
                </a:lnTo>
                <a:lnTo>
                  <a:pt x="9144" y="45720"/>
                </a:lnTo>
                <a:lnTo>
                  <a:pt x="12192" y="48260"/>
                </a:lnTo>
                <a:lnTo>
                  <a:pt x="13716" y="48260"/>
                </a:lnTo>
                <a:lnTo>
                  <a:pt x="19812" y="53340"/>
                </a:lnTo>
                <a:lnTo>
                  <a:pt x="24384" y="54610"/>
                </a:lnTo>
                <a:lnTo>
                  <a:pt x="36576" y="57150"/>
                </a:lnTo>
                <a:lnTo>
                  <a:pt x="42672" y="59690"/>
                </a:lnTo>
                <a:lnTo>
                  <a:pt x="57912" y="63500"/>
                </a:lnTo>
                <a:lnTo>
                  <a:pt x="74676" y="66040"/>
                </a:lnTo>
                <a:lnTo>
                  <a:pt x="94488" y="69850"/>
                </a:lnTo>
                <a:lnTo>
                  <a:pt x="115824" y="71120"/>
                </a:lnTo>
                <a:lnTo>
                  <a:pt x="190500" y="78740"/>
                </a:lnTo>
                <a:lnTo>
                  <a:pt x="219456" y="78740"/>
                </a:lnTo>
                <a:lnTo>
                  <a:pt x="248412" y="80010"/>
                </a:lnTo>
                <a:lnTo>
                  <a:pt x="278892" y="80010"/>
                </a:lnTo>
                <a:lnTo>
                  <a:pt x="309372" y="81280"/>
                </a:lnTo>
                <a:lnTo>
                  <a:pt x="504444" y="81280"/>
                </a:lnTo>
                <a:lnTo>
                  <a:pt x="455676" y="86360"/>
                </a:lnTo>
                <a:lnTo>
                  <a:pt x="400812" y="88900"/>
                </a:lnTo>
                <a:close/>
              </a:path>
              <a:path w="619125" h="337820">
                <a:moveTo>
                  <a:pt x="11684" y="47413"/>
                </a:moveTo>
                <a:lnTo>
                  <a:pt x="10668" y="46990"/>
                </a:lnTo>
                <a:lnTo>
                  <a:pt x="10668" y="45720"/>
                </a:lnTo>
                <a:lnTo>
                  <a:pt x="11684" y="47413"/>
                </a:lnTo>
                <a:close/>
              </a:path>
              <a:path w="619125" h="337820">
                <a:moveTo>
                  <a:pt x="606552" y="48260"/>
                </a:moveTo>
                <a:lnTo>
                  <a:pt x="608076" y="45720"/>
                </a:lnTo>
                <a:lnTo>
                  <a:pt x="608076" y="46990"/>
                </a:lnTo>
                <a:lnTo>
                  <a:pt x="606552" y="48260"/>
                </a:lnTo>
                <a:close/>
              </a:path>
              <a:path w="619125" h="337820">
                <a:moveTo>
                  <a:pt x="504444" y="81280"/>
                </a:moveTo>
                <a:lnTo>
                  <a:pt x="309372" y="81280"/>
                </a:lnTo>
                <a:lnTo>
                  <a:pt x="339852" y="80010"/>
                </a:lnTo>
                <a:lnTo>
                  <a:pt x="370332" y="80010"/>
                </a:lnTo>
                <a:lnTo>
                  <a:pt x="399288" y="78740"/>
                </a:lnTo>
                <a:lnTo>
                  <a:pt x="428244" y="78740"/>
                </a:lnTo>
                <a:lnTo>
                  <a:pt x="480060" y="73660"/>
                </a:lnTo>
                <a:lnTo>
                  <a:pt x="502920" y="71120"/>
                </a:lnTo>
                <a:lnTo>
                  <a:pt x="524256" y="69850"/>
                </a:lnTo>
                <a:lnTo>
                  <a:pt x="544068" y="66040"/>
                </a:lnTo>
                <a:lnTo>
                  <a:pt x="560832" y="63500"/>
                </a:lnTo>
                <a:lnTo>
                  <a:pt x="576072" y="59690"/>
                </a:lnTo>
                <a:lnTo>
                  <a:pt x="582168" y="57150"/>
                </a:lnTo>
                <a:lnTo>
                  <a:pt x="594360" y="54610"/>
                </a:lnTo>
                <a:lnTo>
                  <a:pt x="597408" y="53340"/>
                </a:lnTo>
                <a:lnTo>
                  <a:pt x="601980" y="50800"/>
                </a:lnTo>
                <a:lnTo>
                  <a:pt x="605028" y="49530"/>
                </a:lnTo>
                <a:lnTo>
                  <a:pt x="609600" y="45720"/>
                </a:lnTo>
                <a:lnTo>
                  <a:pt x="609600" y="57573"/>
                </a:lnTo>
                <a:lnTo>
                  <a:pt x="606552" y="58420"/>
                </a:lnTo>
                <a:lnTo>
                  <a:pt x="601980" y="62230"/>
                </a:lnTo>
                <a:lnTo>
                  <a:pt x="597408" y="63500"/>
                </a:lnTo>
                <a:lnTo>
                  <a:pt x="591312" y="64770"/>
                </a:lnTo>
                <a:lnTo>
                  <a:pt x="579120" y="69850"/>
                </a:lnTo>
                <a:lnTo>
                  <a:pt x="571500" y="71120"/>
                </a:lnTo>
                <a:lnTo>
                  <a:pt x="562356" y="72390"/>
                </a:lnTo>
                <a:lnTo>
                  <a:pt x="545592" y="76200"/>
                </a:lnTo>
                <a:lnTo>
                  <a:pt x="504444" y="81280"/>
                </a:lnTo>
                <a:close/>
              </a:path>
              <a:path w="619125" h="337820">
                <a:moveTo>
                  <a:pt x="12192" y="48260"/>
                </a:moveTo>
                <a:lnTo>
                  <a:pt x="10668" y="46990"/>
                </a:lnTo>
                <a:lnTo>
                  <a:pt x="11684" y="47413"/>
                </a:lnTo>
                <a:lnTo>
                  <a:pt x="12192" y="48260"/>
                </a:lnTo>
                <a:close/>
              </a:path>
              <a:path w="619125" h="337820">
                <a:moveTo>
                  <a:pt x="13716" y="48260"/>
                </a:moveTo>
                <a:lnTo>
                  <a:pt x="12192" y="48260"/>
                </a:lnTo>
                <a:lnTo>
                  <a:pt x="11684" y="47413"/>
                </a:lnTo>
                <a:lnTo>
                  <a:pt x="13716" y="48260"/>
                </a:lnTo>
                <a:close/>
              </a:path>
              <a:path w="619125" h="337820">
                <a:moveTo>
                  <a:pt x="9144" y="57150"/>
                </a:moveTo>
                <a:lnTo>
                  <a:pt x="6096" y="54610"/>
                </a:lnTo>
                <a:lnTo>
                  <a:pt x="4572" y="54610"/>
                </a:lnTo>
                <a:lnTo>
                  <a:pt x="3048" y="53340"/>
                </a:lnTo>
                <a:lnTo>
                  <a:pt x="3048" y="50800"/>
                </a:lnTo>
                <a:lnTo>
                  <a:pt x="1524" y="49530"/>
                </a:lnTo>
                <a:lnTo>
                  <a:pt x="1524" y="48260"/>
                </a:lnTo>
                <a:lnTo>
                  <a:pt x="9144" y="48260"/>
                </a:lnTo>
                <a:lnTo>
                  <a:pt x="9144" y="57150"/>
                </a:lnTo>
                <a:close/>
              </a:path>
              <a:path w="619125" h="337820">
                <a:moveTo>
                  <a:pt x="618744" y="293370"/>
                </a:moveTo>
                <a:lnTo>
                  <a:pt x="609600" y="293370"/>
                </a:lnTo>
                <a:lnTo>
                  <a:pt x="609600" y="57573"/>
                </a:lnTo>
                <a:lnTo>
                  <a:pt x="611124" y="57150"/>
                </a:lnTo>
                <a:lnTo>
                  <a:pt x="612648" y="54610"/>
                </a:lnTo>
                <a:lnTo>
                  <a:pt x="614172" y="54610"/>
                </a:lnTo>
                <a:lnTo>
                  <a:pt x="615696" y="53340"/>
                </a:lnTo>
                <a:lnTo>
                  <a:pt x="615696" y="50800"/>
                </a:lnTo>
                <a:lnTo>
                  <a:pt x="617220" y="50800"/>
                </a:lnTo>
                <a:lnTo>
                  <a:pt x="617220" y="49530"/>
                </a:lnTo>
                <a:lnTo>
                  <a:pt x="618744" y="48260"/>
                </a:lnTo>
                <a:lnTo>
                  <a:pt x="618744" y="293370"/>
                </a:lnTo>
                <a:close/>
              </a:path>
              <a:path w="619125" h="337820">
                <a:moveTo>
                  <a:pt x="341376" y="91440"/>
                </a:moveTo>
                <a:lnTo>
                  <a:pt x="278892" y="91440"/>
                </a:lnTo>
                <a:lnTo>
                  <a:pt x="248412" y="88900"/>
                </a:lnTo>
                <a:lnTo>
                  <a:pt x="370332" y="88900"/>
                </a:lnTo>
                <a:lnTo>
                  <a:pt x="341376" y="91440"/>
                </a:lnTo>
                <a:close/>
              </a:path>
              <a:path w="619125" h="337820">
                <a:moveTo>
                  <a:pt x="9906" y="292100"/>
                </a:moveTo>
                <a:lnTo>
                  <a:pt x="9144" y="292100"/>
                </a:lnTo>
                <a:lnTo>
                  <a:pt x="9144" y="290830"/>
                </a:lnTo>
                <a:lnTo>
                  <a:pt x="9906" y="292100"/>
                </a:lnTo>
                <a:close/>
              </a:path>
              <a:path w="619125" h="337820">
                <a:moveTo>
                  <a:pt x="518668" y="326390"/>
                </a:moveTo>
                <a:lnTo>
                  <a:pt x="370332" y="326390"/>
                </a:lnTo>
                <a:lnTo>
                  <a:pt x="480060" y="321310"/>
                </a:lnTo>
                <a:lnTo>
                  <a:pt x="502920" y="317500"/>
                </a:lnTo>
                <a:lnTo>
                  <a:pt x="524256" y="316230"/>
                </a:lnTo>
                <a:lnTo>
                  <a:pt x="544068" y="313690"/>
                </a:lnTo>
                <a:lnTo>
                  <a:pt x="560832" y="309880"/>
                </a:lnTo>
                <a:lnTo>
                  <a:pt x="568452" y="308610"/>
                </a:lnTo>
                <a:lnTo>
                  <a:pt x="576072" y="306070"/>
                </a:lnTo>
                <a:lnTo>
                  <a:pt x="598932" y="299720"/>
                </a:lnTo>
                <a:lnTo>
                  <a:pt x="605028" y="295910"/>
                </a:lnTo>
                <a:lnTo>
                  <a:pt x="608076" y="293370"/>
                </a:lnTo>
                <a:lnTo>
                  <a:pt x="609600" y="290830"/>
                </a:lnTo>
                <a:lnTo>
                  <a:pt x="609600" y="293370"/>
                </a:lnTo>
                <a:lnTo>
                  <a:pt x="618744" y="293370"/>
                </a:lnTo>
                <a:lnTo>
                  <a:pt x="618744" y="294640"/>
                </a:lnTo>
                <a:lnTo>
                  <a:pt x="617220" y="295910"/>
                </a:lnTo>
                <a:lnTo>
                  <a:pt x="617220" y="298450"/>
                </a:lnTo>
                <a:lnTo>
                  <a:pt x="615696" y="298450"/>
                </a:lnTo>
                <a:lnTo>
                  <a:pt x="615696" y="299720"/>
                </a:lnTo>
                <a:lnTo>
                  <a:pt x="614172" y="300990"/>
                </a:lnTo>
                <a:lnTo>
                  <a:pt x="612648" y="300990"/>
                </a:lnTo>
                <a:lnTo>
                  <a:pt x="611124" y="304800"/>
                </a:lnTo>
                <a:lnTo>
                  <a:pt x="606552" y="306070"/>
                </a:lnTo>
                <a:lnTo>
                  <a:pt x="601980" y="308610"/>
                </a:lnTo>
                <a:lnTo>
                  <a:pt x="597408" y="309880"/>
                </a:lnTo>
                <a:lnTo>
                  <a:pt x="585216" y="313690"/>
                </a:lnTo>
                <a:lnTo>
                  <a:pt x="579120" y="316230"/>
                </a:lnTo>
                <a:lnTo>
                  <a:pt x="571500" y="317500"/>
                </a:lnTo>
                <a:lnTo>
                  <a:pt x="562356" y="320040"/>
                </a:lnTo>
                <a:lnTo>
                  <a:pt x="545592" y="322580"/>
                </a:lnTo>
                <a:lnTo>
                  <a:pt x="525780" y="325120"/>
                </a:lnTo>
                <a:lnTo>
                  <a:pt x="518668" y="326390"/>
                </a:lnTo>
                <a:close/>
              </a:path>
              <a:path w="619125" h="337820">
                <a:moveTo>
                  <a:pt x="11684" y="293793"/>
                </a:moveTo>
                <a:lnTo>
                  <a:pt x="10668" y="293370"/>
                </a:lnTo>
                <a:lnTo>
                  <a:pt x="10668" y="292100"/>
                </a:lnTo>
                <a:lnTo>
                  <a:pt x="11684" y="293793"/>
                </a:lnTo>
                <a:close/>
              </a:path>
              <a:path w="619125" h="337820">
                <a:moveTo>
                  <a:pt x="606552" y="294640"/>
                </a:moveTo>
                <a:lnTo>
                  <a:pt x="608076" y="292100"/>
                </a:lnTo>
                <a:lnTo>
                  <a:pt x="608076" y="293370"/>
                </a:lnTo>
                <a:lnTo>
                  <a:pt x="606552" y="294640"/>
                </a:lnTo>
                <a:close/>
              </a:path>
              <a:path w="619125" h="337820">
                <a:moveTo>
                  <a:pt x="12192" y="294640"/>
                </a:moveTo>
                <a:lnTo>
                  <a:pt x="10668" y="293370"/>
                </a:lnTo>
                <a:lnTo>
                  <a:pt x="11684" y="293793"/>
                </a:lnTo>
                <a:lnTo>
                  <a:pt x="12192" y="294640"/>
                </a:lnTo>
                <a:close/>
              </a:path>
              <a:path w="619125" h="337820">
                <a:moveTo>
                  <a:pt x="400812" y="336550"/>
                </a:moveTo>
                <a:lnTo>
                  <a:pt x="219456" y="336550"/>
                </a:lnTo>
                <a:lnTo>
                  <a:pt x="190500" y="334010"/>
                </a:lnTo>
                <a:lnTo>
                  <a:pt x="164592" y="332740"/>
                </a:lnTo>
                <a:lnTo>
                  <a:pt x="138684" y="330200"/>
                </a:lnTo>
                <a:lnTo>
                  <a:pt x="115824" y="328930"/>
                </a:lnTo>
                <a:lnTo>
                  <a:pt x="92964" y="325120"/>
                </a:lnTo>
                <a:lnTo>
                  <a:pt x="73152" y="322580"/>
                </a:lnTo>
                <a:lnTo>
                  <a:pt x="56388" y="320040"/>
                </a:lnTo>
                <a:lnTo>
                  <a:pt x="41148" y="316230"/>
                </a:lnTo>
                <a:lnTo>
                  <a:pt x="33528" y="313690"/>
                </a:lnTo>
                <a:lnTo>
                  <a:pt x="21336" y="309880"/>
                </a:lnTo>
                <a:lnTo>
                  <a:pt x="16764" y="308610"/>
                </a:lnTo>
                <a:lnTo>
                  <a:pt x="12192" y="306070"/>
                </a:lnTo>
                <a:lnTo>
                  <a:pt x="9144" y="304800"/>
                </a:lnTo>
                <a:lnTo>
                  <a:pt x="6096" y="300990"/>
                </a:lnTo>
                <a:lnTo>
                  <a:pt x="4572" y="300990"/>
                </a:lnTo>
                <a:lnTo>
                  <a:pt x="3048" y="299720"/>
                </a:lnTo>
                <a:lnTo>
                  <a:pt x="3048" y="298450"/>
                </a:lnTo>
                <a:lnTo>
                  <a:pt x="1524" y="295910"/>
                </a:lnTo>
                <a:lnTo>
                  <a:pt x="1524" y="294640"/>
                </a:lnTo>
                <a:lnTo>
                  <a:pt x="12192" y="294640"/>
                </a:lnTo>
                <a:lnTo>
                  <a:pt x="11684" y="293793"/>
                </a:lnTo>
                <a:lnTo>
                  <a:pt x="13716" y="294640"/>
                </a:lnTo>
                <a:lnTo>
                  <a:pt x="16764" y="298450"/>
                </a:lnTo>
                <a:lnTo>
                  <a:pt x="19812" y="299720"/>
                </a:lnTo>
                <a:lnTo>
                  <a:pt x="42672" y="306070"/>
                </a:lnTo>
                <a:lnTo>
                  <a:pt x="50292" y="308610"/>
                </a:lnTo>
                <a:lnTo>
                  <a:pt x="57912" y="309880"/>
                </a:lnTo>
                <a:lnTo>
                  <a:pt x="74676" y="313690"/>
                </a:lnTo>
                <a:lnTo>
                  <a:pt x="94488" y="316230"/>
                </a:lnTo>
                <a:lnTo>
                  <a:pt x="115824" y="317500"/>
                </a:lnTo>
                <a:lnTo>
                  <a:pt x="140208" y="321310"/>
                </a:lnTo>
                <a:lnTo>
                  <a:pt x="248412" y="326390"/>
                </a:lnTo>
                <a:lnTo>
                  <a:pt x="518668" y="326390"/>
                </a:lnTo>
                <a:lnTo>
                  <a:pt x="504444" y="328930"/>
                </a:lnTo>
                <a:lnTo>
                  <a:pt x="480060" y="330200"/>
                </a:lnTo>
                <a:lnTo>
                  <a:pt x="455676" y="332740"/>
                </a:lnTo>
                <a:lnTo>
                  <a:pt x="400812" y="336550"/>
                </a:lnTo>
                <a:close/>
              </a:path>
              <a:path w="619125" h="337820">
                <a:moveTo>
                  <a:pt x="341376" y="337820"/>
                </a:moveTo>
                <a:lnTo>
                  <a:pt x="278892" y="337820"/>
                </a:lnTo>
                <a:lnTo>
                  <a:pt x="248412" y="336550"/>
                </a:lnTo>
                <a:lnTo>
                  <a:pt x="370332" y="336550"/>
                </a:lnTo>
                <a:lnTo>
                  <a:pt x="341376" y="337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148583" y="5498591"/>
            <a:ext cx="890269" cy="239395"/>
          </a:xfrm>
          <a:custGeom>
            <a:avLst/>
            <a:gdLst/>
            <a:ahLst/>
            <a:cxnLst/>
            <a:rect l="l" t="t" r="r" b="b"/>
            <a:pathLst>
              <a:path w="890270" h="239395">
                <a:moveTo>
                  <a:pt x="886968" y="239268"/>
                </a:moveTo>
                <a:lnTo>
                  <a:pt x="4572" y="239268"/>
                </a:lnTo>
                <a:lnTo>
                  <a:pt x="0" y="236220"/>
                </a:lnTo>
                <a:lnTo>
                  <a:pt x="0" y="4572"/>
                </a:lnTo>
                <a:lnTo>
                  <a:pt x="4572" y="0"/>
                </a:lnTo>
                <a:lnTo>
                  <a:pt x="886968" y="0"/>
                </a:lnTo>
                <a:lnTo>
                  <a:pt x="890016" y="4572"/>
                </a:lnTo>
                <a:lnTo>
                  <a:pt x="890016" y="236220"/>
                </a:lnTo>
                <a:lnTo>
                  <a:pt x="886968" y="2392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144011" y="5494020"/>
            <a:ext cx="901065" cy="250190"/>
          </a:xfrm>
          <a:custGeom>
            <a:avLst/>
            <a:gdLst/>
            <a:ahLst/>
            <a:cxnLst/>
            <a:rect l="l" t="t" r="r" b="b"/>
            <a:pathLst>
              <a:path w="901064" h="250189">
                <a:moveTo>
                  <a:pt x="885444" y="249936"/>
                </a:moveTo>
                <a:lnTo>
                  <a:pt x="13716" y="249936"/>
                </a:lnTo>
                <a:lnTo>
                  <a:pt x="9144" y="248412"/>
                </a:lnTo>
                <a:lnTo>
                  <a:pt x="4572" y="245364"/>
                </a:lnTo>
                <a:lnTo>
                  <a:pt x="0" y="240792"/>
                </a:lnTo>
                <a:lnTo>
                  <a:pt x="0" y="9144"/>
                </a:lnTo>
                <a:lnTo>
                  <a:pt x="4572" y="3048"/>
                </a:lnTo>
                <a:lnTo>
                  <a:pt x="9144" y="0"/>
                </a:lnTo>
                <a:lnTo>
                  <a:pt x="891540" y="0"/>
                </a:lnTo>
                <a:lnTo>
                  <a:pt x="896112" y="3048"/>
                </a:lnTo>
                <a:lnTo>
                  <a:pt x="899160" y="9144"/>
                </a:lnTo>
                <a:lnTo>
                  <a:pt x="13716" y="9144"/>
                </a:lnTo>
                <a:lnTo>
                  <a:pt x="10668" y="10668"/>
                </a:lnTo>
                <a:lnTo>
                  <a:pt x="9144" y="13716"/>
                </a:lnTo>
                <a:lnTo>
                  <a:pt x="9144" y="234696"/>
                </a:lnTo>
                <a:lnTo>
                  <a:pt x="9906" y="236220"/>
                </a:lnTo>
                <a:lnTo>
                  <a:pt x="9144" y="236220"/>
                </a:lnTo>
                <a:lnTo>
                  <a:pt x="10668" y="239268"/>
                </a:lnTo>
                <a:lnTo>
                  <a:pt x="899668" y="239268"/>
                </a:lnTo>
                <a:lnTo>
                  <a:pt x="899160" y="240792"/>
                </a:lnTo>
                <a:lnTo>
                  <a:pt x="896112" y="245364"/>
                </a:lnTo>
                <a:lnTo>
                  <a:pt x="891540" y="248412"/>
                </a:lnTo>
                <a:lnTo>
                  <a:pt x="885444" y="249936"/>
                </a:lnTo>
                <a:close/>
              </a:path>
              <a:path w="901064" h="250189">
                <a:moveTo>
                  <a:pt x="10668" y="10668"/>
                </a:moveTo>
                <a:lnTo>
                  <a:pt x="13716" y="9144"/>
                </a:lnTo>
                <a:lnTo>
                  <a:pt x="15240" y="9144"/>
                </a:lnTo>
                <a:lnTo>
                  <a:pt x="10668" y="10668"/>
                </a:lnTo>
                <a:close/>
              </a:path>
              <a:path w="901064" h="250189">
                <a:moveTo>
                  <a:pt x="888492" y="10668"/>
                </a:moveTo>
                <a:lnTo>
                  <a:pt x="885444" y="9144"/>
                </a:lnTo>
                <a:lnTo>
                  <a:pt x="886968" y="9144"/>
                </a:lnTo>
                <a:lnTo>
                  <a:pt x="888492" y="10668"/>
                </a:lnTo>
                <a:close/>
              </a:path>
              <a:path w="901064" h="250189">
                <a:moveTo>
                  <a:pt x="899668" y="239268"/>
                </a:moveTo>
                <a:lnTo>
                  <a:pt x="888492" y="239268"/>
                </a:lnTo>
                <a:lnTo>
                  <a:pt x="890016" y="237744"/>
                </a:lnTo>
                <a:lnTo>
                  <a:pt x="890016" y="10668"/>
                </a:lnTo>
                <a:lnTo>
                  <a:pt x="886968" y="9144"/>
                </a:lnTo>
                <a:lnTo>
                  <a:pt x="899160" y="9144"/>
                </a:lnTo>
                <a:lnTo>
                  <a:pt x="900684" y="13716"/>
                </a:lnTo>
                <a:lnTo>
                  <a:pt x="900684" y="236220"/>
                </a:lnTo>
                <a:lnTo>
                  <a:pt x="899668" y="239268"/>
                </a:lnTo>
                <a:close/>
              </a:path>
              <a:path w="901064" h="250189">
                <a:moveTo>
                  <a:pt x="9144" y="15240"/>
                </a:moveTo>
                <a:lnTo>
                  <a:pt x="9144" y="13716"/>
                </a:lnTo>
                <a:lnTo>
                  <a:pt x="10668" y="10668"/>
                </a:lnTo>
                <a:lnTo>
                  <a:pt x="9144" y="15240"/>
                </a:lnTo>
                <a:close/>
              </a:path>
              <a:path w="901064" h="250189">
                <a:moveTo>
                  <a:pt x="890016" y="13716"/>
                </a:moveTo>
                <a:lnTo>
                  <a:pt x="888492" y="10668"/>
                </a:lnTo>
                <a:lnTo>
                  <a:pt x="890016" y="10668"/>
                </a:lnTo>
                <a:lnTo>
                  <a:pt x="890016" y="13716"/>
                </a:lnTo>
                <a:close/>
              </a:path>
              <a:path w="901064" h="250189">
                <a:moveTo>
                  <a:pt x="10668" y="237744"/>
                </a:moveTo>
                <a:lnTo>
                  <a:pt x="9144" y="236220"/>
                </a:lnTo>
                <a:lnTo>
                  <a:pt x="9906" y="236220"/>
                </a:lnTo>
                <a:lnTo>
                  <a:pt x="10668" y="237744"/>
                </a:lnTo>
                <a:close/>
              </a:path>
              <a:path w="901064" h="250189">
                <a:moveTo>
                  <a:pt x="889000" y="238252"/>
                </a:moveTo>
                <a:lnTo>
                  <a:pt x="890016" y="236220"/>
                </a:lnTo>
                <a:lnTo>
                  <a:pt x="890016" y="237744"/>
                </a:lnTo>
                <a:lnTo>
                  <a:pt x="889000" y="238252"/>
                </a:lnTo>
                <a:close/>
              </a:path>
              <a:path w="901064" h="250189">
                <a:moveTo>
                  <a:pt x="13716" y="239268"/>
                </a:moveTo>
                <a:lnTo>
                  <a:pt x="10668" y="239268"/>
                </a:lnTo>
                <a:lnTo>
                  <a:pt x="10668" y="237744"/>
                </a:lnTo>
                <a:lnTo>
                  <a:pt x="13716" y="239268"/>
                </a:lnTo>
                <a:close/>
              </a:path>
              <a:path w="901064" h="250189">
                <a:moveTo>
                  <a:pt x="888492" y="239268"/>
                </a:moveTo>
                <a:lnTo>
                  <a:pt x="889000" y="238252"/>
                </a:lnTo>
                <a:lnTo>
                  <a:pt x="890016" y="237744"/>
                </a:lnTo>
                <a:lnTo>
                  <a:pt x="888492" y="239268"/>
                </a:lnTo>
                <a:close/>
              </a:path>
              <a:path w="901064" h="250189">
                <a:moveTo>
                  <a:pt x="888492" y="239268"/>
                </a:moveTo>
                <a:lnTo>
                  <a:pt x="886968" y="239268"/>
                </a:lnTo>
                <a:lnTo>
                  <a:pt x="889000" y="238252"/>
                </a:lnTo>
                <a:lnTo>
                  <a:pt x="888492" y="23926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14700" y="6047232"/>
            <a:ext cx="1172210" cy="635635"/>
          </a:xfrm>
          <a:custGeom>
            <a:avLst/>
            <a:gdLst/>
            <a:ahLst/>
            <a:cxnLst/>
            <a:rect l="l" t="t" r="r" b="b"/>
            <a:pathLst>
              <a:path w="1172210" h="635634">
                <a:moveTo>
                  <a:pt x="1146048" y="635508"/>
                </a:moveTo>
                <a:lnTo>
                  <a:pt x="25908" y="635508"/>
                </a:lnTo>
                <a:lnTo>
                  <a:pt x="15430" y="633388"/>
                </a:lnTo>
                <a:lnTo>
                  <a:pt x="7239" y="627697"/>
                </a:lnTo>
                <a:lnTo>
                  <a:pt x="1905" y="619434"/>
                </a:lnTo>
                <a:lnTo>
                  <a:pt x="0" y="609600"/>
                </a:lnTo>
                <a:lnTo>
                  <a:pt x="0" y="25908"/>
                </a:lnTo>
                <a:lnTo>
                  <a:pt x="1905" y="16073"/>
                </a:lnTo>
                <a:lnTo>
                  <a:pt x="7239" y="7810"/>
                </a:lnTo>
                <a:lnTo>
                  <a:pt x="15430" y="2119"/>
                </a:lnTo>
                <a:lnTo>
                  <a:pt x="25908" y="0"/>
                </a:lnTo>
                <a:lnTo>
                  <a:pt x="1146048" y="0"/>
                </a:lnTo>
                <a:lnTo>
                  <a:pt x="1155882" y="2119"/>
                </a:lnTo>
                <a:lnTo>
                  <a:pt x="1164145" y="7810"/>
                </a:lnTo>
                <a:lnTo>
                  <a:pt x="1169836" y="16073"/>
                </a:lnTo>
                <a:lnTo>
                  <a:pt x="1171956" y="25908"/>
                </a:lnTo>
                <a:lnTo>
                  <a:pt x="1171956" y="609600"/>
                </a:lnTo>
                <a:lnTo>
                  <a:pt x="1169836" y="619434"/>
                </a:lnTo>
                <a:lnTo>
                  <a:pt x="1164145" y="627697"/>
                </a:lnTo>
                <a:lnTo>
                  <a:pt x="1155882" y="633388"/>
                </a:lnTo>
                <a:lnTo>
                  <a:pt x="1146048" y="63550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310128" y="6042659"/>
            <a:ext cx="1181100" cy="645160"/>
          </a:xfrm>
          <a:custGeom>
            <a:avLst/>
            <a:gdLst/>
            <a:ahLst/>
            <a:cxnLst/>
            <a:rect l="l" t="t" r="r" b="b"/>
            <a:pathLst>
              <a:path w="1181100" h="645159">
                <a:moveTo>
                  <a:pt x="30480" y="635508"/>
                </a:moveTo>
                <a:lnTo>
                  <a:pt x="7620" y="635508"/>
                </a:lnTo>
                <a:lnTo>
                  <a:pt x="1524" y="626364"/>
                </a:lnTo>
                <a:lnTo>
                  <a:pt x="0" y="620268"/>
                </a:lnTo>
                <a:lnTo>
                  <a:pt x="0" y="24384"/>
                </a:lnTo>
                <a:lnTo>
                  <a:pt x="1524" y="19812"/>
                </a:lnTo>
                <a:lnTo>
                  <a:pt x="1524" y="18288"/>
                </a:lnTo>
                <a:lnTo>
                  <a:pt x="7620" y="9144"/>
                </a:lnTo>
                <a:lnTo>
                  <a:pt x="9144" y="9144"/>
                </a:lnTo>
                <a:lnTo>
                  <a:pt x="12192" y="6096"/>
                </a:lnTo>
                <a:lnTo>
                  <a:pt x="13716" y="6096"/>
                </a:lnTo>
                <a:lnTo>
                  <a:pt x="18288" y="3048"/>
                </a:lnTo>
                <a:lnTo>
                  <a:pt x="22860" y="1524"/>
                </a:lnTo>
                <a:lnTo>
                  <a:pt x="24384" y="1524"/>
                </a:lnTo>
                <a:lnTo>
                  <a:pt x="28956" y="0"/>
                </a:lnTo>
                <a:lnTo>
                  <a:pt x="1150620" y="0"/>
                </a:lnTo>
                <a:lnTo>
                  <a:pt x="1156716" y="1524"/>
                </a:lnTo>
                <a:lnTo>
                  <a:pt x="1161288" y="3048"/>
                </a:lnTo>
                <a:lnTo>
                  <a:pt x="1162812" y="3048"/>
                </a:lnTo>
                <a:lnTo>
                  <a:pt x="1171956" y="9144"/>
                </a:lnTo>
                <a:lnTo>
                  <a:pt x="1172972" y="10668"/>
                </a:lnTo>
                <a:lnTo>
                  <a:pt x="25908" y="10668"/>
                </a:lnTo>
                <a:lnTo>
                  <a:pt x="21336" y="12192"/>
                </a:lnTo>
                <a:lnTo>
                  <a:pt x="22860" y="12192"/>
                </a:lnTo>
                <a:lnTo>
                  <a:pt x="18288" y="13716"/>
                </a:lnTo>
                <a:lnTo>
                  <a:pt x="16764" y="15240"/>
                </a:lnTo>
                <a:lnTo>
                  <a:pt x="15240" y="15240"/>
                </a:lnTo>
                <a:lnTo>
                  <a:pt x="12192" y="19812"/>
                </a:lnTo>
                <a:lnTo>
                  <a:pt x="12700" y="19812"/>
                </a:lnTo>
                <a:lnTo>
                  <a:pt x="10668" y="22860"/>
                </a:lnTo>
                <a:lnTo>
                  <a:pt x="9652" y="25908"/>
                </a:lnTo>
                <a:lnTo>
                  <a:pt x="9144" y="25908"/>
                </a:lnTo>
                <a:lnTo>
                  <a:pt x="9144" y="618744"/>
                </a:lnTo>
                <a:lnTo>
                  <a:pt x="10668" y="623316"/>
                </a:lnTo>
                <a:lnTo>
                  <a:pt x="11684" y="623316"/>
                </a:lnTo>
                <a:lnTo>
                  <a:pt x="12700" y="624840"/>
                </a:lnTo>
                <a:lnTo>
                  <a:pt x="12192" y="624840"/>
                </a:lnTo>
                <a:lnTo>
                  <a:pt x="15240" y="629412"/>
                </a:lnTo>
                <a:lnTo>
                  <a:pt x="16764" y="629412"/>
                </a:lnTo>
                <a:lnTo>
                  <a:pt x="18288" y="630936"/>
                </a:lnTo>
                <a:lnTo>
                  <a:pt x="22860" y="633984"/>
                </a:lnTo>
                <a:lnTo>
                  <a:pt x="25908" y="633984"/>
                </a:lnTo>
                <a:lnTo>
                  <a:pt x="30480" y="635508"/>
                </a:lnTo>
                <a:close/>
              </a:path>
              <a:path w="1181100" h="645159">
                <a:moveTo>
                  <a:pt x="1175004" y="13716"/>
                </a:moveTo>
                <a:lnTo>
                  <a:pt x="1162812" y="13716"/>
                </a:lnTo>
                <a:lnTo>
                  <a:pt x="1153668" y="10668"/>
                </a:lnTo>
                <a:lnTo>
                  <a:pt x="1172972" y="10668"/>
                </a:lnTo>
                <a:lnTo>
                  <a:pt x="1175004" y="13716"/>
                </a:lnTo>
                <a:close/>
              </a:path>
              <a:path w="1181100" h="645159">
                <a:moveTo>
                  <a:pt x="1164945" y="16154"/>
                </a:moveTo>
                <a:lnTo>
                  <a:pt x="1161288" y="13716"/>
                </a:lnTo>
                <a:lnTo>
                  <a:pt x="1176528" y="13716"/>
                </a:lnTo>
                <a:lnTo>
                  <a:pt x="1177036" y="15240"/>
                </a:lnTo>
                <a:lnTo>
                  <a:pt x="1164336" y="15240"/>
                </a:lnTo>
                <a:lnTo>
                  <a:pt x="1164945" y="16154"/>
                </a:lnTo>
                <a:close/>
              </a:path>
              <a:path w="1181100" h="645159">
                <a:moveTo>
                  <a:pt x="15240" y="16764"/>
                </a:moveTo>
                <a:lnTo>
                  <a:pt x="15240" y="15240"/>
                </a:lnTo>
                <a:lnTo>
                  <a:pt x="16764" y="15240"/>
                </a:lnTo>
                <a:lnTo>
                  <a:pt x="15240" y="16764"/>
                </a:lnTo>
                <a:close/>
              </a:path>
              <a:path w="1181100" h="645159">
                <a:moveTo>
                  <a:pt x="1165860" y="16764"/>
                </a:moveTo>
                <a:lnTo>
                  <a:pt x="1164945" y="16154"/>
                </a:lnTo>
                <a:lnTo>
                  <a:pt x="1164336" y="15240"/>
                </a:lnTo>
                <a:lnTo>
                  <a:pt x="1165860" y="16764"/>
                </a:lnTo>
                <a:close/>
              </a:path>
              <a:path w="1181100" h="645159">
                <a:moveTo>
                  <a:pt x="1177544" y="16764"/>
                </a:moveTo>
                <a:lnTo>
                  <a:pt x="1165860" y="16764"/>
                </a:lnTo>
                <a:lnTo>
                  <a:pt x="1164336" y="15240"/>
                </a:lnTo>
                <a:lnTo>
                  <a:pt x="1177036" y="15240"/>
                </a:lnTo>
                <a:lnTo>
                  <a:pt x="1177544" y="16764"/>
                </a:lnTo>
                <a:close/>
              </a:path>
              <a:path w="1181100" h="645159">
                <a:moveTo>
                  <a:pt x="1167384" y="19812"/>
                </a:moveTo>
                <a:lnTo>
                  <a:pt x="1164945" y="16154"/>
                </a:lnTo>
                <a:lnTo>
                  <a:pt x="1165860" y="16764"/>
                </a:lnTo>
                <a:lnTo>
                  <a:pt x="1177544" y="16764"/>
                </a:lnTo>
                <a:lnTo>
                  <a:pt x="1178052" y="18288"/>
                </a:lnTo>
                <a:lnTo>
                  <a:pt x="1167384" y="18288"/>
                </a:lnTo>
                <a:lnTo>
                  <a:pt x="1167384" y="19812"/>
                </a:lnTo>
                <a:close/>
              </a:path>
              <a:path w="1181100" h="645159">
                <a:moveTo>
                  <a:pt x="12700" y="19812"/>
                </a:moveTo>
                <a:lnTo>
                  <a:pt x="12192" y="19812"/>
                </a:lnTo>
                <a:lnTo>
                  <a:pt x="13716" y="18288"/>
                </a:lnTo>
                <a:lnTo>
                  <a:pt x="12700" y="19812"/>
                </a:lnTo>
                <a:close/>
              </a:path>
              <a:path w="1181100" h="645159">
                <a:moveTo>
                  <a:pt x="1170432" y="27432"/>
                </a:moveTo>
                <a:lnTo>
                  <a:pt x="1167384" y="18288"/>
                </a:lnTo>
                <a:lnTo>
                  <a:pt x="1178052" y="18288"/>
                </a:lnTo>
                <a:lnTo>
                  <a:pt x="1178052" y="19812"/>
                </a:lnTo>
                <a:lnTo>
                  <a:pt x="1179576" y="24384"/>
                </a:lnTo>
                <a:lnTo>
                  <a:pt x="1179957" y="25908"/>
                </a:lnTo>
                <a:lnTo>
                  <a:pt x="1170432" y="25908"/>
                </a:lnTo>
                <a:lnTo>
                  <a:pt x="1170432" y="27432"/>
                </a:lnTo>
                <a:close/>
              </a:path>
              <a:path w="1181100" h="645159">
                <a:moveTo>
                  <a:pt x="9144" y="27432"/>
                </a:moveTo>
                <a:lnTo>
                  <a:pt x="9144" y="25908"/>
                </a:lnTo>
                <a:lnTo>
                  <a:pt x="9652" y="25908"/>
                </a:lnTo>
                <a:lnTo>
                  <a:pt x="9144" y="27432"/>
                </a:lnTo>
                <a:close/>
              </a:path>
              <a:path w="1181100" h="645159">
                <a:moveTo>
                  <a:pt x="1178814" y="623316"/>
                </a:moveTo>
                <a:lnTo>
                  <a:pt x="1168908" y="623316"/>
                </a:lnTo>
                <a:lnTo>
                  <a:pt x="1170432" y="618744"/>
                </a:lnTo>
                <a:lnTo>
                  <a:pt x="1170432" y="25908"/>
                </a:lnTo>
                <a:lnTo>
                  <a:pt x="1179957" y="25908"/>
                </a:lnTo>
                <a:lnTo>
                  <a:pt x="1181100" y="30480"/>
                </a:lnTo>
                <a:lnTo>
                  <a:pt x="1181100" y="614172"/>
                </a:lnTo>
                <a:lnTo>
                  <a:pt x="1178814" y="623316"/>
                </a:lnTo>
                <a:close/>
              </a:path>
              <a:path w="1181100" h="645159">
                <a:moveTo>
                  <a:pt x="11684" y="623316"/>
                </a:moveTo>
                <a:lnTo>
                  <a:pt x="10668" y="623316"/>
                </a:lnTo>
                <a:lnTo>
                  <a:pt x="10668" y="621792"/>
                </a:lnTo>
                <a:lnTo>
                  <a:pt x="11684" y="623316"/>
                </a:lnTo>
                <a:close/>
              </a:path>
              <a:path w="1181100" h="645159">
                <a:moveTo>
                  <a:pt x="1178052" y="626364"/>
                </a:moveTo>
                <a:lnTo>
                  <a:pt x="1167384" y="626364"/>
                </a:lnTo>
                <a:lnTo>
                  <a:pt x="1168908" y="621792"/>
                </a:lnTo>
                <a:lnTo>
                  <a:pt x="1168908" y="623316"/>
                </a:lnTo>
                <a:lnTo>
                  <a:pt x="1178814" y="623316"/>
                </a:lnTo>
                <a:lnTo>
                  <a:pt x="1178052" y="626364"/>
                </a:lnTo>
                <a:close/>
              </a:path>
              <a:path w="1181100" h="645159">
                <a:moveTo>
                  <a:pt x="13716" y="626364"/>
                </a:moveTo>
                <a:lnTo>
                  <a:pt x="12192" y="624840"/>
                </a:lnTo>
                <a:lnTo>
                  <a:pt x="12700" y="624840"/>
                </a:lnTo>
                <a:lnTo>
                  <a:pt x="13716" y="626364"/>
                </a:lnTo>
                <a:close/>
              </a:path>
              <a:path w="1181100" h="645159">
                <a:moveTo>
                  <a:pt x="1164336" y="629412"/>
                </a:moveTo>
                <a:lnTo>
                  <a:pt x="1167384" y="624840"/>
                </a:lnTo>
                <a:lnTo>
                  <a:pt x="1167384" y="626364"/>
                </a:lnTo>
                <a:lnTo>
                  <a:pt x="1178052" y="626364"/>
                </a:lnTo>
                <a:lnTo>
                  <a:pt x="1177544" y="627888"/>
                </a:lnTo>
                <a:lnTo>
                  <a:pt x="1165860" y="627888"/>
                </a:lnTo>
                <a:lnTo>
                  <a:pt x="1164336" y="629412"/>
                </a:lnTo>
                <a:close/>
              </a:path>
              <a:path w="1181100" h="645159">
                <a:moveTo>
                  <a:pt x="16764" y="629412"/>
                </a:moveTo>
                <a:lnTo>
                  <a:pt x="15240" y="629412"/>
                </a:lnTo>
                <a:lnTo>
                  <a:pt x="15240" y="627888"/>
                </a:lnTo>
                <a:lnTo>
                  <a:pt x="16764" y="629412"/>
                </a:lnTo>
                <a:close/>
              </a:path>
              <a:path w="1181100" h="645159">
                <a:moveTo>
                  <a:pt x="1173988" y="632460"/>
                </a:moveTo>
                <a:lnTo>
                  <a:pt x="1161288" y="632460"/>
                </a:lnTo>
                <a:lnTo>
                  <a:pt x="1165860" y="627888"/>
                </a:lnTo>
                <a:lnTo>
                  <a:pt x="1177544" y="627888"/>
                </a:lnTo>
                <a:lnTo>
                  <a:pt x="1176528" y="630936"/>
                </a:lnTo>
                <a:lnTo>
                  <a:pt x="1175004" y="630936"/>
                </a:lnTo>
                <a:lnTo>
                  <a:pt x="1173988" y="632460"/>
                </a:lnTo>
                <a:close/>
              </a:path>
              <a:path w="1181100" h="645159">
                <a:moveTo>
                  <a:pt x="1156716" y="644652"/>
                </a:moveTo>
                <a:lnTo>
                  <a:pt x="22860" y="644652"/>
                </a:lnTo>
                <a:lnTo>
                  <a:pt x="22860" y="643128"/>
                </a:lnTo>
                <a:lnTo>
                  <a:pt x="13716" y="640080"/>
                </a:lnTo>
                <a:lnTo>
                  <a:pt x="12192" y="640080"/>
                </a:lnTo>
                <a:lnTo>
                  <a:pt x="12192" y="638556"/>
                </a:lnTo>
                <a:lnTo>
                  <a:pt x="9144" y="635508"/>
                </a:lnTo>
                <a:lnTo>
                  <a:pt x="1150620" y="635508"/>
                </a:lnTo>
                <a:lnTo>
                  <a:pt x="1155192" y="633984"/>
                </a:lnTo>
                <a:lnTo>
                  <a:pt x="1158240" y="633984"/>
                </a:lnTo>
                <a:lnTo>
                  <a:pt x="1162812" y="630936"/>
                </a:lnTo>
                <a:lnTo>
                  <a:pt x="1161288" y="632460"/>
                </a:lnTo>
                <a:lnTo>
                  <a:pt x="1173988" y="632460"/>
                </a:lnTo>
                <a:lnTo>
                  <a:pt x="1171956" y="635508"/>
                </a:lnTo>
                <a:lnTo>
                  <a:pt x="1167384" y="638556"/>
                </a:lnTo>
                <a:lnTo>
                  <a:pt x="1167384" y="640080"/>
                </a:lnTo>
                <a:lnTo>
                  <a:pt x="1162812" y="641604"/>
                </a:lnTo>
                <a:lnTo>
                  <a:pt x="1161288" y="641604"/>
                </a:lnTo>
                <a:lnTo>
                  <a:pt x="1156716" y="643128"/>
                </a:lnTo>
                <a:lnTo>
                  <a:pt x="1156716" y="644652"/>
                </a:lnTo>
                <a:close/>
              </a:path>
              <a:path w="1181100" h="645159">
                <a:moveTo>
                  <a:pt x="25908" y="633984"/>
                </a:moveTo>
                <a:lnTo>
                  <a:pt x="22860" y="633984"/>
                </a:lnTo>
                <a:lnTo>
                  <a:pt x="21336" y="632460"/>
                </a:lnTo>
                <a:lnTo>
                  <a:pt x="25908" y="633984"/>
                </a:lnTo>
                <a:close/>
              </a:path>
              <a:path w="1181100" h="645159">
                <a:moveTo>
                  <a:pt x="1158240" y="633984"/>
                </a:moveTo>
                <a:lnTo>
                  <a:pt x="1153668" y="633984"/>
                </a:lnTo>
                <a:lnTo>
                  <a:pt x="1158240" y="632460"/>
                </a:lnTo>
                <a:lnTo>
                  <a:pt x="1158240" y="63398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87523" y="5241035"/>
            <a:ext cx="1312545" cy="257810"/>
          </a:xfrm>
          <a:custGeom>
            <a:avLst/>
            <a:gdLst/>
            <a:ahLst/>
            <a:cxnLst/>
            <a:rect l="l" t="t" r="r" b="b"/>
            <a:pathLst>
              <a:path w="1312545" h="257810">
                <a:moveTo>
                  <a:pt x="32004" y="77724"/>
                </a:moveTo>
                <a:lnTo>
                  <a:pt x="0" y="77724"/>
                </a:lnTo>
                <a:lnTo>
                  <a:pt x="38100" y="0"/>
                </a:lnTo>
                <a:lnTo>
                  <a:pt x="69476" y="64008"/>
                </a:lnTo>
                <a:lnTo>
                  <a:pt x="32004" y="64008"/>
                </a:lnTo>
                <a:lnTo>
                  <a:pt x="32004" y="77724"/>
                </a:lnTo>
                <a:close/>
              </a:path>
              <a:path w="1312545" h="257810">
                <a:moveTo>
                  <a:pt x="1299972" y="135636"/>
                </a:moveTo>
                <a:lnTo>
                  <a:pt x="35052" y="135636"/>
                </a:lnTo>
                <a:lnTo>
                  <a:pt x="32004" y="132588"/>
                </a:lnTo>
                <a:lnTo>
                  <a:pt x="32004" y="64008"/>
                </a:lnTo>
                <a:lnTo>
                  <a:pt x="44196" y="64008"/>
                </a:lnTo>
                <a:lnTo>
                  <a:pt x="44196" y="121920"/>
                </a:lnTo>
                <a:lnTo>
                  <a:pt x="38100" y="121920"/>
                </a:lnTo>
                <a:lnTo>
                  <a:pt x="44196" y="128016"/>
                </a:lnTo>
                <a:lnTo>
                  <a:pt x="1299972" y="128016"/>
                </a:lnTo>
                <a:lnTo>
                  <a:pt x="1299972" y="135636"/>
                </a:lnTo>
                <a:close/>
              </a:path>
              <a:path w="1312545" h="257810">
                <a:moveTo>
                  <a:pt x="76200" y="77724"/>
                </a:moveTo>
                <a:lnTo>
                  <a:pt x="44196" y="77724"/>
                </a:lnTo>
                <a:lnTo>
                  <a:pt x="44196" y="64008"/>
                </a:lnTo>
                <a:lnTo>
                  <a:pt x="69476" y="64008"/>
                </a:lnTo>
                <a:lnTo>
                  <a:pt x="76200" y="77724"/>
                </a:lnTo>
                <a:close/>
              </a:path>
              <a:path w="1312545" h="257810">
                <a:moveTo>
                  <a:pt x="44196" y="128016"/>
                </a:moveTo>
                <a:lnTo>
                  <a:pt x="38100" y="121920"/>
                </a:lnTo>
                <a:lnTo>
                  <a:pt x="44196" y="121920"/>
                </a:lnTo>
                <a:lnTo>
                  <a:pt x="44196" y="128016"/>
                </a:lnTo>
                <a:close/>
              </a:path>
              <a:path w="1312545" h="257810">
                <a:moveTo>
                  <a:pt x="1312164" y="135636"/>
                </a:moveTo>
                <a:lnTo>
                  <a:pt x="1306068" y="135636"/>
                </a:lnTo>
                <a:lnTo>
                  <a:pt x="1299972" y="128016"/>
                </a:lnTo>
                <a:lnTo>
                  <a:pt x="44196" y="128016"/>
                </a:lnTo>
                <a:lnTo>
                  <a:pt x="44196" y="121920"/>
                </a:lnTo>
                <a:lnTo>
                  <a:pt x="1310640" y="121920"/>
                </a:lnTo>
                <a:lnTo>
                  <a:pt x="1312164" y="124968"/>
                </a:lnTo>
                <a:lnTo>
                  <a:pt x="1312164" y="135636"/>
                </a:lnTo>
                <a:close/>
              </a:path>
              <a:path w="1312545" h="257810">
                <a:moveTo>
                  <a:pt x="1312164" y="257556"/>
                </a:moveTo>
                <a:lnTo>
                  <a:pt x="1299972" y="257556"/>
                </a:lnTo>
                <a:lnTo>
                  <a:pt x="1299972" y="128016"/>
                </a:lnTo>
                <a:lnTo>
                  <a:pt x="1306068" y="135636"/>
                </a:lnTo>
                <a:lnTo>
                  <a:pt x="1312164" y="135636"/>
                </a:lnTo>
                <a:lnTo>
                  <a:pt x="1312164" y="25755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951476" y="3922776"/>
            <a:ext cx="243840" cy="1228725"/>
          </a:xfrm>
          <a:custGeom>
            <a:avLst/>
            <a:gdLst/>
            <a:ahLst/>
            <a:cxnLst/>
            <a:rect l="l" t="t" r="r" b="b"/>
            <a:pathLst>
              <a:path w="243839" h="1228725">
                <a:moveTo>
                  <a:pt x="167640" y="76200"/>
                </a:moveTo>
                <a:lnTo>
                  <a:pt x="167640" y="0"/>
                </a:lnTo>
                <a:lnTo>
                  <a:pt x="231648" y="32004"/>
                </a:lnTo>
                <a:lnTo>
                  <a:pt x="179832" y="32004"/>
                </a:lnTo>
                <a:lnTo>
                  <a:pt x="179832" y="44196"/>
                </a:lnTo>
                <a:lnTo>
                  <a:pt x="231648" y="44196"/>
                </a:lnTo>
                <a:lnTo>
                  <a:pt x="167640" y="76200"/>
                </a:lnTo>
                <a:close/>
              </a:path>
              <a:path w="243839" h="1228725">
                <a:moveTo>
                  <a:pt x="115824" y="1190244"/>
                </a:moveTo>
                <a:lnTo>
                  <a:pt x="115824" y="35052"/>
                </a:lnTo>
                <a:lnTo>
                  <a:pt x="118872" y="32004"/>
                </a:lnTo>
                <a:lnTo>
                  <a:pt x="167640" y="32004"/>
                </a:lnTo>
                <a:lnTo>
                  <a:pt x="167640" y="38100"/>
                </a:lnTo>
                <a:lnTo>
                  <a:pt x="128016" y="38100"/>
                </a:lnTo>
                <a:lnTo>
                  <a:pt x="121920" y="44196"/>
                </a:lnTo>
                <a:lnTo>
                  <a:pt x="128016" y="44196"/>
                </a:lnTo>
                <a:lnTo>
                  <a:pt x="128016" y="1184148"/>
                </a:lnTo>
                <a:lnTo>
                  <a:pt x="121920" y="1184148"/>
                </a:lnTo>
                <a:lnTo>
                  <a:pt x="115824" y="1190244"/>
                </a:lnTo>
                <a:close/>
              </a:path>
              <a:path w="243839" h="1228725">
                <a:moveTo>
                  <a:pt x="231648" y="44196"/>
                </a:moveTo>
                <a:lnTo>
                  <a:pt x="179832" y="44196"/>
                </a:lnTo>
                <a:lnTo>
                  <a:pt x="179832" y="32004"/>
                </a:lnTo>
                <a:lnTo>
                  <a:pt x="231648" y="32004"/>
                </a:lnTo>
                <a:lnTo>
                  <a:pt x="243840" y="38100"/>
                </a:lnTo>
                <a:lnTo>
                  <a:pt x="231648" y="44196"/>
                </a:lnTo>
                <a:close/>
              </a:path>
              <a:path w="243839" h="1228725">
                <a:moveTo>
                  <a:pt x="128016" y="44196"/>
                </a:moveTo>
                <a:lnTo>
                  <a:pt x="121920" y="44196"/>
                </a:lnTo>
                <a:lnTo>
                  <a:pt x="128016" y="38100"/>
                </a:lnTo>
                <a:lnTo>
                  <a:pt x="128016" y="44196"/>
                </a:lnTo>
                <a:close/>
              </a:path>
              <a:path w="243839" h="1228725">
                <a:moveTo>
                  <a:pt x="167640" y="44196"/>
                </a:moveTo>
                <a:lnTo>
                  <a:pt x="128016" y="44196"/>
                </a:lnTo>
                <a:lnTo>
                  <a:pt x="128016" y="38100"/>
                </a:lnTo>
                <a:lnTo>
                  <a:pt x="167640" y="38100"/>
                </a:lnTo>
                <a:lnTo>
                  <a:pt x="167640" y="44196"/>
                </a:lnTo>
                <a:close/>
              </a:path>
              <a:path w="243839" h="1228725">
                <a:moveTo>
                  <a:pt x="76200" y="1228344"/>
                </a:moveTo>
                <a:lnTo>
                  <a:pt x="0" y="1190244"/>
                </a:lnTo>
                <a:lnTo>
                  <a:pt x="76200" y="1152144"/>
                </a:lnTo>
                <a:lnTo>
                  <a:pt x="76200" y="1184148"/>
                </a:lnTo>
                <a:lnTo>
                  <a:pt x="64008" y="1184148"/>
                </a:lnTo>
                <a:lnTo>
                  <a:pt x="64008" y="1196340"/>
                </a:lnTo>
                <a:lnTo>
                  <a:pt x="76200" y="1196340"/>
                </a:lnTo>
                <a:lnTo>
                  <a:pt x="76200" y="1228344"/>
                </a:lnTo>
                <a:close/>
              </a:path>
              <a:path w="243839" h="1228725">
                <a:moveTo>
                  <a:pt x="76200" y="1196340"/>
                </a:moveTo>
                <a:lnTo>
                  <a:pt x="64008" y="1196340"/>
                </a:lnTo>
                <a:lnTo>
                  <a:pt x="64008" y="1184148"/>
                </a:lnTo>
                <a:lnTo>
                  <a:pt x="76200" y="1184148"/>
                </a:lnTo>
                <a:lnTo>
                  <a:pt x="76200" y="1196340"/>
                </a:lnTo>
                <a:close/>
              </a:path>
              <a:path w="243839" h="1228725">
                <a:moveTo>
                  <a:pt x="124968" y="1196340"/>
                </a:moveTo>
                <a:lnTo>
                  <a:pt x="76200" y="1196340"/>
                </a:lnTo>
                <a:lnTo>
                  <a:pt x="76200" y="1184148"/>
                </a:lnTo>
                <a:lnTo>
                  <a:pt x="115824" y="1184148"/>
                </a:lnTo>
                <a:lnTo>
                  <a:pt x="115824" y="1190244"/>
                </a:lnTo>
                <a:lnTo>
                  <a:pt x="128016" y="1190244"/>
                </a:lnTo>
                <a:lnTo>
                  <a:pt x="128016" y="1193292"/>
                </a:lnTo>
                <a:lnTo>
                  <a:pt x="124968" y="1196340"/>
                </a:lnTo>
                <a:close/>
              </a:path>
              <a:path w="243839" h="1228725">
                <a:moveTo>
                  <a:pt x="128016" y="1190244"/>
                </a:moveTo>
                <a:lnTo>
                  <a:pt x="115824" y="1190244"/>
                </a:lnTo>
                <a:lnTo>
                  <a:pt x="121920" y="1184148"/>
                </a:lnTo>
                <a:lnTo>
                  <a:pt x="128016" y="1184148"/>
                </a:lnTo>
                <a:lnTo>
                  <a:pt x="128016" y="119024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39923" y="5910071"/>
            <a:ext cx="378460" cy="771525"/>
          </a:xfrm>
          <a:custGeom>
            <a:avLst/>
            <a:gdLst/>
            <a:ahLst/>
            <a:cxnLst/>
            <a:rect l="l" t="t" r="r" b="b"/>
            <a:pathLst>
              <a:path w="378460" h="771525">
                <a:moveTo>
                  <a:pt x="371856" y="771144"/>
                </a:moveTo>
                <a:lnTo>
                  <a:pt x="7620" y="771144"/>
                </a:lnTo>
                <a:lnTo>
                  <a:pt x="0" y="763524"/>
                </a:lnTo>
                <a:lnTo>
                  <a:pt x="0" y="6096"/>
                </a:lnTo>
                <a:lnTo>
                  <a:pt x="7620" y="0"/>
                </a:lnTo>
                <a:lnTo>
                  <a:pt x="371856" y="0"/>
                </a:lnTo>
                <a:lnTo>
                  <a:pt x="377952" y="6096"/>
                </a:lnTo>
                <a:lnTo>
                  <a:pt x="377952" y="763524"/>
                </a:lnTo>
                <a:lnTo>
                  <a:pt x="371856" y="77114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35351" y="5905500"/>
            <a:ext cx="387350" cy="780415"/>
          </a:xfrm>
          <a:custGeom>
            <a:avLst/>
            <a:gdLst/>
            <a:ahLst/>
            <a:cxnLst/>
            <a:rect l="l" t="t" r="r" b="b"/>
            <a:pathLst>
              <a:path w="387350" h="780415">
                <a:moveTo>
                  <a:pt x="374904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71856" y="0"/>
                </a:lnTo>
                <a:lnTo>
                  <a:pt x="374904" y="1524"/>
                </a:lnTo>
                <a:close/>
              </a:path>
              <a:path w="387350" h="780415">
                <a:moveTo>
                  <a:pt x="376428" y="778764"/>
                </a:moveTo>
                <a:lnTo>
                  <a:pt x="12192" y="778764"/>
                </a:lnTo>
                <a:lnTo>
                  <a:pt x="7620" y="775716"/>
                </a:lnTo>
                <a:lnTo>
                  <a:pt x="6096" y="774192"/>
                </a:lnTo>
                <a:lnTo>
                  <a:pt x="3048" y="769620"/>
                </a:lnTo>
                <a:lnTo>
                  <a:pt x="1524" y="768096"/>
                </a:lnTo>
                <a:lnTo>
                  <a:pt x="1524" y="763524"/>
                </a:lnTo>
                <a:lnTo>
                  <a:pt x="0" y="760476"/>
                </a:lnTo>
                <a:lnTo>
                  <a:pt x="0" y="19812"/>
                </a:lnTo>
                <a:lnTo>
                  <a:pt x="1524" y="15240"/>
                </a:lnTo>
                <a:lnTo>
                  <a:pt x="1524" y="10668"/>
                </a:lnTo>
                <a:lnTo>
                  <a:pt x="3048" y="10668"/>
                </a:lnTo>
                <a:lnTo>
                  <a:pt x="6096" y="6096"/>
                </a:lnTo>
                <a:lnTo>
                  <a:pt x="6096" y="4572"/>
                </a:lnTo>
                <a:lnTo>
                  <a:pt x="7620" y="4572"/>
                </a:lnTo>
                <a:lnTo>
                  <a:pt x="12192" y="1524"/>
                </a:lnTo>
                <a:lnTo>
                  <a:pt x="376428" y="1524"/>
                </a:lnTo>
                <a:lnTo>
                  <a:pt x="381000" y="4572"/>
                </a:lnTo>
                <a:lnTo>
                  <a:pt x="382524" y="6096"/>
                </a:lnTo>
                <a:lnTo>
                  <a:pt x="384556" y="9144"/>
                </a:lnTo>
                <a:lnTo>
                  <a:pt x="16764" y="9144"/>
                </a:lnTo>
                <a:lnTo>
                  <a:pt x="12192" y="12192"/>
                </a:lnTo>
                <a:lnTo>
                  <a:pt x="13716" y="12192"/>
                </a:lnTo>
                <a:lnTo>
                  <a:pt x="11684" y="15240"/>
                </a:lnTo>
                <a:lnTo>
                  <a:pt x="10668" y="15240"/>
                </a:lnTo>
                <a:lnTo>
                  <a:pt x="10668" y="765048"/>
                </a:lnTo>
                <a:lnTo>
                  <a:pt x="11684" y="765048"/>
                </a:lnTo>
                <a:lnTo>
                  <a:pt x="12700" y="766572"/>
                </a:lnTo>
                <a:lnTo>
                  <a:pt x="12192" y="766572"/>
                </a:lnTo>
                <a:lnTo>
                  <a:pt x="13716" y="768096"/>
                </a:lnTo>
                <a:lnTo>
                  <a:pt x="14478" y="768096"/>
                </a:lnTo>
                <a:lnTo>
                  <a:pt x="16764" y="769620"/>
                </a:lnTo>
                <a:lnTo>
                  <a:pt x="15240" y="769620"/>
                </a:lnTo>
                <a:lnTo>
                  <a:pt x="18288" y="771144"/>
                </a:lnTo>
                <a:lnTo>
                  <a:pt x="384048" y="771144"/>
                </a:lnTo>
                <a:lnTo>
                  <a:pt x="382524" y="774192"/>
                </a:lnTo>
                <a:lnTo>
                  <a:pt x="381000" y="774192"/>
                </a:lnTo>
                <a:lnTo>
                  <a:pt x="381000" y="775716"/>
                </a:lnTo>
                <a:lnTo>
                  <a:pt x="376428" y="778764"/>
                </a:lnTo>
                <a:close/>
              </a:path>
              <a:path w="387350" h="780415">
                <a:moveTo>
                  <a:pt x="15240" y="10668"/>
                </a:moveTo>
                <a:lnTo>
                  <a:pt x="16764" y="9144"/>
                </a:lnTo>
                <a:lnTo>
                  <a:pt x="18288" y="9144"/>
                </a:lnTo>
                <a:lnTo>
                  <a:pt x="15240" y="10668"/>
                </a:lnTo>
                <a:close/>
              </a:path>
              <a:path w="387350" h="780415">
                <a:moveTo>
                  <a:pt x="371856" y="10668"/>
                </a:moveTo>
                <a:lnTo>
                  <a:pt x="368808" y="9144"/>
                </a:lnTo>
                <a:lnTo>
                  <a:pt x="370332" y="9144"/>
                </a:lnTo>
                <a:lnTo>
                  <a:pt x="371856" y="10668"/>
                </a:lnTo>
                <a:close/>
              </a:path>
              <a:path w="387350" h="780415">
                <a:moveTo>
                  <a:pt x="385572" y="768096"/>
                </a:moveTo>
                <a:lnTo>
                  <a:pt x="374904" y="768096"/>
                </a:lnTo>
                <a:lnTo>
                  <a:pt x="377952" y="763524"/>
                </a:lnTo>
                <a:lnTo>
                  <a:pt x="377952" y="16764"/>
                </a:lnTo>
                <a:lnTo>
                  <a:pt x="374904" y="12192"/>
                </a:lnTo>
                <a:lnTo>
                  <a:pt x="370332" y="9144"/>
                </a:lnTo>
                <a:lnTo>
                  <a:pt x="384556" y="9144"/>
                </a:lnTo>
                <a:lnTo>
                  <a:pt x="385572" y="10668"/>
                </a:lnTo>
                <a:lnTo>
                  <a:pt x="385572" y="12192"/>
                </a:lnTo>
                <a:lnTo>
                  <a:pt x="387096" y="15240"/>
                </a:lnTo>
                <a:lnTo>
                  <a:pt x="387096" y="765048"/>
                </a:lnTo>
                <a:lnTo>
                  <a:pt x="385572" y="768096"/>
                </a:lnTo>
                <a:close/>
              </a:path>
              <a:path w="387350" h="780415">
                <a:moveTo>
                  <a:pt x="10668" y="16764"/>
                </a:moveTo>
                <a:lnTo>
                  <a:pt x="10668" y="15240"/>
                </a:lnTo>
                <a:lnTo>
                  <a:pt x="11684" y="15240"/>
                </a:lnTo>
                <a:lnTo>
                  <a:pt x="10668" y="16764"/>
                </a:lnTo>
                <a:close/>
              </a:path>
              <a:path w="387350" h="780415">
                <a:moveTo>
                  <a:pt x="377952" y="18288"/>
                </a:moveTo>
                <a:lnTo>
                  <a:pt x="376428" y="15240"/>
                </a:lnTo>
                <a:lnTo>
                  <a:pt x="377952" y="16764"/>
                </a:lnTo>
                <a:lnTo>
                  <a:pt x="377952" y="18288"/>
                </a:lnTo>
                <a:close/>
              </a:path>
              <a:path w="387350" h="780415">
                <a:moveTo>
                  <a:pt x="376428" y="765048"/>
                </a:moveTo>
                <a:lnTo>
                  <a:pt x="377952" y="762000"/>
                </a:lnTo>
                <a:lnTo>
                  <a:pt x="377952" y="763524"/>
                </a:lnTo>
                <a:lnTo>
                  <a:pt x="376428" y="765048"/>
                </a:lnTo>
                <a:close/>
              </a:path>
              <a:path w="387350" h="780415">
                <a:moveTo>
                  <a:pt x="11684" y="765048"/>
                </a:moveTo>
                <a:lnTo>
                  <a:pt x="10668" y="765048"/>
                </a:lnTo>
                <a:lnTo>
                  <a:pt x="10668" y="763524"/>
                </a:lnTo>
                <a:lnTo>
                  <a:pt x="11684" y="765048"/>
                </a:lnTo>
                <a:close/>
              </a:path>
              <a:path w="387350" h="780415">
                <a:moveTo>
                  <a:pt x="13716" y="768096"/>
                </a:moveTo>
                <a:lnTo>
                  <a:pt x="12192" y="766572"/>
                </a:lnTo>
                <a:lnTo>
                  <a:pt x="13106" y="767181"/>
                </a:lnTo>
                <a:lnTo>
                  <a:pt x="13716" y="768096"/>
                </a:lnTo>
                <a:close/>
              </a:path>
              <a:path w="387350" h="780415">
                <a:moveTo>
                  <a:pt x="13106" y="767181"/>
                </a:moveTo>
                <a:lnTo>
                  <a:pt x="12192" y="766572"/>
                </a:lnTo>
                <a:lnTo>
                  <a:pt x="12700" y="766572"/>
                </a:lnTo>
                <a:lnTo>
                  <a:pt x="13106" y="767181"/>
                </a:lnTo>
                <a:close/>
              </a:path>
              <a:path w="387350" h="780415">
                <a:moveTo>
                  <a:pt x="384048" y="771144"/>
                </a:moveTo>
                <a:lnTo>
                  <a:pt x="368808" y="771144"/>
                </a:lnTo>
                <a:lnTo>
                  <a:pt x="371856" y="769620"/>
                </a:lnTo>
                <a:lnTo>
                  <a:pt x="370332" y="769620"/>
                </a:lnTo>
                <a:lnTo>
                  <a:pt x="374904" y="766572"/>
                </a:lnTo>
                <a:lnTo>
                  <a:pt x="374904" y="768096"/>
                </a:lnTo>
                <a:lnTo>
                  <a:pt x="385572" y="768096"/>
                </a:lnTo>
                <a:lnTo>
                  <a:pt x="384048" y="771144"/>
                </a:lnTo>
                <a:close/>
              </a:path>
              <a:path w="387350" h="780415">
                <a:moveTo>
                  <a:pt x="14478" y="768096"/>
                </a:moveTo>
                <a:lnTo>
                  <a:pt x="13716" y="768096"/>
                </a:lnTo>
                <a:lnTo>
                  <a:pt x="13106" y="767181"/>
                </a:lnTo>
                <a:lnTo>
                  <a:pt x="14478" y="768096"/>
                </a:lnTo>
                <a:close/>
              </a:path>
              <a:path w="387350" h="780415">
                <a:moveTo>
                  <a:pt x="19812" y="771144"/>
                </a:moveTo>
                <a:lnTo>
                  <a:pt x="18288" y="771144"/>
                </a:lnTo>
                <a:lnTo>
                  <a:pt x="18288" y="769620"/>
                </a:lnTo>
                <a:lnTo>
                  <a:pt x="19812" y="771144"/>
                </a:lnTo>
                <a:close/>
              </a:path>
              <a:path w="387350" h="780415">
                <a:moveTo>
                  <a:pt x="368808" y="771144"/>
                </a:moveTo>
                <a:lnTo>
                  <a:pt x="367284" y="771144"/>
                </a:lnTo>
                <a:lnTo>
                  <a:pt x="370332" y="769620"/>
                </a:lnTo>
                <a:lnTo>
                  <a:pt x="368808" y="771144"/>
                </a:lnTo>
                <a:close/>
              </a:path>
              <a:path w="387350" h="780415">
                <a:moveTo>
                  <a:pt x="371856" y="780288"/>
                </a:moveTo>
                <a:lnTo>
                  <a:pt x="16764" y="780288"/>
                </a:lnTo>
                <a:lnTo>
                  <a:pt x="13716" y="778764"/>
                </a:lnTo>
                <a:lnTo>
                  <a:pt x="374904" y="778764"/>
                </a:lnTo>
                <a:lnTo>
                  <a:pt x="371856" y="78028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886455" y="5908547"/>
            <a:ext cx="347980" cy="774700"/>
          </a:xfrm>
          <a:custGeom>
            <a:avLst/>
            <a:gdLst/>
            <a:ahLst/>
            <a:cxnLst/>
            <a:rect l="l" t="t" r="r" b="b"/>
            <a:pathLst>
              <a:path w="347980" h="774700">
                <a:moveTo>
                  <a:pt x="341376" y="774192"/>
                </a:moveTo>
                <a:lnTo>
                  <a:pt x="6096" y="774192"/>
                </a:lnTo>
                <a:lnTo>
                  <a:pt x="0" y="768096"/>
                </a:lnTo>
                <a:lnTo>
                  <a:pt x="0" y="6096"/>
                </a:lnTo>
                <a:lnTo>
                  <a:pt x="6096" y="0"/>
                </a:lnTo>
                <a:lnTo>
                  <a:pt x="341376" y="0"/>
                </a:lnTo>
                <a:lnTo>
                  <a:pt x="347472" y="6096"/>
                </a:lnTo>
                <a:lnTo>
                  <a:pt x="347472" y="768096"/>
                </a:lnTo>
                <a:lnTo>
                  <a:pt x="341376" y="77419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880360" y="5903976"/>
            <a:ext cx="360045" cy="783590"/>
          </a:xfrm>
          <a:custGeom>
            <a:avLst/>
            <a:gdLst/>
            <a:ahLst/>
            <a:cxnLst/>
            <a:rect l="l" t="t" r="r" b="b"/>
            <a:pathLst>
              <a:path w="360044" h="783590">
                <a:moveTo>
                  <a:pt x="347472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44424" y="0"/>
                </a:lnTo>
                <a:lnTo>
                  <a:pt x="347472" y="1524"/>
                </a:lnTo>
                <a:close/>
              </a:path>
              <a:path w="360044" h="783590">
                <a:moveTo>
                  <a:pt x="13106" y="11582"/>
                </a:moveTo>
                <a:lnTo>
                  <a:pt x="13716" y="10668"/>
                </a:lnTo>
                <a:lnTo>
                  <a:pt x="3048" y="10668"/>
                </a:lnTo>
                <a:lnTo>
                  <a:pt x="6096" y="6096"/>
                </a:lnTo>
                <a:lnTo>
                  <a:pt x="6096" y="4572"/>
                </a:lnTo>
                <a:lnTo>
                  <a:pt x="10668" y="1524"/>
                </a:lnTo>
                <a:lnTo>
                  <a:pt x="348996" y="1524"/>
                </a:lnTo>
                <a:lnTo>
                  <a:pt x="353568" y="4572"/>
                </a:lnTo>
                <a:lnTo>
                  <a:pt x="353568" y="6096"/>
                </a:lnTo>
                <a:lnTo>
                  <a:pt x="355600" y="9144"/>
                </a:lnTo>
                <a:lnTo>
                  <a:pt x="16764" y="9144"/>
                </a:lnTo>
                <a:lnTo>
                  <a:pt x="13106" y="11582"/>
                </a:lnTo>
                <a:close/>
              </a:path>
              <a:path w="360044" h="783590">
                <a:moveTo>
                  <a:pt x="15240" y="10668"/>
                </a:moveTo>
                <a:lnTo>
                  <a:pt x="16764" y="9144"/>
                </a:lnTo>
                <a:lnTo>
                  <a:pt x="18288" y="9144"/>
                </a:lnTo>
                <a:lnTo>
                  <a:pt x="15240" y="10668"/>
                </a:lnTo>
                <a:close/>
              </a:path>
              <a:path w="360044" h="783590">
                <a:moveTo>
                  <a:pt x="344424" y="10668"/>
                </a:moveTo>
                <a:lnTo>
                  <a:pt x="341376" y="9144"/>
                </a:lnTo>
                <a:lnTo>
                  <a:pt x="342900" y="9144"/>
                </a:lnTo>
                <a:lnTo>
                  <a:pt x="344424" y="10668"/>
                </a:lnTo>
                <a:close/>
              </a:path>
              <a:path w="360044" h="783590">
                <a:moveTo>
                  <a:pt x="346557" y="11582"/>
                </a:moveTo>
                <a:lnTo>
                  <a:pt x="342900" y="9144"/>
                </a:lnTo>
                <a:lnTo>
                  <a:pt x="355600" y="9144"/>
                </a:lnTo>
                <a:lnTo>
                  <a:pt x="356616" y="10668"/>
                </a:lnTo>
                <a:lnTo>
                  <a:pt x="345948" y="10668"/>
                </a:lnTo>
                <a:lnTo>
                  <a:pt x="346557" y="11582"/>
                </a:lnTo>
                <a:close/>
              </a:path>
              <a:path w="360044" h="783590">
                <a:moveTo>
                  <a:pt x="16764" y="772668"/>
                </a:moveTo>
                <a:lnTo>
                  <a:pt x="1524" y="772668"/>
                </a:lnTo>
                <a:lnTo>
                  <a:pt x="1524" y="768096"/>
                </a:lnTo>
                <a:lnTo>
                  <a:pt x="0" y="765048"/>
                </a:lnTo>
                <a:lnTo>
                  <a:pt x="0" y="18288"/>
                </a:lnTo>
                <a:lnTo>
                  <a:pt x="1524" y="15240"/>
                </a:lnTo>
                <a:lnTo>
                  <a:pt x="1524" y="10668"/>
                </a:lnTo>
                <a:lnTo>
                  <a:pt x="13716" y="10668"/>
                </a:lnTo>
                <a:lnTo>
                  <a:pt x="12192" y="12192"/>
                </a:lnTo>
                <a:lnTo>
                  <a:pt x="12700" y="12192"/>
                </a:lnTo>
                <a:lnTo>
                  <a:pt x="10668" y="15240"/>
                </a:lnTo>
                <a:lnTo>
                  <a:pt x="10668" y="768096"/>
                </a:lnTo>
                <a:lnTo>
                  <a:pt x="11684" y="768096"/>
                </a:lnTo>
                <a:lnTo>
                  <a:pt x="12700" y="769620"/>
                </a:lnTo>
                <a:lnTo>
                  <a:pt x="12192" y="769620"/>
                </a:lnTo>
                <a:lnTo>
                  <a:pt x="13716" y="771144"/>
                </a:lnTo>
                <a:lnTo>
                  <a:pt x="14478" y="771144"/>
                </a:lnTo>
                <a:lnTo>
                  <a:pt x="16764" y="772668"/>
                </a:lnTo>
                <a:close/>
              </a:path>
              <a:path w="360044" h="783590">
                <a:moveTo>
                  <a:pt x="12192" y="12192"/>
                </a:moveTo>
                <a:lnTo>
                  <a:pt x="13716" y="10668"/>
                </a:lnTo>
                <a:lnTo>
                  <a:pt x="13106" y="11582"/>
                </a:lnTo>
                <a:lnTo>
                  <a:pt x="12192" y="12192"/>
                </a:lnTo>
                <a:close/>
              </a:path>
              <a:path w="360044" h="783590">
                <a:moveTo>
                  <a:pt x="347472" y="12192"/>
                </a:moveTo>
                <a:lnTo>
                  <a:pt x="346557" y="11582"/>
                </a:lnTo>
                <a:lnTo>
                  <a:pt x="345948" y="10668"/>
                </a:lnTo>
                <a:lnTo>
                  <a:pt x="347472" y="12192"/>
                </a:lnTo>
                <a:close/>
              </a:path>
              <a:path w="360044" h="783590">
                <a:moveTo>
                  <a:pt x="358140" y="12192"/>
                </a:moveTo>
                <a:lnTo>
                  <a:pt x="347472" y="12192"/>
                </a:lnTo>
                <a:lnTo>
                  <a:pt x="345948" y="10668"/>
                </a:lnTo>
                <a:lnTo>
                  <a:pt x="358140" y="10668"/>
                </a:lnTo>
                <a:lnTo>
                  <a:pt x="358140" y="12192"/>
                </a:lnTo>
                <a:close/>
              </a:path>
              <a:path w="360044" h="783590">
                <a:moveTo>
                  <a:pt x="12700" y="12192"/>
                </a:moveTo>
                <a:lnTo>
                  <a:pt x="12192" y="12192"/>
                </a:lnTo>
                <a:lnTo>
                  <a:pt x="13106" y="11582"/>
                </a:lnTo>
                <a:lnTo>
                  <a:pt x="12700" y="12192"/>
                </a:lnTo>
                <a:close/>
              </a:path>
              <a:path w="360044" h="783590">
                <a:moveTo>
                  <a:pt x="348996" y="15240"/>
                </a:moveTo>
                <a:lnTo>
                  <a:pt x="346557" y="11582"/>
                </a:lnTo>
                <a:lnTo>
                  <a:pt x="347472" y="12192"/>
                </a:lnTo>
                <a:lnTo>
                  <a:pt x="358140" y="12192"/>
                </a:lnTo>
                <a:lnTo>
                  <a:pt x="358140" y="13716"/>
                </a:lnTo>
                <a:lnTo>
                  <a:pt x="348996" y="13716"/>
                </a:lnTo>
                <a:lnTo>
                  <a:pt x="348996" y="15240"/>
                </a:lnTo>
                <a:close/>
              </a:path>
              <a:path w="360044" h="783590">
                <a:moveTo>
                  <a:pt x="358140" y="768096"/>
                </a:moveTo>
                <a:lnTo>
                  <a:pt x="348996" y="768096"/>
                </a:lnTo>
                <a:lnTo>
                  <a:pt x="348996" y="13716"/>
                </a:lnTo>
                <a:lnTo>
                  <a:pt x="358140" y="13716"/>
                </a:lnTo>
                <a:lnTo>
                  <a:pt x="358140" y="15240"/>
                </a:lnTo>
                <a:lnTo>
                  <a:pt x="359664" y="18288"/>
                </a:lnTo>
                <a:lnTo>
                  <a:pt x="359664" y="765048"/>
                </a:lnTo>
                <a:lnTo>
                  <a:pt x="358140" y="768096"/>
                </a:lnTo>
                <a:close/>
              </a:path>
              <a:path w="360044" h="783590">
                <a:moveTo>
                  <a:pt x="11684" y="768096"/>
                </a:moveTo>
                <a:lnTo>
                  <a:pt x="10668" y="768096"/>
                </a:lnTo>
                <a:lnTo>
                  <a:pt x="10668" y="766572"/>
                </a:lnTo>
                <a:lnTo>
                  <a:pt x="11684" y="768096"/>
                </a:lnTo>
                <a:close/>
              </a:path>
              <a:path w="360044" h="783590">
                <a:moveTo>
                  <a:pt x="346557" y="770229"/>
                </a:moveTo>
                <a:lnTo>
                  <a:pt x="348996" y="766572"/>
                </a:lnTo>
                <a:lnTo>
                  <a:pt x="348996" y="768096"/>
                </a:lnTo>
                <a:lnTo>
                  <a:pt x="358140" y="768096"/>
                </a:lnTo>
                <a:lnTo>
                  <a:pt x="358140" y="769620"/>
                </a:lnTo>
                <a:lnTo>
                  <a:pt x="347472" y="769620"/>
                </a:lnTo>
                <a:lnTo>
                  <a:pt x="346557" y="770229"/>
                </a:lnTo>
                <a:close/>
              </a:path>
              <a:path w="360044" h="783590">
                <a:moveTo>
                  <a:pt x="13716" y="771144"/>
                </a:moveTo>
                <a:lnTo>
                  <a:pt x="12192" y="769620"/>
                </a:lnTo>
                <a:lnTo>
                  <a:pt x="13106" y="770229"/>
                </a:lnTo>
                <a:lnTo>
                  <a:pt x="13716" y="771144"/>
                </a:lnTo>
                <a:close/>
              </a:path>
              <a:path w="360044" h="783590">
                <a:moveTo>
                  <a:pt x="13106" y="770229"/>
                </a:moveTo>
                <a:lnTo>
                  <a:pt x="12192" y="769620"/>
                </a:lnTo>
                <a:lnTo>
                  <a:pt x="12700" y="769620"/>
                </a:lnTo>
                <a:lnTo>
                  <a:pt x="13106" y="770229"/>
                </a:lnTo>
                <a:close/>
              </a:path>
              <a:path w="360044" h="783590">
                <a:moveTo>
                  <a:pt x="345948" y="771144"/>
                </a:moveTo>
                <a:lnTo>
                  <a:pt x="346557" y="770229"/>
                </a:lnTo>
                <a:lnTo>
                  <a:pt x="347472" y="769620"/>
                </a:lnTo>
                <a:lnTo>
                  <a:pt x="345948" y="771144"/>
                </a:lnTo>
                <a:close/>
              </a:path>
              <a:path w="360044" h="783590">
                <a:moveTo>
                  <a:pt x="358140" y="771144"/>
                </a:moveTo>
                <a:lnTo>
                  <a:pt x="345948" y="771144"/>
                </a:lnTo>
                <a:lnTo>
                  <a:pt x="347472" y="769620"/>
                </a:lnTo>
                <a:lnTo>
                  <a:pt x="358140" y="769620"/>
                </a:lnTo>
                <a:lnTo>
                  <a:pt x="358140" y="771144"/>
                </a:lnTo>
                <a:close/>
              </a:path>
              <a:path w="360044" h="783590">
                <a:moveTo>
                  <a:pt x="14478" y="771144"/>
                </a:moveTo>
                <a:lnTo>
                  <a:pt x="13716" y="771144"/>
                </a:lnTo>
                <a:lnTo>
                  <a:pt x="13106" y="770229"/>
                </a:lnTo>
                <a:lnTo>
                  <a:pt x="14478" y="771144"/>
                </a:lnTo>
                <a:close/>
              </a:path>
              <a:path w="360044" h="783590">
                <a:moveTo>
                  <a:pt x="358140" y="772668"/>
                </a:moveTo>
                <a:lnTo>
                  <a:pt x="342900" y="772668"/>
                </a:lnTo>
                <a:lnTo>
                  <a:pt x="346557" y="770229"/>
                </a:lnTo>
                <a:lnTo>
                  <a:pt x="345948" y="771144"/>
                </a:lnTo>
                <a:lnTo>
                  <a:pt x="358140" y="771144"/>
                </a:lnTo>
                <a:lnTo>
                  <a:pt x="358140" y="772668"/>
                </a:lnTo>
                <a:close/>
              </a:path>
              <a:path w="360044" h="783590">
                <a:moveTo>
                  <a:pt x="348996" y="781812"/>
                </a:moveTo>
                <a:lnTo>
                  <a:pt x="10668" y="781812"/>
                </a:lnTo>
                <a:lnTo>
                  <a:pt x="6096" y="778764"/>
                </a:lnTo>
                <a:lnTo>
                  <a:pt x="6096" y="777240"/>
                </a:lnTo>
                <a:lnTo>
                  <a:pt x="3048" y="772668"/>
                </a:lnTo>
                <a:lnTo>
                  <a:pt x="15240" y="772668"/>
                </a:lnTo>
                <a:lnTo>
                  <a:pt x="18288" y="774192"/>
                </a:lnTo>
                <a:lnTo>
                  <a:pt x="355600" y="774192"/>
                </a:lnTo>
                <a:lnTo>
                  <a:pt x="353568" y="777240"/>
                </a:lnTo>
                <a:lnTo>
                  <a:pt x="353568" y="778764"/>
                </a:lnTo>
                <a:lnTo>
                  <a:pt x="348996" y="781812"/>
                </a:lnTo>
                <a:close/>
              </a:path>
              <a:path w="360044" h="783590">
                <a:moveTo>
                  <a:pt x="19812" y="774192"/>
                </a:moveTo>
                <a:lnTo>
                  <a:pt x="18288" y="774192"/>
                </a:lnTo>
                <a:lnTo>
                  <a:pt x="16764" y="772668"/>
                </a:lnTo>
                <a:lnTo>
                  <a:pt x="19812" y="774192"/>
                </a:lnTo>
                <a:close/>
              </a:path>
              <a:path w="360044" h="783590">
                <a:moveTo>
                  <a:pt x="341376" y="774192"/>
                </a:moveTo>
                <a:lnTo>
                  <a:pt x="339852" y="774192"/>
                </a:lnTo>
                <a:lnTo>
                  <a:pt x="342900" y="772668"/>
                </a:lnTo>
                <a:lnTo>
                  <a:pt x="341376" y="774192"/>
                </a:lnTo>
                <a:close/>
              </a:path>
              <a:path w="360044" h="783590">
                <a:moveTo>
                  <a:pt x="355600" y="774192"/>
                </a:moveTo>
                <a:lnTo>
                  <a:pt x="341376" y="774192"/>
                </a:lnTo>
                <a:lnTo>
                  <a:pt x="344424" y="772668"/>
                </a:lnTo>
                <a:lnTo>
                  <a:pt x="356616" y="772668"/>
                </a:lnTo>
                <a:lnTo>
                  <a:pt x="355600" y="774192"/>
                </a:lnTo>
                <a:close/>
              </a:path>
              <a:path w="360044" h="783590">
                <a:moveTo>
                  <a:pt x="344424" y="783336"/>
                </a:moveTo>
                <a:lnTo>
                  <a:pt x="15240" y="783336"/>
                </a:lnTo>
                <a:lnTo>
                  <a:pt x="12192" y="781812"/>
                </a:lnTo>
                <a:lnTo>
                  <a:pt x="347472" y="781812"/>
                </a:lnTo>
                <a:lnTo>
                  <a:pt x="344424" y="783336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78152" y="4985004"/>
            <a:ext cx="695325" cy="256540"/>
          </a:xfrm>
          <a:custGeom>
            <a:avLst/>
            <a:gdLst/>
            <a:ahLst/>
            <a:cxnLst/>
            <a:rect l="l" t="t" r="r" b="b"/>
            <a:pathLst>
              <a:path w="695325" h="256539">
                <a:moveTo>
                  <a:pt x="0" y="0"/>
                </a:moveTo>
                <a:lnTo>
                  <a:pt x="694944" y="0"/>
                </a:lnTo>
                <a:lnTo>
                  <a:pt x="694944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975104" y="4981955"/>
            <a:ext cx="701040" cy="262255"/>
          </a:xfrm>
          <a:custGeom>
            <a:avLst/>
            <a:gdLst/>
            <a:ahLst/>
            <a:cxnLst/>
            <a:rect l="l" t="t" r="r" b="b"/>
            <a:pathLst>
              <a:path w="701039" h="262254">
                <a:moveTo>
                  <a:pt x="701040" y="262128"/>
                </a:moveTo>
                <a:lnTo>
                  <a:pt x="0" y="262128"/>
                </a:lnTo>
                <a:lnTo>
                  <a:pt x="0" y="0"/>
                </a:lnTo>
                <a:lnTo>
                  <a:pt x="701040" y="0"/>
                </a:lnTo>
                <a:lnTo>
                  <a:pt x="701040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256032"/>
                </a:lnTo>
                <a:lnTo>
                  <a:pt x="3048" y="256032"/>
                </a:lnTo>
                <a:lnTo>
                  <a:pt x="6096" y="259080"/>
                </a:lnTo>
                <a:lnTo>
                  <a:pt x="701040" y="259080"/>
                </a:lnTo>
                <a:lnTo>
                  <a:pt x="701040" y="262128"/>
                </a:lnTo>
                <a:close/>
              </a:path>
              <a:path w="701039" h="262254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701039" h="262254">
                <a:moveTo>
                  <a:pt x="694944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694944" y="3048"/>
                </a:lnTo>
                <a:lnTo>
                  <a:pt x="694944" y="6096"/>
                </a:lnTo>
                <a:close/>
              </a:path>
              <a:path w="701039" h="262254">
                <a:moveTo>
                  <a:pt x="694944" y="259080"/>
                </a:moveTo>
                <a:lnTo>
                  <a:pt x="694944" y="3048"/>
                </a:lnTo>
                <a:lnTo>
                  <a:pt x="697992" y="6096"/>
                </a:lnTo>
                <a:lnTo>
                  <a:pt x="701040" y="6096"/>
                </a:lnTo>
                <a:lnTo>
                  <a:pt x="701040" y="256032"/>
                </a:lnTo>
                <a:lnTo>
                  <a:pt x="697992" y="256032"/>
                </a:lnTo>
                <a:lnTo>
                  <a:pt x="694944" y="259080"/>
                </a:lnTo>
                <a:close/>
              </a:path>
              <a:path w="701039" h="262254">
                <a:moveTo>
                  <a:pt x="701040" y="6096"/>
                </a:moveTo>
                <a:lnTo>
                  <a:pt x="697992" y="6096"/>
                </a:lnTo>
                <a:lnTo>
                  <a:pt x="694944" y="3048"/>
                </a:lnTo>
                <a:lnTo>
                  <a:pt x="701040" y="3048"/>
                </a:lnTo>
                <a:lnTo>
                  <a:pt x="701040" y="6096"/>
                </a:lnTo>
                <a:close/>
              </a:path>
              <a:path w="701039" h="262254">
                <a:moveTo>
                  <a:pt x="6096" y="259080"/>
                </a:moveTo>
                <a:lnTo>
                  <a:pt x="3048" y="256032"/>
                </a:lnTo>
                <a:lnTo>
                  <a:pt x="6096" y="256032"/>
                </a:lnTo>
                <a:lnTo>
                  <a:pt x="6096" y="259080"/>
                </a:lnTo>
                <a:close/>
              </a:path>
              <a:path w="701039" h="262254">
                <a:moveTo>
                  <a:pt x="694944" y="259080"/>
                </a:moveTo>
                <a:lnTo>
                  <a:pt x="6096" y="259080"/>
                </a:lnTo>
                <a:lnTo>
                  <a:pt x="6096" y="256032"/>
                </a:lnTo>
                <a:lnTo>
                  <a:pt x="694944" y="256032"/>
                </a:lnTo>
                <a:lnTo>
                  <a:pt x="694944" y="259080"/>
                </a:lnTo>
                <a:close/>
              </a:path>
              <a:path w="701039" h="262254">
                <a:moveTo>
                  <a:pt x="701040" y="259080"/>
                </a:moveTo>
                <a:lnTo>
                  <a:pt x="694944" y="259080"/>
                </a:lnTo>
                <a:lnTo>
                  <a:pt x="697992" y="256032"/>
                </a:lnTo>
                <a:lnTo>
                  <a:pt x="701040" y="256032"/>
                </a:lnTo>
                <a:lnTo>
                  <a:pt x="701040" y="25908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033016" y="3893820"/>
            <a:ext cx="459105" cy="373380"/>
          </a:xfrm>
          <a:custGeom>
            <a:avLst/>
            <a:gdLst/>
            <a:ahLst/>
            <a:cxnLst/>
            <a:rect l="l" t="t" r="r" b="b"/>
            <a:pathLst>
              <a:path w="459105" h="373379">
                <a:moveTo>
                  <a:pt x="458724" y="373380"/>
                </a:moveTo>
                <a:lnTo>
                  <a:pt x="0" y="373380"/>
                </a:lnTo>
                <a:lnTo>
                  <a:pt x="0" y="0"/>
                </a:lnTo>
                <a:lnTo>
                  <a:pt x="458724" y="0"/>
                </a:lnTo>
                <a:lnTo>
                  <a:pt x="45872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64236"/>
                </a:lnTo>
                <a:lnTo>
                  <a:pt x="4572" y="364236"/>
                </a:lnTo>
                <a:lnTo>
                  <a:pt x="9144" y="368808"/>
                </a:lnTo>
                <a:lnTo>
                  <a:pt x="458724" y="368808"/>
                </a:lnTo>
                <a:lnTo>
                  <a:pt x="458724" y="373380"/>
                </a:lnTo>
                <a:close/>
              </a:path>
              <a:path w="459105" h="373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59105" h="373379">
                <a:moveTo>
                  <a:pt x="44958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49580" y="4572"/>
                </a:lnTo>
                <a:lnTo>
                  <a:pt x="449580" y="9144"/>
                </a:lnTo>
                <a:close/>
              </a:path>
              <a:path w="459105" h="373379">
                <a:moveTo>
                  <a:pt x="449580" y="368808"/>
                </a:moveTo>
                <a:lnTo>
                  <a:pt x="449580" y="4572"/>
                </a:lnTo>
                <a:lnTo>
                  <a:pt x="454152" y="9144"/>
                </a:lnTo>
                <a:lnTo>
                  <a:pt x="458724" y="9144"/>
                </a:lnTo>
                <a:lnTo>
                  <a:pt x="458724" y="364236"/>
                </a:lnTo>
                <a:lnTo>
                  <a:pt x="454152" y="364236"/>
                </a:lnTo>
                <a:lnTo>
                  <a:pt x="449580" y="368808"/>
                </a:lnTo>
                <a:close/>
              </a:path>
              <a:path w="459105" h="373379">
                <a:moveTo>
                  <a:pt x="458724" y="9144"/>
                </a:moveTo>
                <a:lnTo>
                  <a:pt x="454152" y="9144"/>
                </a:lnTo>
                <a:lnTo>
                  <a:pt x="449580" y="4572"/>
                </a:lnTo>
                <a:lnTo>
                  <a:pt x="458724" y="4572"/>
                </a:lnTo>
                <a:lnTo>
                  <a:pt x="458724" y="9144"/>
                </a:lnTo>
                <a:close/>
              </a:path>
              <a:path w="459105" h="373379">
                <a:moveTo>
                  <a:pt x="9144" y="368808"/>
                </a:moveTo>
                <a:lnTo>
                  <a:pt x="4572" y="364236"/>
                </a:lnTo>
                <a:lnTo>
                  <a:pt x="9144" y="364236"/>
                </a:lnTo>
                <a:lnTo>
                  <a:pt x="9144" y="368808"/>
                </a:lnTo>
                <a:close/>
              </a:path>
              <a:path w="459105" h="373379">
                <a:moveTo>
                  <a:pt x="449580" y="368808"/>
                </a:moveTo>
                <a:lnTo>
                  <a:pt x="9144" y="368808"/>
                </a:lnTo>
                <a:lnTo>
                  <a:pt x="9144" y="364236"/>
                </a:lnTo>
                <a:lnTo>
                  <a:pt x="449580" y="364236"/>
                </a:lnTo>
                <a:lnTo>
                  <a:pt x="449580" y="368808"/>
                </a:lnTo>
                <a:close/>
              </a:path>
              <a:path w="459105" h="373379">
                <a:moveTo>
                  <a:pt x="458724" y="368808"/>
                </a:moveTo>
                <a:lnTo>
                  <a:pt x="449580" y="368808"/>
                </a:lnTo>
                <a:lnTo>
                  <a:pt x="454152" y="364236"/>
                </a:lnTo>
                <a:lnTo>
                  <a:pt x="458724" y="364236"/>
                </a:lnTo>
                <a:lnTo>
                  <a:pt x="458724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03804" y="3893820"/>
            <a:ext cx="459105" cy="373380"/>
          </a:xfrm>
          <a:custGeom>
            <a:avLst/>
            <a:gdLst/>
            <a:ahLst/>
            <a:cxnLst/>
            <a:rect l="l" t="t" r="r" b="b"/>
            <a:pathLst>
              <a:path w="459104" h="373379">
                <a:moveTo>
                  <a:pt x="458724" y="373380"/>
                </a:moveTo>
                <a:lnTo>
                  <a:pt x="0" y="373380"/>
                </a:lnTo>
                <a:lnTo>
                  <a:pt x="0" y="0"/>
                </a:lnTo>
                <a:lnTo>
                  <a:pt x="458724" y="0"/>
                </a:lnTo>
                <a:lnTo>
                  <a:pt x="45872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64236"/>
                </a:lnTo>
                <a:lnTo>
                  <a:pt x="4572" y="364236"/>
                </a:lnTo>
                <a:lnTo>
                  <a:pt x="9144" y="368808"/>
                </a:lnTo>
                <a:lnTo>
                  <a:pt x="458724" y="368808"/>
                </a:lnTo>
                <a:lnTo>
                  <a:pt x="458724" y="373380"/>
                </a:lnTo>
                <a:close/>
              </a:path>
              <a:path w="459104" h="373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59104" h="373379">
                <a:moveTo>
                  <a:pt x="44958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49580" y="4572"/>
                </a:lnTo>
                <a:lnTo>
                  <a:pt x="449580" y="9144"/>
                </a:lnTo>
                <a:close/>
              </a:path>
              <a:path w="459104" h="373379">
                <a:moveTo>
                  <a:pt x="449580" y="368808"/>
                </a:moveTo>
                <a:lnTo>
                  <a:pt x="449580" y="4572"/>
                </a:lnTo>
                <a:lnTo>
                  <a:pt x="454152" y="9144"/>
                </a:lnTo>
                <a:lnTo>
                  <a:pt x="458724" y="9144"/>
                </a:lnTo>
                <a:lnTo>
                  <a:pt x="458724" y="364236"/>
                </a:lnTo>
                <a:lnTo>
                  <a:pt x="454152" y="364236"/>
                </a:lnTo>
                <a:lnTo>
                  <a:pt x="449580" y="368808"/>
                </a:lnTo>
                <a:close/>
              </a:path>
              <a:path w="459104" h="373379">
                <a:moveTo>
                  <a:pt x="458724" y="9144"/>
                </a:moveTo>
                <a:lnTo>
                  <a:pt x="454152" y="9144"/>
                </a:lnTo>
                <a:lnTo>
                  <a:pt x="449580" y="4572"/>
                </a:lnTo>
                <a:lnTo>
                  <a:pt x="458724" y="4572"/>
                </a:lnTo>
                <a:lnTo>
                  <a:pt x="458724" y="9144"/>
                </a:lnTo>
                <a:close/>
              </a:path>
              <a:path w="459104" h="373379">
                <a:moveTo>
                  <a:pt x="9144" y="368808"/>
                </a:moveTo>
                <a:lnTo>
                  <a:pt x="4572" y="364236"/>
                </a:lnTo>
                <a:lnTo>
                  <a:pt x="9144" y="364236"/>
                </a:lnTo>
                <a:lnTo>
                  <a:pt x="9144" y="368808"/>
                </a:lnTo>
                <a:close/>
              </a:path>
              <a:path w="459104" h="373379">
                <a:moveTo>
                  <a:pt x="449580" y="368808"/>
                </a:moveTo>
                <a:lnTo>
                  <a:pt x="9144" y="368808"/>
                </a:lnTo>
                <a:lnTo>
                  <a:pt x="9144" y="364236"/>
                </a:lnTo>
                <a:lnTo>
                  <a:pt x="449580" y="364236"/>
                </a:lnTo>
                <a:lnTo>
                  <a:pt x="449580" y="368808"/>
                </a:lnTo>
                <a:close/>
              </a:path>
              <a:path w="459104" h="373379">
                <a:moveTo>
                  <a:pt x="458724" y="368808"/>
                </a:moveTo>
                <a:lnTo>
                  <a:pt x="449580" y="368808"/>
                </a:lnTo>
                <a:lnTo>
                  <a:pt x="454152" y="364236"/>
                </a:lnTo>
                <a:lnTo>
                  <a:pt x="458724" y="364236"/>
                </a:lnTo>
                <a:lnTo>
                  <a:pt x="458724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287523" y="5241035"/>
            <a:ext cx="381000" cy="669290"/>
          </a:xfrm>
          <a:custGeom>
            <a:avLst/>
            <a:gdLst/>
            <a:ahLst/>
            <a:cxnLst/>
            <a:rect l="l" t="t" r="r" b="b"/>
            <a:pathLst>
              <a:path w="381000" h="669289">
                <a:moveTo>
                  <a:pt x="32004" y="77724"/>
                </a:moveTo>
                <a:lnTo>
                  <a:pt x="0" y="77724"/>
                </a:lnTo>
                <a:lnTo>
                  <a:pt x="38100" y="0"/>
                </a:lnTo>
                <a:lnTo>
                  <a:pt x="69476" y="64008"/>
                </a:lnTo>
                <a:lnTo>
                  <a:pt x="32004" y="64008"/>
                </a:lnTo>
                <a:lnTo>
                  <a:pt x="32004" y="77724"/>
                </a:lnTo>
                <a:close/>
              </a:path>
              <a:path w="381000" h="669289">
                <a:moveTo>
                  <a:pt x="335280" y="341376"/>
                </a:moveTo>
                <a:lnTo>
                  <a:pt x="35052" y="341376"/>
                </a:lnTo>
                <a:lnTo>
                  <a:pt x="32004" y="338328"/>
                </a:lnTo>
                <a:lnTo>
                  <a:pt x="32004" y="64008"/>
                </a:lnTo>
                <a:lnTo>
                  <a:pt x="44196" y="64008"/>
                </a:lnTo>
                <a:lnTo>
                  <a:pt x="44196" y="327660"/>
                </a:lnTo>
                <a:lnTo>
                  <a:pt x="38100" y="327660"/>
                </a:lnTo>
                <a:lnTo>
                  <a:pt x="44196" y="333756"/>
                </a:lnTo>
                <a:lnTo>
                  <a:pt x="335280" y="333756"/>
                </a:lnTo>
                <a:lnTo>
                  <a:pt x="335280" y="341376"/>
                </a:lnTo>
                <a:close/>
              </a:path>
              <a:path w="381000" h="669289">
                <a:moveTo>
                  <a:pt x="76200" y="77724"/>
                </a:moveTo>
                <a:lnTo>
                  <a:pt x="44196" y="77724"/>
                </a:lnTo>
                <a:lnTo>
                  <a:pt x="44196" y="64008"/>
                </a:lnTo>
                <a:lnTo>
                  <a:pt x="69476" y="64008"/>
                </a:lnTo>
                <a:lnTo>
                  <a:pt x="76200" y="77724"/>
                </a:lnTo>
                <a:close/>
              </a:path>
              <a:path w="381000" h="669289">
                <a:moveTo>
                  <a:pt x="44196" y="333756"/>
                </a:moveTo>
                <a:lnTo>
                  <a:pt x="38100" y="327660"/>
                </a:lnTo>
                <a:lnTo>
                  <a:pt x="44196" y="327660"/>
                </a:lnTo>
                <a:lnTo>
                  <a:pt x="44196" y="333756"/>
                </a:lnTo>
                <a:close/>
              </a:path>
              <a:path w="381000" h="669289">
                <a:moveTo>
                  <a:pt x="347472" y="341376"/>
                </a:moveTo>
                <a:lnTo>
                  <a:pt x="341376" y="341376"/>
                </a:lnTo>
                <a:lnTo>
                  <a:pt x="335280" y="333756"/>
                </a:lnTo>
                <a:lnTo>
                  <a:pt x="44196" y="333756"/>
                </a:lnTo>
                <a:lnTo>
                  <a:pt x="44196" y="327660"/>
                </a:lnTo>
                <a:lnTo>
                  <a:pt x="345948" y="327660"/>
                </a:lnTo>
                <a:lnTo>
                  <a:pt x="347472" y="330708"/>
                </a:lnTo>
                <a:lnTo>
                  <a:pt x="347472" y="341376"/>
                </a:lnTo>
                <a:close/>
              </a:path>
              <a:path w="381000" h="669289">
                <a:moveTo>
                  <a:pt x="347472" y="605028"/>
                </a:moveTo>
                <a:lnTo>
                  <a:pt x="335280" y="605028"/>
                </a:lnTo>
                <a:lnTo>
                  <a:pt x="335280" y="333756"/>
                </a:lnTo>
                <a:lnTo>
                  <a:pt x="341376" y="341376"/>
                </a:lnTo>
                <a:lnTo>
                  <a:pt x="347472" y="341376"/>
                </a:lnTo>
                <a:lnTo>
                  <a:pt x="347472" y="605028"/>
                </a:lnTo>
                <a:close/>
              </a:path>
              <a:path w="381000" h="669289">
                <a:moveTo>
                  <a:pt x="341376" y="669036"/>
                </a:moveTo>
                <a:lnTo>
                  <a:pt x="303276" y="591312"/>
                </a:lnTo>
                <a:lnTo>
                  <a:pt x="335280" y="591312"/>
                </a:lnTo>
                <a:lnTo>
                  <a:pt x="335280" y="605028"/>
                </a:lnTo>
                <a:lnTo>
                  <a:pt x="374007" y="605028"/>
                </a:lnTo>
                <a:lnTo>
                  <a:pt x="341376" y="669036"/>
                </a:lnTo>
                <a:close/>
              </a:path>
              <a:path w="381000" h="669289">
                <a:moveTo>
                  <a:pt x="374007" y="605028"/>
                </a:moveTo>
                <a:lnTo>
                  <a:pt x="347472" y="605028"/>
                </a:lnTo>
                <a:lnTo>
                  <a:pt x="347472" y="591312"/>
                </a:lnTo>
                <a:lnTo>
                  <a:pt x="381000" y="591312"/>
                </a:lnTo>
                <a:lnTo>
                  <a:pt x="374007" y="605028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287523" y="5241035"/>
            <a:ext cx="810895" cy="668020"/>
          </a:xfrm>
          <a:custGeom>
            <a:avLst/>
            <a:gdLst/>
            <a:ahLst/>
            <a:cxnLst/>
            <a:rect l="l" t="t" r="r" b="b"/>
            <a:pathLst>
              <a:path w="810894" h="668020">
                <a:moveTo>
                  <a:pt x="32004" y="77724"/>
                </a:moveTo>
                <a:lnTo>
                  <a:pt x="0" y="77724"/>
                </a:lnTo>
                <a:lnTo>
                  <a:pt x="38100" y="0"/>
                </a:lnTo>
                <a:lnTo>
                  <a:pt x="69476" y="64008"/>
                </a:lnTo>
                <a:lnTo>
                  <a:pt x="32004" y="64008"/>
                </a:lnTo>
                <a:lnTo>
                  <a:pt x="32004" y="77724"/>
                </a:lnTo>
                <a:close/>
              </a:path>
              <a:path w="810894" h="668020">
                <a:moveTo>
                  <a:pt x="766572" y="339852"/>
                </a:moveTo>
                <a:lnTo>
                  <a:pt x="35052" y="339852"/>
                </a:lnTo>
                <a:lnTo>
                  <a:pt x="32004" y="336804"/>
                </a:lnTo>
                <a:lnTo>
                  <a:pt x="32004" y="64008"/>
                </a:lnTo>
                <a:lnTo>
                  <a:pt x="44196" y="64008"/>
                </a:lnTo>
                <a:lnTo>
                  <a:pt x="44196" y="327660"/>
                </a:lnTo>
                <a:lnTo>
                  <a:pt x="38100" y="327660"/>
                </a:lnTo>
                <a:lnTo>
                  <a:pt x="44196" y="333756"/>
                </a:lnTo>
                <a:lnTo>
                  <a:pt x="766572" y="333756"/>
                </a:lnTo>
                <a:lnTo>
                  <a:pt x="766572" y="339852"/>
                </a:lnTo>
                <a:close/>
              </a:path>
              <a:path w="810894" h="668020">
                <a:moveTo>
                  <a:pt x="76200" y="77724"/>
                </a:moveTo>
                <a:lnTo>
                  <a:pt x="44196" y="77724"/>
                </a:lnTo>
                <a:lnTo>
                  <a:pt x="44196" y="64008"/>
                </a:lnTo>
                <a:lnTo>
                  <a:pt x="69476" y="64008"/>
                </a:lnTo>
                <a:lnTo>
                  <a:pt x="76200" y="77724"/>
                </a:lnTo>
                <a:close/>
              </a:path>
              <a:path w="810894" h="668020">
                <a:moveTo>
                  <a:pt x="44196" y="333756"/>
                </a:moveTo>
                <a:lnTo>
                  <a:pt x="38100" y="327660"/>
                </a:lnTo>
                <a:lnTo>
                  <a:pt x="44196" y="327660"/>
                </a:lnTo>
                <a:lnTo>
                  <a:pt x="44196" y="333756"/>
                </a:lnTo>
                <a:close/>
              </a:path>
              <a:path w="810894" h="668020">
                <a:moveTo>
                  <a:pt x="778764" y="339852"/>
                </a:moveTo>
                <a:lnTo>
                  <a:pt x="772668" y="339852"/>
                </a:lnTo>
                <a:lnTo>
                  <a:pt x="766572" y="333756"/>
                </a:lnTo>
                <a:lnTo>
                  <a:pt x="44196" y="333756"/>
                </a:lnTo>
                <a:lnTo>
                  <a:pt x="44196" y="327660"/>
                </a:lnTo>
                <a:lnTo>
                  <a:pt x="775716" y="327660"/>
                </a:lnTo>
                <a:lnTo>
                  <a:pt x="778764" y="330708"/>
                </a:lnTo>
                <a:lnTo>
                  <a:pt x="778764" y="339852"/>
                </a:lnTo>
                <a:close/>
              </a:path>
              <a:path w="810894" h="668020">
                <a:moveTo>
                  <a:pt x="778764" y="603504"/>
                </a:moveTo>
                <a:lnTo>
                  <a:pt x="766572" y="603504"/>
                </a:lnTo>
                <a:lnTo>
                  <a:pt x="766572" y="333756"/>
                </a:lnTo>
                <a:lnTo>
                  <a:pt x="772668" y="339852"/>
                </a:lnTo>
                <a:lnTo>
                  <a:pt x="778764" y="339852"/>
                </a:lnTo>
                <a:lnTo>
                  <a:pt x="778764" y="603504"/>
                </a:lnTo>
                <a:close/>
              </a:path>
              <a:path w="810894" h="668020">
                <a:moveTo>
                  <a:pt x="772668" y="667512"/>
                </a:moveTo>
                <a:lnTo>
                  <a:pt x="734568" y="589788"/>
                </a:lnTo>
                <a:lnTo>
                  <a:pt x="766572" y="589788"/>
                </a:lnTo>
                <a:lnTo>
                  <a:pt x="766572" y="603504"/>
                </a:lnTo>
                <a:lnTo>
                  <a:pt x="804044" y="603504"/>
                </a:lnTo>
                <a:lnTo>
                  <a:pt x="772668" y="667512"/>
                </a:lnTo>
                <a:close/>
              </a:path>
              <a:path w="810894" h="668020">
                <a:moveTo>
                  <a:pt x="804044" y="603504"/>
                </a:moveTo>
                <a:lnTo>
                  <a:pt x="778764" y="603504"/>
                </a:lnTo>
                <a:lnTo>
                  <a:pt x="778764" y="589788"/>
                </a:lnTo>
                <a:lnTo>
                  <a:pt x="810768" y="589788"/>
                </a:lnTo>
                <a:lnTo>
                  <a:pt x="804044" y="60350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63827" y="4695409"/>
            <a:ext cx="591646" cy="335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51704" y="4395216"/>
            <a:ext cx="618744" cy="338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256276" y="4399788"/>
            <a:ext cx="608076" cy="82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251704" y="4395216"/>
            <a:ext cx="619125" cy="337820"/>
          </a:xfrm>
          <a:custGeom>
            <a:avLst/>
            <a:gdLst/>
            <a:ahLst/>
            <a:cxnLst/>
            <a:rect l="l" t="t" r="r" b="b"/>
            <a:pathLst>
              <a:path w="619125" h="337820">
                <a:moveTo>
                  <a:pt x="9144" y="57150"/>
                </a:moveTo>
                <a:lnTo>
                  <a:pt x="6096" y="55880"/>
                </a:lnTo>
                <a:lnTo>
                  <a:pt x="6096" y="54610"/>
                </a:lnTo>
                <a:lnTo>
                  <a:pt x="4572" y="54610"/>
                </a:lnTo>
                <a:lnTo>
                  <a:pt x="3048" y="53340"/>
                </a:lnTo>
                <a:lnTo>
                  <a:pt x="3048" y="50800"/>
                </a:lnTo>
                <a:lnTo>
                  <a:pt x="1524" y="50800"/>
                </a:lnTo>
                <a:lnTo>
                  <a:pt x="1524" y="49530"/>
                </a:lnTo>
                <a:lnTo>
                  <a:pt x="0" y="48260"/>
                </a:lnTo>
                <a:lnTo>
                  <a:pt x="0" y="41910"/>
                </a:lnTo>
                <a:lnTo>
                  <a:pt x="1524" y="40640"/>
                </a:lnTo>
                <a:lnTo>
                  <a:pt x="1524" y="39370"/>
                </a:lnTo>
                <a:lnTo>
                  <a:pt x="4572" y="35560"/>
                </a:lnTo>
                <a:lnTo>
                  <a:pt x="4572" y="34290"/>
                </a:lnTo>
                <a:lnTo>
                  <a:pt x="6096" y="34290"/>
                </a:lnTo>
                <a:lnTo>
                  <a:pt x="7620" y="33020"/>
                </a:lnTo>
                <a:lnTo>
                  <a:pt x="47244" y="19050"/>
                </a:lnTo>
                <a:lnTo>
                  <a:pt x="56388" y="17780"/>
                </a:lnTo>
                <a:lnTo>
                  <a:pt x="73152" y="15240"/>
                </a:lnTo>
                <a:lnTo>
                  <a:pt x="92964" y="11430"/>
                </a:lnTo>
                <a:lnTo>
                  <a:pt x="114300" y="8890"/>
                </a:lnTo>
                <a:lnTo>
                  <a:pt x="138684" y="5080"/>
                </a:lnTo>
                <a:lnTo>
                  <a:pt x="246888" y="0"/>
                </a:lnTo>
                <a:lnTo>
                  <a:pt x="370332" y="0"/>
                </a:lnTo>
                <a:lnTo>
                  <a:pt x="480060" y="5080"/>
                </a:lnTo>
                <a:lnTo>
                  <a:pt x="502920" y="8890"/>
                </a:lnTo>
                <a:lnTo>
                  <a:pt x="277368" y="8890"/>
                </a:lnTo>
                <a:lnTo>
                  <a:pt x="248412" y="10160"/>
                </a:lnTo>
                <a:lnTo>
                  <a:pt x="219456" y="10160"/>
                </a:lnTo>
                <a:lnTo>
                  <a:pt x="164592" y="12700"/>
                </a:lnTo>
                <a:lnTo>
                  <a:pt x="140208" y="16510"/>
                </a:lnTo>
                <a:lnTo>
                  <a:pt x="115824" y="17780"/>
                </a:lnTo>
                <a:lnTo>
                  <a:pt x="94488" y="20320"/>
                </a:lnTo>
                <a:lnTo>
                  <a:pt x="74676" y="24130"/>
                </a:lnTo>
                <a:lnTo>
                  <a:pt x="57912" y="26670"/>
                </a:lnTo>
                <a:lnTo>
                  <a:pt x="42672" y="30480"/>
                </a:lnTo>
                <a:lnTo>
                  <a:pt x="30480" y="33020"/>
                </a:lnTo>
                <a:lnTo>
                  <a:pt x="25908" y="35560"/>
                </a:lnTo>
                <a:lnTo>
                  <a:pt x="10668" y="41910"/>
                </a:lnTo>
                <a:lnTo>
                  <a:pt x="12192" y="41910"/>
                </a:lnTo>
                <a:lnTo>
                  <a:pt x="11176" y="43180"/>
                </a:lnTo>
                <a:lnTo>
                  <a:pt x="9144" y="43180"/>
                </a:lnTo>
                <a:lnTo>
                  <a:pt x="9144" y="57150"/>
                </a:lnTo>
                <a:close/>
              </a:path>
              <a:path w="619125" h="337820">
                <a:moveTo>
                  <a:pt x="608076" y="57785"/>
                </a:moveTo>
                <a:lnTo>
                  <a:pt x="608076" y="43180"/>
                </a:lnTo>
                <a:lnTo>
                  <a:pt x="605028" y="40640"/>
                </a:lnTo>
                <a:lnTo>
                  <a:pt x="592836" y="35560"/>
                </a:lnTo>
                <a:lnTo>
                  <a:pt x="588264" y="33020"/>
                </a:lnTo>
                <a:lnTo>
                  <a:pt x="576072" y="30480"/>
                </a:lnTo>
                <a:lnTo>
                  <a:pt x="560832" y="26670"/>
                </a:lnTo>
                <a:lnTo>
                  <a:pt x="542544" y="24130"/>
                </a:lnTo>
                <a:lnTo>
                  <a:pt x="522732" y="20320"/>
                </a:lnTo>
                <a:lnTo>
                  <a:pt x="501396" y="17780"/>
                </a:lnTo>
                <a:lnTo>
                  <a:pt x="478536" y="16510"/>
                </a:lnTo>
                <a:lnTo>
                  <a:pt x="454152" y="12700"/>
                </a:lnTo>
                <a:lnTo>
                  <a:pt x="399288" y="10160"/>
                </a:lnTo>
                <a:lnTo>
                  <a:pt x="370332" y="10160"/>
                </a:lnTo>
                <a:lnTo>
                  <a:pt x="339852" y="8890"/>
                </a:lnTo>
                <a:lnTo>
                  <a:pt x="502920" y="8890"/>
                </a:lnTo>
                <a:lnTo>
                  <a:pt x="524256" y="11430"/>
                </a:lnTo>
                <a:lnTo>
                  <a:pt x="544068" y="15240"/>
                </a:lnTo>
                <a:lnTo>
                  <a:pt x="562356" y="17780"/>
                </a:lnTo>
                <a:lnTo>
                  <a:pt x="577596" y="20320"/>
                </a:lnTo>
                <a:lnTo>
                  <a:pt x="583692" y="22860"/>
                </a:lnTo>
                <a:lnTo>
                  <a:pt x="591312" y="24130"/>
                </a:lnTo>
                <a:lnTo>
                  <a:pt x="595884" y="26670"/>
                </a:lnTo>
                <a:lnTo>
                  <a:pt x="601980" y="27940"/>
                </a:lnTo>
                <a:lnTo>
                  <a:pt x="605028" y="30480"/>
                </a:lnTo>
                <a:lnTo>
                  <a:pt x="609600" y="33020"/>
                </a:lnTo>
                <a:lnTo>
                  <a:pt x="612648" y="34290"/>
                </a:lnTo>
                <a:lnTo>
                  <a:pt x="612648" y="35560"/>
                </a:lnTo>
                <a:lnTo>
                  <a:pt x="615696" y="38100"/>
                </a:lnTo>
                <a:lnTo>
                  <a:pt x="615696" y="39370"/>
                </a:lnTo>
                <a:lnTo>
                  <a:pt x="617220" y="40640"/>
                </a:lnTo>
                <a:lnTo>
                  <a:pt x="617220" y="43180"/>
                </a:lnTo>
                <a:lnTo>
                  <a:pt x="618744" y="45720"/>
                </a:lnTo>
                <a:lnTo>
                  <a:pt x="617220" y="45720"/>
                </a:lnTo>
                <a:lnTo>
                  <a:pt x="617220" y="49530"/>
                </a:lnTo>
                <a:lnTo>
                  <a:pt x="615696" y="50800"/>
                </a:lnTo>
                <a:lnTo>
                  <a:pt x="615696" y="53340"/>
                </a:lnTo>
                <a:lnTo>
                  <a:pt x="612648" y="54610"/>
                </a:lnTo>
                <a:lnTo>
                  <a:pt x="612648" y="55880"/>
                </a:lnTo>
                <a:lnTo>
                  <a:pt x="608076" y="57785"/>
                </a:lnTo>
                <a:close/>
              </a:path>
              <a:path w="619125" h="337820">
                <a:moveTo>
                  <a:pt x="9144" y="45720"/>
                </a:moveTo>
                <a:lnTo>
                  <a:pt x="9144" y="43180"/>
                </a:lnTo>
                <a:lnTo>
                  <a:pt x="9652" y="44450"/>
                </a:lnTo>
                <a:lnTo>
                  <a:pt x="9652" y="44873"/>
                </a:lnTo>
                <a:lnTo>
                  <a:pt x="9144" y="45720"/>
                </a:lnTo>
                <a:close/>
              </a:path>
              <a:path w="619125" h="337820">
                <a:moveTo>
                  <a:pt x="9753" y="44704"/>
                </a:moveTo>
                <a:lnTo>
                  <a:pt x="9144" y="43180"/>
                </a:lnTo>
                <a:lnTo>
                  <a:pt x="10668" y="43180"/>
                </a:lnTo>
                <a:lnTo>
                  <a:pt x="9753" y="44704"/>
                </a:lnTo>
                <a:close/>
              </a:path>
              <a:path w="619125" h="337820">
                <a:moveTo>
                  <a:pt x="9821" y="44873"/>
                </a:moveTo>
                <a:lnTo>
                  <a:pt x="9753" y="44704"/>
                </a:lnTo>
                <a:lnTo>
                  <a:pt x="10668" y="43180"/>
                </a:lnTo>
                <a:lnTo>
                  <a:pt x="10160" y="44450"/>
                </a:lnTo>
                <a:lnTo>
                  <a:pt x="9821" y="44873"/>
                </a:lnTo>
                <a:close/>
              </a:path>
              <a:path w="619125" h="337820">
                <a:moveTo>
                  <a:pt x="10160" y="44450"/>
                </a:moveTo>
                <a:lnTo>
                  <a:pt x="10668" y="43180"/>
                </a:lnTo>
                <a:lnTo>
                  <a:pt x="11176" y="43180"/>
                </a:lnTo>
                <a:lnTo>
                  <a:pt x="10160" y="44450"/>
                </a:lnTo>
                <a:close/>
              </a:path>
              <a:path w="619125" h="337820">
                <a:moveTo>
                  <a:pt x="9906" y="45085"/>
                </a:moveTo>
                <a:lnTo>
                  <a:pt x="9821" y="44873"/>
                </a:lnTo>
                <a:lnTo>
                  <a:pt x="10160" y="44450"/>
                </a:lnTo>
                <a:lnTo>
                  <a:pt x="9906" y="45085"/>
                </a:lnTo>
                <a:close/>
              </a:path>
              <a:path w="619125" h="337820">
                <a:moveTo>
                  <a:pt x="9144" y="45720"/>
                </a:moveTo>
                <a:lnTo>
                  <a:pt x="9753" y="44704"/>
                </a:lnTo>
                <a:lnTo>
                  <a:pt x="9821" y="44873"/>
                </a:lnTo>
                <a:lnTo>
                  <a:pt x="9144" y="45720"/>
                </a:lnTo>
                <a:close/>
              </a:path>
              <a:path w="619125" h="337820">
                <a:moveTo>
                  <a:pt x="9525" y="46037"/>
                </a:moveTo>
                <a:lnTo>
                  <a:pt x="9144" y="45720"/>
                </a:lnTo>
                <a:lnTo>
                  <a:pt x="9821" y="44873"/>
                </a:lnTo>
                <a:lnTo>
                  <a:pt x="9906" y="45085"/>
                </a:lnTo>
                <a:lnTo>
                  <a:pt x="9525" y="46037"/>
                </a:lnTo>
                <a:close/>
              </a:path>
              <a:path w="619125" h="337820">
                <a:moveTo>
                  <a:pt x="10668" y="46990"/>
                </a:moveTo>
                <a:lnTo>
                  <a:pt x="9525" y="46037"/>
                </a:lnTo>
                <a:lnTo>
                  <a:pt x="9906" y="45085"/>
                </a:lnTo>
                <a:lnTo>
                  <a:pt x="10668" y="46990"/>
                </a:lnTo>
                <a:close/>
              </a:path>
              <a:path w="619125" h="337820">
                <a:moveTo>
                  <a:pt x="9144" y="46990"/>
                </a:moveTo>
                <a:lnTo>
                  <a:pt x="9144" y="45720"/>
                </a:lnTo>
                <a:lnTo>
                  <a:pt x="9525" y="46037"/>
                </a:lnTo>
                <a:lnTo>
                  <a:pt x="9144" y="46990"/>
                </a:lnTo>
                <a:close/>
              </a:path>
              <a:path w="619125" h="337820">
                <a:moveTo>
                  <a:pt x="617220" y="46990"/>
                </a:moveTo>
                <a:lnTo>
                  <a:pt x="617220" y="45720"/>
                </a:lnTo>
                <a:lnTo>
                  <a:pt x="618744" y="45720"/>
                </a:lnTo>
                <a:lnTo>
                  <a:pt x="617220" y="46990"/>
                </a:lnTo>
                <a:close/>
              </a:path>
              <a:path w="619125" h="337820">
                <a:moveTo>
                  <a:pt x="370332" y="91440"/>
                </a:moveTo>
                <a:lnTo>
                  <a:pt x="248412" y="91440"/>
                </a:lnTo>
                <a:lnTo>
                  <a:pt x="217932" y="88900"/>
                </a:lnTo>
                <a:lnTo>
                  <a:pt x="163068" y="86360"/>
                </a:lnTo>
                <a:lnTo>
                  <a:pt x="92964" y="78740"/>
                </a:lnTo>
                <a:lnTo>
                  <a:pt x="73152" y="76200"/>
                </a:lnTo>
                <a:lnTo>
                  <a:pt x="56388" y="72390"/>
                </a:lnTo>
                <a:lnTo>
                  <a:pt x="47244" y="71120"/>
                </a:lnTo>
                <a:lnTo>
                  <a:pt x="41148" y="69850"/>
                </a:lnTo>
                <a:lnTo>
                  <a:pt x="33528" y="68580"/>
                </a:lnTo>
                <a:lnTo>
                  <a:pt x="27432" y="64770"/>
                </a:lnTo>
                <a:lnTo>
                  <a:pt x="21336" y="63500"/>
                </a:lnTo>
                <a:lnTo>
                  <a:pt x="12192" y="60960"/>
                </a:lnTo>
                <a:lnTo>
                  <a:pt x="9144" y="57150"/>
                </a:lnTo>
                <a:lnTo>
                  <a:pt x="9144" y="46990"/>
                </a:lnTo>
                <a:lnTo>
                  <a:pt x="9525" y="46037"/>
                </a:lnTo>
                <a:lnTo>
                  <a:pt x="12192" y="48260"/>
                </a:lnTo>
                <a:lnTo>
                  <a:pt x="10668" y="48260"/>
                </a:lnTo>
                <a:lnTo>
                  <a:pt x="19812" y="53340"/>
                </a:lnTo>
                <a:lnTo>
                  <a:pt x="24384" y="54610"/>
                </a:lnTo>
                <a:lnTo>
                  <a:pt x="30480" y="55880"/>
                </a:lnTo>
                <a:lnTo>
                  <a:pt x="42672" y="60960"/>
                </a:lnTo>
                <a:lnTo>
                  <a:pt x="57912" y="63500"/>
                </a:lnTo>
                <a:lnTo>
                  <a:pt x="74676" y="66040"/>
                </a:lnTo>
                <a:lnTo>
                  <a:pt x="94488" y="69850"/>
                </a:lnTo>
                <a:lnTo>
                  <a:pt x="115824" y="72390"/>
                </a:lnTo>
                <a:lnTo>
                  <a:pt x="140208" y="73660"/>
                </a:lnTo>
                <a:lnTo>
                  <a:pt x="164592" y="77470"/>
                </a:lnTo>
                <a:lnTo>
                  <a:pt x="219456" y="80010"/>
                </a:lnTo>
                <a:lnTo>
                  <a:pt x="248412" y="80010"/>
                </a:lnTo>
                <a:lnTo>
                  <a:pt x="277368" y="81280"/>
                </a:lnTo>
                <a:lnTo>
                  <a:pt x="502920" y="81280"/>
                </a:lnTo>
                <a:lnTo>
                  <a:pt x="480060" y="83820"/>
                </a:lnTo>
                <a:lnTo>
                  <a:pt x="454152" y="86360"/>
                </a:lnTo>
                <a:lnTo>
                  <a:pt x="428244" y="87630"/>
                </a:lnTo>
                <a:lnTo>
                  <a:pt x="370332" y="91440"/>
                </a:lnTo>
                <a:close/>
              </a:path>
              <a:path w="619125" h="337820">
                <a:moveTo>
                  <a:pt x="502920" y="81280"/>
                </a:moveTo>
                <a:lnTo>
                  <a:pt x="339852" y="81280"/>
                </a:lnTo>
                <a:lnTo>
                  <a:pt x="370332" y="80010"/>
                </a:lnTo>
                <a:lnTo>
                  <a:pt x="399288" y="80010"/>
                </a:lnTo>
                <a:lnTo>
                  <a:pt x="454152" y="77470"/>
                </a:lnTo>
                <a:lnTo>
                  <a:pt x="478536" y="73660"/>
                </a:lnTo>
                <a:lnTo>
                  <a:pt x="501396" y="72390"/>
                </a:lnTo>
                <a:lnTo>
                  <a:pt x="522732" y="69850"/>
                </a:lnTo>
                <a:lnTo>
                  <a:pt x="542544" y="66040"/>
                </a:lnTo>
                <a:lnTo>
                  <a:pt x="560832" y="63500"/>
                </a:lnTo>
                <a:lnTo>
                  <a:pt x="568452" y="62230"/>
                </a:lnTo>
                <a:lnTo>
                  <a:pt x="574548" y="60960"/>
                </a:lnTo>
                <a:lnTo>
                  <a:pt x="582168" y="58420"/>
                </a:lnTo>
                <a:lnTo>
                  <a:pt x="588264" y="55880"/>
                </a:lnTo>
                <a:lnTo>
                  <a:pt x="597408" y="53340"/>
                </a:lnTo>
                <a:lnTo>
                  <a:pt x="606552" y="48260"/>
                </a:lnTo>
                <a:lnTo>
                  <a:pt x="608076" y="46990"/>
                </a:lnTo>
                <a:lnTo>
                  <a:pt x="608076" y="57785"/>
                </a:lnTo>
                <a:lnTo>
                  <a:pt x="606552" y="58420"/>
                </a:lnTo>
                <a:lnTo>
                  <a:pt x="601980" y="62230"/>
                </a:lnTo>
                <a:lnTo>
                  <a:pt x="595884" y="63500"/>
                </a:lnTo>
                <a:lnTo>
                  <a:pt x="591312" y="64770"/>
                </a:lnTo>
                <a:lnTo>
                  <a:pt x="585216" y="68580"/>
                </a:lnTo>
                <a:lnTo>
                  <a:pt x="562356" y="72390"/>
                </a:lnTo>
                <a:lnTo>
                  <a:pt x="544068" y="76200"/>
                </a:lnTo>
                <a:lnTo>
                  <a:pt x="502920" y="81280"/>
                </a:lnTo>
                <a:close/>
              </a:path>
              <a:path w="619125" h="337820">
                <a:moveTo>
                  <a:pt x="399288" y="336550"/>
                </a:moveTo>
                <a:lnTo>
                  <a:pt x="217932" y="336550"/>
                </a:lnTo>
                <a:lnTo>
                  <a:pt x="163068" y="332740"/>
                </a:lnTo>
                <a:lnTo>
                  <a:pt x="138684" y="330200"/>
                </a:lnTo>
                <a:lnTo>
                  <a:pt x="115824" y="328930"/>
                </a:lnTo>
                <a:lnTo>
                  <a:pt x="92964" y="325120"/>
                </a:lnTo>
                <a:lnTo>
                  <a:pt x="73152" y="322580"/>
                </a:lnTo>
                <a:lnTo>
                  <a:pt x="56388" y="320040"/>
                </a:lnTo>
                <a:lnTo>
                  <a:pt x="47244" y="317500"/>
                </a:lnTo>
                <a:lnTo>
                  <a:pt x="41148" y="316230"/>
                </a:lnTo>
                <a:lnTo>
                  <a:pt x="33528" y="314960"/>
                </a:lnTo>
                <a:lnTo>
                  <a:pt x="21336" y="309880"/>
                </a:lnTo>
                <a:lnTo>
                  <a:pt x="12192" y="307340"/>
                </a:lnTo>
                <a:lnTo>
                  <a:pt x="6096" y="302260"/>
                </a:lnTo>
                <a:lnTo>
                  <a:pt x="6096" y="300990"/>
                </a:lnTo>
                <a:lnTo>
                  <a:pt x="4572" y="300990"/>
                </a:lnTo>
                <a:lnTo>
                  <a:pt x="3048" y="299720"/>
                </a:lnTo>
                <a:lnTo>
                  <a:pt x="3048" y="298450"/>
                </a:lnTo>
                <a:lnTo>
                  <a:pt x="1524" y="298450"/>
                </a:lnTo>
                <a:lnTo>
                  <a:pt x="1524" y="294640"/>
                </a:lnTo>
                <a:lnTo>
                  <a:pt x="0" y="294640"/>
                </a:lnTo>
                <a:lnTo>
                  <a:pt x="0" y="48260"/>
                </a:lnTo>
                <a:lnTo>
                  <a:pt x="1524" y="49530"/>
                </a:lnTo>
                <a:lnTo>
                  <a:pt x="1524" y="50800"/>
                </a:lnTo>
                <a:lnTo>
                  <a:pt x="3048" y="50800"/>
                </a:lnTo>
                <a:lnTo>
                  <a:pt x="3048" y="53340"/>
                </a:lnTo>
                <a:lnTo>
                  <a:pt x="4572" y="54610"/>
                </a:lnTo>
                <a:lnTo>
                  <a:pt x="6096" y="54610"/>
                </a:lnTo>
                <a:lnTo>
                  <a:pt x="6096" y="55880"/>
                </a:lnTo>
                <a:lnTo>
                  <a:pt x="9144" y="57150"/>
                </a:lnTo>
                <a:lnTo>
                  <a:pt x="9144" y="292100"/>
                </a:lnTo>
                <a:lnTo>
                  <a:pt x="10668" y="293370"/>
                </a:lnTo>
                <a:lnTo>
                  <a:pt x="13716" y="297180"/>
                </a:lnTo>
                <a:lnTo>
                  <a:pt x="19812" y="299720"/>
                </a:lnTo>
                <a:lnTo>
                  <a:pt x="24384" y="300990"/>
                </a:lnTo>
                <a:lnTo>
                  <a:pt x="36576" y="304800"/>
                </a:lnTo>
                <a:lnTo>
                  <a:pt x="42672" y="307340"/>
                </a:lnTo>
                <a:lnTo>
                  <a:pt x="57912" y="309880"/>
                </a:lnTo>
                <a:lnTo>
                  <a:pt x="74676" y="313690"/>
                </a:lnTo>
                <a:lnTo>
                  <a:pt x="94488" y="316230"/>
                </a:lnTo>
                <a:lnTo>
                  <a:pt x="115824" y="320040"/>
                </a:lnTo>
                <a:lnTo>
                  <a:pt x="164592" y="322580"/>
                </a:lnTo>
                <a:lnTo>
                  <a:pt x="190500" y="325120"/>
                </a:lnTo>
                <a:lnTo>
                  <a:pt x="219456" y="325120"/>
                </a:lnTo>
                <a:lnTo>
                  <a:pt x="277368" y="328930"/>
                </a:lnTo>
                <a:lnTo>
                  <a:pt x="502920" y="328930"/>
                </a:lnTo>
                <a:lnTo>
                  <a:pt x="480060" y="330200"/>
                </a:lnTo>
                <a:lnTo>
                  <a:pt x="428244" y="335280"/>
                </a:lnTo>
                <a:lnTo>
                  <a:pt x="399288" y="336550"/>
                </a:lnTo>
                <a:close/>
              </a:path>
              <a:path w="619125" h="337820">
                <a:moveTo>
                  <a:pt x="617220" y="293370"/>
                </a:moveTo>
                <a:lnTo>
                  <a:pt x="608076" y="293370"/>
                </a:lnTo>
                <a:lnTo>
                  <a:pt x="608076" y="57785"/>
                </a:lnTo>
                <a:lnTo>
                  <a:pt x="612648" y="55880"/>
                </a:lnTo>
                <a:lnTo>
                  <a:pt x="612648" y="54610"/>
                </a:lnTo>
                <a:lnTo>
                  <a:pt x="615696" y="53340"/>
                </a:lnTo>
                <a:lnTo>
                  <a:pt x="615696" y="50800"/>
                </a:lnTo>
                <a:lnTo>
                  <a:pt x="617220" y="49530"/>
                </a:lnTo>
                <a:lnTo>
                  <a:pt x="617220" y="293370"/>
                </a:lnTo>
                <a:close/>
              </a:path>
              <a:path w="619125" h="337820">
                <a:moveTo>
                  <a:pt x="10668" y="293370"/>
                </a:moveTo>
                <a:lnTo>
                  <a:pt x="9144" y="292100"/>
                </a:lnTo>
                <a:lnTo>
                  <a:pt x="9144" y="290830"/>
                </a:lnTo>
                <a:lnTo>
                  <a:pt x="10668" y="293370"/>
                </a:lnTo>
                <a:close/>
              </a:path>
              <a:path w="619125" h="337820">
                <a:moveTo>
                  <a:pt x="12192" y="294640"/>
                </a:moveTo>
                <a:lnTo>
                  <a:pt x="10668" y="293370"/>
                </a:lnTo>
                <a:lnTo>
                  <a:pt x="10668" y="292100"/>
                </a:lnTo>
                <a:lnTo>
                  <a:pt x="12192" y="294640"/>
                </a:lnTo>
                <a:close/>
              </a:path>
              <a:path w="619125" h="337820">
                <a:moveTo>
                  <a:pt x="617220" y="294640"/>
                </a:moveTo>
                <a:lnTo>
                  <a:pt x="606552" y="294640"/>
                </a:lnTo>
                <a:lnTo>
                  <a:pt x="608076" y="292100"/>
                </a:lnTo>
                <a:lnTo>
                  <a:pt x="608076" y="293370"/>
                </a:lnTo>
                <a:lnTo>
                  <a:pt x="617220" y="293370"/>
                </a:lnTo>
                <a:lnTo>
                  <a:pt x="617220" y="294640"/>
                </a:lnTo>
                <a:close/>
              </a:path>
              <a:path w="619125" h="337820">
                <a:moveTo>
                  <a:pt x="502920" y="328930"/>
                </a:moveTo>
                <a:lnTo>
                  <a:pt x="339852" y="328930"/>
                </a:lnTo>
                <a:lnTo>
                  <a:pt x="370332" y="327660"/>
                </a:lnTo>
                <a:lnTo>
                  <a:pt x="399288" y="325120"/>
                </a:lnTo>
                <a:lnTo>
                  <a:pt x="426720" y="325120"/>
                </a:lnTo>
                <a:lnTo>
                  <a:pt x="454152" y="322580"/>
                </a:lnTo>
                <a:lnTo>
                  <a:pt x="501396" y="320040"/>
                </a:lnTo>
                <a:lnTo>
                  <a:pt x="522732" y="316230"/>
                </a:lnTo>
                <a:lnTo>
                  <a:pt x="542544" y="313690"/>
                </a:lnTo>
                <a:lnTo>
                  <a:pt x="560832" y="309880"/>
                </a:lnTo>
                <a:lnTo>
                  <a:pt x="568452" y="308610"/>
                </a:lnTo>
                <a:lnTo>
                  <a:pt x="574548" y="307340"/>
                </a:lnTo>
                <a:lnTo>
                  <a:pt x="582168" y="306070"/>
                </a:lnTo>
                <a:lnTo>
                  <a:pt x="588264" y="302260"/>
                </a:lnTo>
                <a:lnTo>
                  <a:pt x="597408" y="299720"/>
                </a:lnTo>
                <a:lnTo>
                  <a:pt x="603504" y="297180"/>
                </a:lnTo>
                <a:lnTo>
                  <a:pt x="606552" y="293370"/>
                </a:lnTo>
                <a:lnTo>
                  <a:pt x="606552" y="294640"/>
                </a:lnTo>
                <a:lnTo>
                  <a:pt x="617220" y="294640"/>
                </a:lnTo>
                <a:lnTo>
                  <a:pt x="617220" y="297180"/>
                </a:lnTo>
                <a:lnTo>
                  <a:pt x="615696" y="298450"/>
                </a:lnTo>
                <a:lnTo>
                  <a:pt x="615696" y="299720"/>
                </a:lnTo>
                <a:lnTo>
                  <a:pt x="612648" y="300990"/>
                </a:lnTo>
                <a:lnTo>
                  <a:pt x="612648" y="302260"/>
                </a:lnTo>
                <a:lnTo>
                  <a:pt x="606552" y="306070"/>
                </a:lnTo>
                <a:lnTo>
                  <a:pt x="601980" y="308610"/>
                </a:lnTo>
                <a:lnTo>
                  <a:pt x="595884" y="309880"/>
                </a:lnTo>
                <a:lnTo>
                  <a:pt x="591312" y="312420"/>
                </a:lnTo>
                <a:lnTo>
                  <a:pt x="585216" y="314960"/>
                </a:lnTo>
                <a:lnTo>
                  <a:pt x="562356" y="320040"/>
                </a:lnTo>
                <a:lnTo>
                  <a:pt x="544068" y="322580"/>
                </a:lnTo>
                <a:lnTo>
                  <a:pt x="524256" y="325120"/>
                </a:lnTo>
                <a:lnTo>
                  <a:pt x="502920" y="328930"/>
                </a:lnTo>
                <a:close/>
              </a:path>
              <a:path w="619125" h="337820">
                <a:moveTo>
                  <a:pt x="339852" y="337820"/>
                </a:moveTo>
                <a:lnTo>
                  <a:pt x="277368" y="337820"/>
                </a:lnTo>
                <a:lnTo>
                  <a:pt x="248412" y="336550"/>
                </a:lnTo>
                <a:lnTo>
                  <a:pt x="370332" y="336550"/>
                </a:lnTo>
                <a:lnTo>
                  <a:pt x="339852" y="337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61916" y="5451348"/>
            <a:ext cx="2379345" cy="1278890"/>
          </a:xfrm>
          <a:custGeom>
            <a:avLst/>
            <a:gdLst/>
            <a:ahLst/>
            <a:cxnLst/>
            <a:rect l="l" t="t" r="r" b="b"/>
            <a:pathLst>
              <a:path w="2379345" h="1278890">
                <a:moveTo>
                  <a:pt x="0" y="0"/>
                </a:moveTo>
                <a:lnTo>
                  <a:pt x="2378964" y="0"/>
                </a:lnTo>
                <a:lnTo>
                  <a:pt x="2378964" y="1278636"/>
                </a:lnTo>
                <a:lnTo>
                  <a:pt x="0" y="127863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57344" y="5446776"/>
            <a:ext cx="2388235" cy="1289685"/>
          </a:xfrm>
          <a:custGeom>
            <a:avLst/>
            <a:gdLst/>
            <a:ahLst/>
            <a:cxnLst/>
            <a:rect l="l" t="t" r="r" b="b"/>
            <a:pathLst>
              <a:path w="2388234" h="1289684">
                <a:moveTo>
                  <a:pt x="2388108" y="1289304"/>
                </a:moveTo>
                <a:lnTo>
                  <a:pt x="0" y="1289304"/>
                </a:lnTo>
                <a:lnTo>
                  <a:pt x="0" y="0"/>
                </a:lnTo>
                <a:lnTo>
                  <a:pt x="2388108" y="0"/>
                </a:lnTo>
                <a:lnTo>
                  <a:pt x="238810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1278636"/>
                </a:lnTo>
                <a:lnTo>
                  <a:pt x="4572" y="1278636"/>
                </a:lnTo>
                <a:lnTo>
                  <a:pt x="9144" y="1283208"/>
                </a:lnTo>
                <a:lnTo>
                  <a:pt x="2388108" y="1283208"/>
                </a:lnTo>
                <a:lnTo>
                  <a:pt x="2388108" y="1289304"/>
                </a:lnTo>
                <a:close/>
              </a:path>
              <a:path w="2388234" h="128968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2388234" h="1289684">
                <a:moveTo>
                  <a:pt x="237896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2378964" y="4572"/>
                </a:lnTo>
                <a:lnTo>
                  <a:pt x="2378964" y="9144"/>
                </a:lnTo>
                <a:close/>
              </a:path>
              <a:path w="2388234" h="1289684">
                <a:moveTo>
                  <a:pt x="2378964" y="1283208"/>
                </a:moveTo>
                <a:lnTo>
                  <a:pt x="2378964" y="4572"/>
                </a:lnTo>
                <a:lnTo>
                  <a:pt x="2383536" y="9144"/>
                </a:lnTo>
                <a:lnTo>
                  <a:pt x="2388108" y="9144"/>
                </a:lnTo>
                <a:lnTo>
                  <a:pt x="2388108" y="1278636"/>
                </a:lnTo>
                <a:lnTo>
                  <a:pt x="2383536" y="1278636"/>
                </a:lnTo>
                <a:lnTo>
                  <a:pt x="2378964" y="1283208"/>
                </a:lnTo>
                <a:close/>
              </a:path>
              <a:path w="2388234" h="1289684">
                <a:moveTo>
                  <a:pt x="2388108" y="9144"/>
                </a:moveTo>
                <a:lnTo>
                  <a:pt x="2383536" y="9144"/>
                </a:lnTo>
                <a:lnTo>
                  <a:pt x="2378964" y="4572"/>
                </a:lnTo>
                <a:lnTo>
                  <a:pt x="2388108" y="4572"/>
                </a:lnTo>
                <a:lnTo>
                  <a:pt x="2388108" y="9144"/>
                </a:lnTo>
                <a:close/>
              </a:path>
              <a:path w="2388234" h="1289684">
                <a:moveTo>
                  <a:pt x="9144" y="1283208"/>
                </a:moveTo>
                <a:lnTo>
                  <a:pt x="4572" y="1278636"/>
                </a:lnTo>
                <a:lnTo>
                  <a:pt x="9144" y="1278636"/>
                </a:lnTo>
                <a:lnTo>
                  <a:pt x="9144" y="1283208"/>
                </a:lnTo>
                <a:close/>
              </a:path>
              <a:path w="2388234" h="1289684">
                <a:moveTo>
                  <a:pt x="2378964" y="1283208"/>
                </a:moveTo>
                <a:lnTo>
                  <a:pt x="9144" y="1283208"/>
                </a:lnTo>
                <a:lnTo>
                  <a:pt x="9144" y="1278636"/>
                </a:lnTo>
                <a:lnTo>
                  <a:pt x="2378964" y="1278636"/>
                </a:lnTo>
                <a:lnTo>
                  <a:pt x="2378964" y="1283208"/>
                </a:lnTo>
                <a:close/>
              </a:path>
              <a:path w="2388234" h="1289684">
                <a:moveTo>
                  <a:pt x="2388108" y="1283208"/>
                </a:moveTo>
                <a:lnTo>
                  <a:pt x="2378964" y="1283208"/>
                </a:lnTo>
                <a:lnTo>
                  <a:pt x="2383536" y="1278636"/>
                </a:lnTo>
                <a:lnTo>
                  <a:pt x="2388108" y="1278636"/>
                </a:lnTo>
                <a:lnTo>
                  <a:pt x="2388108" y="12832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023654" y="6504475"/>
            <a:ext cx="81329" cy="14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59452" y="5952744"/>
            <a:ext cx="649605" cy="559435"/>
          </a:xfrm>
          <a:custGeom>
            <a:avLst/>
            <a:gdLst/>
            <a:ahLst/>
            <a:cxnLst/>
            <a:rect l="l" t="t" r="r" b="b"/>
            <a:pathLst>
              <a:path w="649604" h="559434">
                <a:moveTo>
                  <a:pt x="358140" y="1524"/>
                </a:moveTo>
                <a:lnTo>
                  <a:pt x="292608" y="1524"/>
                </a:lnTo>
                <a:lnTo>
                  <a:pt x="324612" y="0"/>
                </a:lnTo>
                <a:lnTo>
                  <a:pt x="358140" y="1524"/>
                </a:lnTo>
                <a:close/>
              </a:path>
              <a:path w="649604" h="559434">
                <a:moveTo>
                  <a:pt x="390144" y="557784"/>
                </a:moveTo>
                <a:lnTo>
                  <a:pt x="260604" y="557784"/>
                </a:lnTo>
                <a:lnTo>
                  <a:pt x="230124" y="556260"/>
                </a:lnTo>
                <a:lnTo>
                  <a:pt x="144779" y="547115"/>
                </a:lnTo>
                <a:lnTo>
                  <a:pt x="97535" y="537971"/>
                </a:lnTo>
                <a:lnTo>
                  <a:pt x="67055" y="530351"/>
                </a:lnTo>
                <a:lnTo>
                  <a:pt x="57912" y="528828"/>
                </a:lnTo>
                <a:lnTo>
                  <a:pt x="27431" y="516635"/>
                </a:lnTo>
                <a:lnTo>
                  <a:pt x="22860" y="513588"/>
                </a:lnTo>
                <a:lnTo>
                  <a:pt x="16764" y="509016"/>
                </a:lnTo>
                <a:lnTo>
                  <a:pt x="7619" y="502919"/>
                </a:lnTo>
                <a:lnTo>
                  <a:pt x="4571" y="498347"/>
                </a:lnTo>
                <a:lnTo>
                  <a:pt x="3047" y="495299"/>
                </a:lnTo>
                <a:lnTo>
                  <a:pt x="1524" y="493776"/>
                </a:lnTo>
                <a:lnTo>
                  <a:pt x="1524" y="490728"/>
                </a:lnTo>
                <a:lnTo>
                  <a:pt x="0" y="490728"/>
                </a:lnTo>
                <a:lnTo>
                  <a:pt x="0" y="68580"/>
                </a:lnTo>
                <a:lnTo>
                  <a:pt x="1524" y="68580"/>
                </a:lnTo>
                <a:lnTo>
                  <a:pt x="1524" y="65532"/>
                </a:lnTo>
                <a:lnTo>
                  <a:pt x="3048" y="65532"/>
                </a:lnTo>
                <a:lnTo>
                  <a:pt x="3048" y="64007"/>
                </a:lnTo>
                <a:lnTo>
                  <a:pt x="4572" y="60959"/>
                </a:lnTo>
                <a:lnTo>
                  <a:pt x="7620" y="57912"/>
                </a:lnTo>
                <a:lnTo>
                  <a:pt x="7620" y="56387"/>
                </a:lnTo>
                <a:lnTo>
                  <a:pt x="16764" y="50291"/>
                </a:lnTo>
                <a:lnTo>
                  <a:pt x="21336" y="45720"/>
                </a:lnTo>
                <a:lnTo>
                  <a:pt x="27432" y="42671"/>
                </a:lnTo>
                <a:lnTo>
                  <a:pt x="35052" y="39623"/>
                </a:lnTo>
                <a:lnTo>
                  <a:pt x="41148" y="36576"/>
                </a:lnTo>
                <a:lnTo>
                  <a:pt x="50292" y="33527"/>
                </a:lnTo>
                <a:lnTo>
                  <a:pt x="57912" y="30479"/>
                </a:lnTo>
                <a:lnTo>
                  <a:pt x="67056" y="28955"/>
                </a:lnTo>
                <a:lnTo>
                  <a:pt x="76200" y="25907"/>
                </a:lnTo>
                <a:lnTo>
                  <a:pt x="120396" y="16763"/>
                </a:lnTo>
                <a:lnTo>
                  <a:pt x="199644" y="6095"/>
                </a:lnTo>
                <a:lnTo>
                  <a:pt x="260604" y="1524"/>
                </a:lnTo>
                <a:lnTo>
                  <a:pt x="390144" y="1524"/>
                </a:lnTo>
                <a:lnTo>
                  <a:pt x="420624" y="3048"/>
                </a:lnTo>
                <a:lnTo>
                  <a:pt x="449579" y="6095"/>
                </a:lnTo>
                <a:lnTo>
                  <a:pt x="266699" y="6096"/>
                </a:lnTo>
                <a:lnTo>
                  <a:pt x="234696" y="7619"/>
                </a:lnTo>
                <a:lnTo>
                  <a:pt x="196596" y="10667"/>
                </a:lnTo>
                <a:lnTo>
                  <a:pt x="181355" y="12192"/>
                </a:lnTo>
                <a:lnTo>
                  <a:pt x="167640" y="13715"/>
                </a:lnTo>
                <a:lnTo>
                  <a:pt x="156972" y="15239"/>
                </a:lnTo>
                <a:lnTo>
                  <a:pt x="144779" y="16764"/>
                </a:lnTo>
                <a:lnTo>
                  <a:pt x="117347" y="21336"/>
                </a:lnTo>
                <a:lnTo>
                  <a:pt x="94487" y="25908"/>
                </a:lnTo>
                <a:lnTo>
                  <a:pt x="70104" y="32003"/>
                </a:lnTo>
                <a:lnTo>
                  <a:pt x="65531" y="33528"/>
                </a:lnTo>
                <a:lnTo>
                  <a:pt x="59436" y="35051"/>
                </a:lnTo>
                <a:lnTo>
                  <a:pt x="50292" y="38099"/>
                </a:lnTo>
                <a:lnTo>
                  <a:pt x="47243" y="39624"/>
                </a:lnTo>
                <a:lnTo>
                  <a:pt x="42672" y="41147"/>
                </a:lnTo>
                <a:lnTo>
                  <a:pt x="39623" y="42672"/>
                </a:lnTo>
                <a:lnTo>
                  <a:pt x="35052" y="44195"/>
                </a:lnTo>
                <a:lnTo>
                  <a:pt x="25908" y="48767"/>
                </a:lnTo>
                <a:lnTo>
                  <a:pt x="24384" y="50292"/>
                </a:lnTo>
                <a:lnTo>
                  <a:pt x="18288" y="53339"/>
                </a:lnTo>
                <a:lnTo>
                  <a:pt x="7620" y="64008"/>
                </a:lnTo>
                <a:lnTo>
                  <a:pt x="6096" y="67055"/>
                </a:lnTo>
                <a:lnTo>
                  <a:pt x="4572" y="71627"/>
                </a:lnTo>
                <a:lnTo>
                  <a:pt x="4572" y="79248"/>
                </a:lnTo>
                <a:lnTo>
                  <a:pt x="1524" y="79248"/>
                </a:lnTo>
                <a:lnTo>
                  <a:pt x="1524" y="82296"/>
                </a:lnTo>
                <a:lnTo>
                  <a:pt x="3048" y="83820"/>
                </a:lnTo>
                <a:lnTo>
                  <a:pt x="4572" y="86868"/>
                </a:lnTo>
                <a:lnTo>
                  <a:pt x="4572" y="487679"/>
                </a:lnTo>
                <a:lnTo>
                  <a:pt x="6096" y="487679"/>
                </a:lnTo>
                <a:lnTo>
                  <a:pt x="6096" y="492251"/>
                </a:lnTo>
                <a:lnTo>
                  <a:pt x="7620" y="492251"/>
                </a:lnTo>
                <a:lnTo>
                  <a:pt x="7620" y="495299"/>
                </a:lnTo>
                <a:lnTo>
                  <a:pt x="9144" y="495300"/>
                </a:lnTo>
                <a:lnTo>
                  <a:pt x="18288" y="504443"/>
                </a:lnTo>
                <a:lnTo>
                  <a:pt x="21336" y="505967"/>
                </a:lnTo>
                <a:lnTo>
                  <a:pt x="22860" y="507491"/>
                </a:lnTo>
                <a:lnTo>
                  <a:pt x="38100" y="515111"/>
                </a:lnTo>
                <a:lnTo>
                  <a:pt x="42672" y="516636"/>
                </a:lnTo>
                <a:lnTo>
                  <a:pt x="45720" y="518159"/>
                </a:lnTo>
                <a:lnTo>
                  <a:pt x="64008" y="524255"/>
                </a:lnTo>
                <a:lnTo>
                  <a:pt x="70104" y="525780"/>
                </a:lnTo>
                <a:lnTo>
                  <a:pt x="74676" y="527303"/>
                </a:lnTo>
                <a:lnTo>
                  <a:pt x="86868" y="530352"/>
                </a:lnTo>
                <a:lnTo>
                  <a:pt x="94488" y="531875"/>
                </a:lnTo>
                <a:lnTo>
                  <a:pt x="100584" y="533400"/>
                </a:lnTo>
                <a:lnTo>
                  <a:pt x="115824" y="536447"/>
                </a:lnTo>
                <a:lnTo>
                  <a:pt x="143256" y="541019"/>
                </a:lnTo>
                <a:lnTo>
                  <a:pt x="155448" y="542544"/>
                </a:lnTo>
                <a:lnTo>
                  <a:pt x="166116" y="544067"/>
                </a:lnTo>
                <a:lnTo>
                  <a:pt x="233172" y="550164"/>
                </a:lnTo>
                <a:lnTo>
                  <a:pt x="388620" y="553211"/>
                </a:lnTo>
                <a:lnTo>
                  <a:pt x="449580" y="553211"/>
                </a:lnTo>
                <a:lnTo>
                  <a:pt x="420624" y="556260"/>
                </a:lnTo>
                <a:lnTo>
                  <a:pt x="390144" y="557784"/>
                </a:lnTo>
                <a:close/>
              </a:path>
              <a:path w="649604" h="559434">
                <a:moveTo>
                  <a:pt x="644591" y="86959"/>
                </a:moveTo>
                <a:lnTo>
                  <a:pt x="644652" y="70103"/>
                </a:lnTo>
                <a:lnTo>
                  <a:pt x="643128" y="70103"/>
                </a:lnTo>
                <a:lnTo>
                  <a:pt x="643128" y="65531"/>
                </a:lnTo>
                <a:lnTo>
                  <a:pt x="641604" y="64007"/>
                </a:lnTo>
                <a:lnTo>
                  <a:pt x="640080" y="64007"/>
                </a:lnTo>
                <a:lnTo>
                  <a:pt x="640080" y="60959"/>
                </a:lnTo>
                <a:lnTo>
                  <a:pt x="635508" y="56387"/>
                </a:lnTo>
                <a:lnTo>
                  <a:pt x="632460" y="54863"/>
                </a:lnTo>
                <a:lnTo>
                  <a:pt x="630936" y="53339"/>
                </a:lnTo>
                <a:lnTo>
                  <a:pt x="627888" y="51815"/>
                </a:lnTo>
                <a:lnTo>
                  <a:pt x="626364" y="50291"/>
                </a:lnTo>
                <a:lnTo>
                  <a:pt x="611124" y="42671"/>
                </a:lnTo>
                <a:lnTo>
                  <a:pt x="606552" y="41147"/>
                </a:lnTo>
                <a:lnTo>
                  <a:pt x="603504" y="39623"/>
                </a:lnTo>
                <a:lnTo>
                  <a:pt x="585216" y="33527"/>
                </a:lnTo>
                <a:lnTo>
                  <a:pt x="579120" y="32003"/>
                </a:lnTo>
                <a:lnTo>
                  <a:pt x="574548" y="30479"/>
                </a:lnTo>
                <a:lnTo>
                  <a:pt x="568452" y="28955"/>
                </a:lnTo>
                <a:lnTo>
                  <a:pt x="560832" y="27431"/>
                </a:lnTo>
                <a:lnTo>
                  <a:pt x="548640" y="24383"/>
                </a:lnTo>
                <a:lnTo>
                  <a:pt x="541020" y="22859"/>
                </a:lnTo>
                <a:lnTo>
                  <a:pt x="531876" y="21335"/>
                </a:lnTo>
                <a:lnTo>
                  <a:pt x="524256" y="19811"/>
                </a:lnTo>
                <a:lnTo>
                  <a:pt x="515112" y="18287"/>
                </a:lnTo>
                <a:lnTo>
                  <a:pt x="454152" y="10667"/>
                </a:lnTo>
                <a:lnTo>
                  <a:pt x="414528" y="7619"/>
                </a:lnTo>
                <a:lnTo>
                  <a:pt x="387096" y="6095"/>
                </a:lnTo>
                <a:lnTo>
                  <a:pt x="449580" y="6096"/>
                </a:lnTo>
                <a:lnTo>
                  <a:pt x="504444" y="12192"/>
                </a:lnTo>
                <a:lnTo>
                  <a:pt x="551688" y="21336"/>
                </a:lnTo>
                <a:lnTo>
                  <a:pt x="582168" y="28956"/>
                </a:lnTo>
                <a:lnTo>
                  <a:pt x="591312" y="30480"/>
                </a:lnTo>
                <a:lnTo>
                  <a:pt x="600456" y="33528"/>
                </a:lnTo>
                <a:lnTo>
                  <a:pt x="608076" y="36576"/>
                </a:lnTo>
                <a:lnTo>
                  <a:pt x="614172" y="39624"/>
                </a:lnTo>
                <a:lnTo>
                  <a:pt x="621792" y="42672"/>
                </a:lnTo>
                <a:lnTo>
                  <a:pt x="627888" y="45720"/>
                </a:lnTo>
                <a:lnTo>
                  <a:pt x="632460" y="50292"/>
                </a:lnTo>
                <a:lnTo>
                  <a:pt x="641604" y="56388"/>
                </a:lnTo>
                <a:lnTo>
                  <a:pt x="644652" y="60960"/>
                </a:lnTo>
                <a:lnTo>
                  <a:pt x="647699" y="64007"/>
                </a:lnTo>
                <a:lnTo>
                  <a:pt x="647700" y="65532"/>
                </a:lnTo>
                <a:lnTo>
                  <a:pt x="649224" y="68580"/>
                </a:lnTo>
                <a:lnTo>
                  <a:pt x="649224" y="79248"/>
                </a:lnTo>
                <a:lnTo>
                  <a:pt x="647700" y="82296"/>
                </a:lnTo>
                <a:lnTo>
                  <a:pt x="647700" y="83820"/>
                </a:lnTo>
                <a:lnTo>
                  <a:pt x="644652" y="86868"/>
                </a:lnTo>
                <a:close/>
              </a:path>
              <a:path w="649604" h="559434">
                <a:moveTo>
                  <a:pt x="4572" y="86868"/>
                </a:moveTo>
                <a:lnTo>
                  <a:pt x="3048" y="83820"/>
                </a:lnTo>
                <a:lnTo>
                  <a:pt x="1524" y="82296"/>
                </a:lnTo>
                <a:lnTo>
                  <a:pt x="1524" y="79248"/>
                </a:lnTo>
                <a:lnTo>
                  <a:pt x="4572" y="79248"/>
                </a:lnTo>
                <a:lnTo>
                  <a:pt x="4572" y="86868"/>
                </a:lnTo>
                <a:close/>
              </a:path>
              <a:path w="649604" h="559434">
                <a:moveTo>
                  <a:pt x="449580" y="553211"/>
                </a:moveTo>
                <a:lnTo>
                  <a:pt x="388620" y="553211"/>
                </a:lnTo>
                <a:lnTo>
                  <a:pt x="388620" y="551687"/>
                </a:lnTo>
                <a:lnTo>
                  <a:pt x="417576" y="550163"/>
                </a:lnTo>
                <a:lnTo>
                  <a:pt x="455676" y="547115"/>
                </a:lnTo>
                <a:lnTo>
                  <a:pt x="483108" y="544067"/>
                </a:lnTo>
                <a:lnTo>
                  <a:pt x="495300" y="542543"/>
                </a:lnTo>
                <a:lnTo>
                  <a:pt x="505968" y="541019"/>
                </a:lnTo>
                <a:lnTo>
                  <a:pt x="515112" y="539495"/>
                </a:lnTo>
                <a:lnTo>
                  <a:pt x="525780" y="537971"/>
                </a:lnTo>
                <a:lnTo>
                  <a:pt x="556260" y="531875"/>
                </a:lnTo>
                <a:lnTo>
                  <a:pt x="580644" y="525779"/>
                </a:lnTo>
                <a:lnTo>
                  <a:pt x="585216" y="524255"/>
                </a:lnTo>
                <a:lnTo>
                  <a:pt x="591312" y="522731"/>
                </a:lnTo>
                <a:lnTo>
                  <a:pt x="595884" y="521207"/>
                </a:lnTo>
                <a:lnTo>
                  <a:pt x="598932" y="519683"/>
                </a:lnTo>
                <a:lnTo>
                  <a:pt x="608076" y="516635"/>
                </a:lnTo>
                <a:lnTo>
                  <a:pt x="629412" y="505967"/>
                </a:lnTo>
                <a:lnTo>
                  <a:pt x="632460" y="502919"/>
                </a:lnTo>
                <a:lnTo>
                  <a:pt x="635508" y="501395"/>
                </a:lnTo>
                <a:lnTo>
                  <a:pt x="638556" y="498347"/>
                </a:lnTo>
                <a:lnTo>
                  <a:pt x="640080" y="495299"/>
                </a:lnTo>
                <a:lnTo>
                  <a:pt x="641604" y="493775"/>
                </a:lnTo>
                <a:lnTo>
                  <a:pt x="643128" y="490728"/>
                </a:lnTo>
                <a:lnTo>
                  <a:pt x="644591" y="86959"/>
                </a:lnTo>
                <a:lnTo>
                  <a:pt x="647700" y="83820"/>
                </a:lnTo>
                <a:lnTo>
                  <a:pt x="647700" y="82296"/>
                </a:lnTo>
                <a:lnTo>
                  <a:pt x="649224" y="79248"/>
                </a:lnTo>
                <a:lnTo>
                  <a:pt x="649224" y="490728"/>
                </a:lnTo>
                <a:lnTo>
                  <a:pt x="647700" y="493775"/>
                </a:lnTo>
                <a:lnTo>
                  <a:pt x="647700" y="495300"/>
                </a:lnTo>
                <a:lnTo>
                  <a:pt x="644652" y="498348"/>
                </a:lnTo>
                <a:lnTo>
                  <a:pt x="641604" y="502920"/>
                </a:lnTo>
                <a:lnTo>
                  <a:pt x="632460" y="509016"/>
                </a:lnTo>
                <a:lnTo>
                  <a:pt x="591312" y="528828"/>
                </a:lnTo>
                <a:lnTo>
                  <a:pt x="582168" y="530352"/>
                </a:lnTo>
                <a:lnTo>
                  <a:pt x="573024" y="533400"/>
                </a:lnTo>
                <a:lnTo>
                  <a:pt x="551688" y="537972"/>
                </a:lnTo>
                <a:lnTo>
                  <a:pt x="528828" y="542544"/>
                </a:lnTo>
                <a:lnTo>
                  <a:pt x="504444" y="547116"/>
                </a:lnTo>
                <a:lnTo>
                  <a:pt x="478536" y="550164"/>
                </a:lnTo>
                <a:lnTo>
                  <a:pt x="449580" y="553211"/>
                </a:lnTo>
                <a:close/>
              </a:path>
              <a:path w="649604" h="559434">
                <a:moveTo>
                  <a:pt x="324612" y="559308"/>
                </a:moveTo>
                <a:lnTo>
                  <a:pt x="292608" y="557784"/>
                </a:lnTo>
                <a:lnTo>
                  <a:pt x="358140" y="557784"/>
                </a:lnTo>
                <a:lnTo>
                  <a:pt x="324612" y="5593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764023" y="6027420"/>
            <a:ext cx="640079" cy="4785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764023" y="5958840"/>
            <a:ext cx="640079" cy="1371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759452" y="5952744"/>
            <a:ext cx="649605" cy="558800"/>
          </a:xfrm>
          <a:custGeom>
            <a:avLst/>
            <a:gdLst/>
            <a:ahLst/>
            <a:cxnLst/>
            <a:rect l="l" t="t" r="r" b="b"/>
            <a:pathLst>
              <a:path w="649604" h="558800">
                <a:moveTo>
                  <a:pt x="358140" y="1270"/>
                </a:moveTo>
                <a:lnTo>
                  <a:pt x="292608" y="1270"/>
                </a:lnTo>
                <a:lnTo>
                  <a:pt x="324612" y="0"/>
                </a:lnTo>
                <a:lnTo>
                  <a:pt x="358140" y="1270"/>
                </a:lnTo>
                <a:close/>
              </a:path>
              <a:path w="649604" h="558800">
                <a:moveTo>
                  <a:pt x="10668" y="69850"/>
                </a:moveTo>
                <a:lnTo>
                  <a:pt x="10668" y="67310"/>
                </a:lnTo>
                <a:lnTo>
                  <a:pt x="1524" y="67310"/>
                </a:lnTo>
                <a:lnTo>
                  <a:pt x="1524" y="64770"/>
                </a:lnTo>
                <a:lnTo>
                  <a:pt x="3048" y="64770"/>
                </a:lnTo>
                <a:lnTo>
                  <a:pt x="3048" y="63500"/>
                </a:lnTo>
                <a:lnTo>
                  <a:pt x="4572" y="59690"/>
                </a:lnTo>
                <a:lnTo>
                  <a:pt x="7620" y="57150"/>
                </a:lnTo>
                <a:lnTo>
                  <a:pt x="7620" y="55880"/>
                </a:lnTo>
                <a:lnTo>
                  <a:pt x="16764" y="49530"/>
                </a:lnTo>
                <a:lnTo>
                  <a:pt x="21336" y="44450"/>
                </a:lnTo>
                <a:lnTo>
                  <a:pt x="27432" y="41910"/>
                </a:lnTo>
                <a:lnTo>
                  <a:pt x="35052" y="39370"/>
                </a:lnTo>
                <a:lnTo>
                  <a:pt x="41148" y="35560"/>
                </a:lnTo>
                <a:lnTo>
                  <a:pt x="50292" y="33020"/>
                </a:lnTo>
                <a:lnTo>
                  <a:pt x="57912" y="29210"/>
                </a:lnTo>
                <a:lnTo>
                  <a:pt x="67056" y="27940"/>
                </a:lnTo>
                <a:lnTo>
                  <a:pt x="76200" y="25400"/>
                </a:lnTo>
                <a:lnTo>
                  <a:pt x="97536" y="20320"/>
                </a:lnTo>
                <a:lnTo>
                  <a:pt x="120396" y="16510"/>
                </a:lnTo>
                <a:lnTo>
                  <a:pt x="144780" y="11430"/>
                </a:lnTo>
                <a:lnTo>
                  <a:pt x="199644" y="5080"/>
                </a:lnTo>
                <a:lnTo>
                  <a:pt x="228600" y="2540"/>
                </a:lnTo>
                <a:lnTo>
                  <a:pt x="260604" y="1270"/>
                </a:lnTo>
                <a:lnTo>
                  <a:pt x="390144" y="1270"/>
                </a:lnTo>
                <a:lnTo>
                  <a:pt x="420624" y="2540"/>
                </a:lnTo>
                <a:lnTo>
                  <a:pt x="449580" y="5080"/>
                </a:lnTo>
                <a:lnTo>
                  <a:pt x="493471" y="10160"/>
                </a:lnTo>
                <a:lnTo>
                  <a:pt x="292608" y="10160"/>
                </a:lnTo>
                <a:lnTo>
                  <a:pt x="201168" y="13970"/>
                </a:lnTo>
                <a:lnTo>
                  <a:pt x="146304" y="20320"/>
                </a:lnTo>
                <a:lnTo>
                  <a:pt x="121920" y="25400"/>
                </a:lnTo>
                <a:lnTo>
                  <a:pt x="99060" y="29210"/>
                </a:lnTo>
                <a:lnTo>
                  <a:pt x="79248" y="34290"/>
                </a:lnTo>
                <a:lnTo>
                  <a:pt x="70104" y="38100"/>
                </a:lnTo>
                <a:lnTo>
                  <a:pt x="60960" y="39370"/>
                </a:lnTo>
                <a:lnTo>
                  <a:pt x="38100" y="48260"/>
                </a:lnTo>
                <a:lnTo>
                  <a:pt x="32004" y="50800"/>
                </a:lnTo>
                <a:lnTo>
                  <a:pt x="18288" y="59690"/>
                </a:lnTo>
                <a:lnTo>
                  <a:pt x="15240" y="63500"/>
                </a:lnTo>
                <a:lnTo>
                  <a:pt x="12192" y="64770"/>
                </a:lnTo>
                <a:lnTo>
                  <a:pt x="10668" y="69850"/>
                </a:lnTo>
                <a:close/>
              </a:path>
              <a:path w="649604" h="558800">
                <a:moveTo>
                  <a:pt x="637032" y="66040"/>
                </a:moveTo>
                <a:lnTo>
                  <a:pt x="605028" y="44450"/>
                </a:lnTo>
                <a:lnTo>
                  <a:pt x="588264" y="40640"/>
                </a:lnTo>
                <a:lnTo>
                  <a:pt x="569976" y="34290"/>
                </a:lnTo>
                <a:lnTo>
                  <a:pt x="550164" y="29210"/>
                </a:lnTo>
                <a:lnTo>
                  <a:pt x="527304" y="25400"/>
                </a:lnTo>
                <a:lnTo>
                  <a:pt x="502920" y="20320"/>
                </a:lnTo>
                <a:lnTo>
                  <a:pt x="477012" y="17780"/>
                </a:lnTo>
                <a:lnTo>
                  <a:pt x="449580" y="13970"/>
                </a:lnTo>
                <a:lnTo>
                  <a:pt x="358140" y="10160"/>
                </a:lnTo>
                <a:lnTo>
                  <a:pt x="493471" y="10160"/>
                </a:lnTo>
                <a:lnTo>
                  <a:pt x="504444" y="11430"/>
                </a:lnTo>
                <a:lnTo>
                  <a:pt x="528828" y="16510"/>
                </a:lnTo>
                <a:lnTo>
                  <a:pt x="551688" y="20320"/>
                </a:lnTo>
                <a:lnTo>
                  <a:pt x="573024" y="25400"/>
                </a:lnTo>
                <a:lnTo>
                  <a:pt x="582168" y="27940"/>
                </a:lnTo>
                <a:lnTo>
                  <a:pt x="591312" y="29210"/>
                </a:lnTo>
                <a:lnTo>
                  <a:pt x="600456" y="33020"/>
                </a:lnTo>
                <a:lnTo>
                  <a:pt x="608076" y="35560"/>
                </a:lnTo>
                <a:lnTo>
                  <a:pt x="614172" y="39370"/>
                </a:lnTo>
                <a:lnTo>
                  <a:pt x="621792" y="41910"/>
                </a:lnTo>
                <a:lnTo>
                  <a:pt x="627888" y="44450"/>
                </a:lnTo>
                <a:lnTo>
                  <a:pt x="632460" y="49530"/>
                </a:lnTo>
                <a:lnTo>
                  <a:pt x="641604" y="55880"/>
                </a:lnTo>
                <a:lnTo>
                  <a:pt x="647700" y="63500"/>
                </a:lnTo>
                <a:lnTo>
                  <a:pt x="647700" y="64770"/>
                </a:lnTo>
                <a:lnTo>
                  <a:pt x="637032" y="64770"/>
                </a:lnTo>
                <a:lnTo>
                  <a:pt x="637032" y="66040"/>
                </a:lnTo>
                <a:close/>
              </a:path>
              <a:path w="649604" h="558800">
                <a:moveTo>
                  <a:pt x="638556" y="69850"/>
                </a:moveTo>
                <a:lnTo>
                  <a:pt x="637032" y="64770"/>
                </a:lnTo>
                <a:lnTo>
                  <a:pt x="647700" y="64770"/>
                </a:lnTo>
                <a:lnTo>
                  <a:pt x="649224" y="67310"/>
                </a:lnTo>
                <a:lnTo>
                  <a:pt x="638556" y="67310"/>
                </a:lnTo>
                <a:lnTo>
                  <a:pt x="638556" y="69850"/>
                </a:lnTo>
                <a:close/>
              </a:path>
              <a:path w="649604" h="558800">
                <a:moveTo>
                  <a:pt x="10668" y="490220"/>
                </a:moveTo>
                <a:lnTo>
                  <a:pt x="0" y="490220"/>
                </a:lnTo>
                <a:lnTo>
                  <a:pt x="0" y="67310"/>
                </a:lnTo>
                <a:lnTo>
                  <a:pt x="10668" y="67310"/>
                </a:lnTo>
                <a:lnTo>
                  <a:pt x="10668" y="71120"/>
                </a:lnTo>
                <a:lnTo>
                  <a:pt x="9906" y="72390"/>
                </a:lnTo>
                <a:lnTo>
                  <a:pt x="9144" y="72390"/>
                </a:lnTo>
                <a:lnTo>
                  <a:pt x="9144" y="78740"/>
                </a:lnTo>
                <a:lnTo>
                  <a:pt x="1524" y="78740"/>
                </a:lnTo>
                <a:lnTo>
                  <a:pt x="1524" y="81280"/>
                </a:lnTo>
                <a:lnTo>
                  <a:pt x="3048" y="82550"/>
                </a:lnTo>
                <a:lnTo>
                  <a:pt x="4572" y="86360"/>
                </a:lnTo>
                <a:lnTo>
                  <a:pt x="7620" y="90170"/>
                </a:lnTo>
                <a:lnTo>
                  <a:pt x="9144" y="91440"/>
                </a:lnTo>
                <a:lnTo>
                  <a:pt x="9144" y="483870"/>
                </a:lnTo>
                <a:lnTo>
                  <a:pt x="10668" y="486410"/>
                </a:lnTo>
                <a:lnTo>
                  <a:pt x="10668" y="490220"/>
                </a:lnTo>
                <a:close/>
              </a:path>
              <a:path w="649604" h="558800">
                <a:moveTo>
                  <a:pt x="640080" y="91440"/>
                </a:moveTo>
                <a:lnTo>
                  <a:pt x="640080" y="71120"/>
                </a:lnTo>
                <a:lnTo>
                  <a:pt x="638556" y="67310"/>
                </a:lnTo>
                <a:lnTo>
                  <a:pt x="649224" y="67310"/>
                </a:lnTo>
                <a:lnTo>
                  <a:pt x="649224" y="78740"/>
                </a:lnTo>
                <a:lnTo>
                  <a:pt x="647700" y="81280"/>
                </a:lnTo>
                <a:lnTo>
                  <a:pt x="647700" y="82550"/>
                </a:lnTo>
                <a:lnTo>
                  <a:pt x="641604" y="90170"/>
                </a:lnTo>
                <a:lnTo>
                  <a:pt x="640080" y="91440"/>
                </a:lnTo>
                <a:close/>
              </a:path>
              <a:path w="649604" h="558800">
                <a:moveTo>
                  <a:pt x="9144" y="73660"/>
                </a:moveTo>
                <a:lnTo>
                  <a:pt x="9144" y="72390"/>
                </a:lnTo>
                <a:lnTo>
                  <a:pt x="9398" y="73236"/>
                </a:lnTo>
                <a:lnTo>
                  <a:pt x="9144" y="73660"/>
                </a:lnTo>
                <a:close/>
              </a:path>
              <a:path w="649604" h="558800">
                <a:moveTo>
                  <a:pt x="9398" y="73236"/>
                </a:moveTo>
                <a:lnTo>
                  <a:pt x="9144" y="72390"/>
                </a:lnTo>
                <a:lnTo>
                  <a:pt x="9906" y="72390"/>
                </a:lnTo>
                <a:lnTo>
                  <a:pt x="9398" y="73236"/>
                </a:lnTo>
                <a:close/>
              </a:path>
              <a:path w="649604" h="558800">
                <a:moveTo>
                  <a:pt x="358140" y="147320"/>
                </a:moveTo>
                <a:lnTo>
                  <a:pt x="292608" y="147320"/>
                </a:lnTo>
                <a:lnTo>
                  <a:pt x="260604" y="146050"/>
                </a:lnTo>
                <a:lnTo>
                  <a:pt x="199644" y="140970"/>
                </a:lnTo>
                <a:lnTo>
                  <a:pt x="144780" y="134620"/>
                </a:lnTo>
                <a:lnTo>
                  <a:pt x="97536" y="127000"/>
                </a:lnTo>
                <a:lnTo>
                  <a:pt x="77724" y="120650"/>
                </a:lnTo>
                <a:lnTo>
                  <a:pt x="67056" y="119380"/>
                </a:lnTo>
                <a:lnTo>
                  <a:pt x="27432" y="104140"/>
                </a:lnTo>
                <a:lnTo>
                  <a:pt x="9144" y="91440"/>
                </a:lnTo>
                <a:lnTo>
                  <a:pt x="9144" y="73660"/>
                </a:lnTo>
                <a:lnTo>
                  <a:pt x="9398" y="73236"/>
                </a:lnTo>
                <a:lnTo>
                  <a:pt x="10668" y="77470"/>
                </a:lnTo>
                <a:lnTo>
                  <a:pt x="10668" y="78740"/>
                </a:lnTo>
                <a:lnTo>
                  <a:pt x="12192" y="80010"/>
                </a:lnTo>
                <a:lnTo>
                  <a:pt x="15240" y="85090"/>
                </a:lnTo>
                <a:lnTo>
                  <a:pt x="17678" y="85090"/>
                </a:lnTo>
                <a:lnTo>
                  <a:pt x="21336" y="88900"/>
                </a:lnTo>
                <a:lnTo>
                  <a:pt x="27432" y="92710"/>
                </a:lnTo>
                <a:lnTo>
                  <a:pt x="32004" y="95250"/>
                </a:lnTo>
                <a:lnTo>
                  <a:pt x="38100" y="97790"/>
                </a:lnTo>
                <a:lnTo>
                  <a:pt x="60960" y="107950"/>
                </a:lnTo>
                <a:lnTo>
                  <a:pt x="70104" y="109220"/>
                </a:lnTo>
                <a:lnTo>
                  <a:pt x="79248" y="111760"/>
                </a:lnTo>
                <a:lnTo>
                  <a:pt x="99060" y="116840"/>
                </a:lnTo>
                <a:lnTo>
                  <a:pt x="121920" y="120650"/>
                </a:lnTo>
                <a:lnTo>
                  <a:pt x="146304" y="125730"/>
                </a:lnTo>
                <a:lnTo>
                  <a:pt x="172212" y="128270"/>
                </a:lnTo>
                <a:lnTo>
                  <a:pt x="201168" y="132080"/>
                </a:lnTo>
                <a:lnTo>
                  <a:pt x="230124" y="133350"/>
                </a:lnTo>
                <a:lnTo>
                  <a:pt x="260604" y="135890"/>
                </a:lnTo>
                <a:lnTo>
                  <a:pt x="495808" y="135890"/>
                </a:lnTo>
                <a:lnTo>
                  <a:pt x="478536" y="138430"/>
                </a:lnTo>
                <a:lnTo>
                  <a:pt x="390144" y="146050"/>
                </a:lnTo>
                <a:lnTo>
                  <a:pt x="358140" y="147320"/>
                </a:lnTo>
                <a:close/>
              </a:path>
              <a:path w="649604" h="558800">
                <a:moveTo>
                  <a:pt x="640080" y="85090"/>
                </a:moveTo>
                <a:lnTo>
                  <a:pt x="633984" y="85090"/>
                </a:lnTo>
                <a:lnTo>
                  <a:pt x="637032" y="81280"/>
                </a:lnTo>
                <a:lnTo>
                  <a:pt x="640080" y="76200"/>
                </a:lnTo>
                <a:lnTo>
                  <a:pt x="640080" y="85090"/>
                </a:lnTo>
                <a:close/>
              </a:path>
              <a:path w="649604" h="558800">
                <a:moveTo>
                  <a:pt x="9144" y="91440"/>
                </a:moveTo>
                <a:lnTo>
                  <a:pt x="7620" y="90170"/>
                </a:lnTo>
                <a:lnTo>
                  <a:pt x="4572" y="86360"/>
                </a:lnTo>
                <a:lnTo>
                  <a:pt x="3048" y="82550"/>
                </a:lnTo>
                <a:lnTo>
                  <a:pt x="1524" y="81280"/>
                </a:lnTo>
                <a:lnTo>
                  <a:pt x="1524" y="78740"/>
                </a:lnTo>
                <a:lnTo>
                  <a:pt x="9144" y="78740"/>
                </a:lnTo>
                <a:lnTo>
                  <a:pt x="9144" y="91440"/>
                </a:lnTo>
                <a:close/>
              </a:path>
              <a:path w="649604" h="558800">
                <a:moveTo>
                  <a:pt x="649224" y="490220"/>
                </a:moveTo>
                <a:lnTo>
                  <a:pt x="638556" y="490220"/>
                </a:lnTo>
                <a:lnTo>
                  <a:pt x="640080" y="486410"/>
                </a:lnTo>
                <a:lnTo>
                  <a:pt x="640080" y="91440"/>
                </a:lnTo>
                <a:lnTo>
                  <a:pt x="641604" y="90170"/>
                </a:lnTo>
                <a:lnTo>
                  <a:pt x="647700" y="82550"/>
                </a:lnTo>
                <a:lnTo>
                  <a:pt x="647700" y="81280"/>
                </a:lnTo>
                <a:lnTo>
                  <a:pt x="649224" y="78740"/>
                </a:lnTo>
                <a:lnTo>
                  <a:pt x="649224" y="490220"/>
                </a:lnTo>
                <a:close/>
              </a:path>
              <a:path w="649604" h="558800">
                <a:moveTo>
                  <a:pt x="17678" y="85090"/>
                </a:moveTo>
                <a:lnTo>
                  <a:pt x="15240" y="85090"/>
                </a:lnTo>
                <a:lnTo>
                  <a:pt x="15240" y="82550"/>
                </a:lnTo>
                <a:lnTo>
                  <a:pt x="17678" y="85090"/>
                </a:lnTo>
                <a:close/>
              </a:path>
              <a:path w="649604" h="558800">
                <a:moveTo>
                  <a:pt x="495808" y="135890"/>
                </a:moveTo>
                <a:lnTo>
                  <a:pt x="388620" y="135890"/>
                </a:lnTo>
                <a:lnTo>
                  <a:pt x="419100" y="133350"/>
                </a:lnTo>
                <a:lnTo>
                  <a:pt x="448056" y="132080"/>
                </a:lnTo>
                <a:lnTo>
                  <a:pt x="477012" y="128270"/>
                </a:lnTo>
                <a:lnTo>
                  <a:pt x="502920" y="125730"/>
                </a:lnTo>
                <a:lnTo>
                  <a:pt x="527304" y="120650"/>
                </a:lnTo>
                <a:lnTo>
                  <a:pt x="550164" y="116840"/>
                </a:lnTo>
                <a:lnTo>
                  <a:pt x="569976" y="111760"/>
                </a:lnTo>
                <a:lnTo>
                  <a:pt x="579120" y="109220"/>
                </a:lnTo>
                <a:lnTo>
                  <a:pt x="588264" y="107950"/>
                </a:lnTo>
                <a:lnTo>
                  <a:pt x="611124" y="97790"/>
                </a:lnTo>
                <a:lnTo>
                  <a:pt x="623316" y="92710"/>
                </a:lnTo>
                <a:lnTo>
                  <a:pt x="627888" y="88900"/>
                </a:lnTo>
                <a:lnTo>
                  <a:pt x="630936" y="87630"/>
                </a:lnTo>
                <a:lnTo>
                  <a:pt x="635508" y="82550"/>
                </a:lnTo>
                <a:lnTo>
                  <a:pt x="633984" y="85090"/>
                </a:lnTo>
                <a:lnTo>
                  <a:pt x="640080" y="85090"/>
                </a:lnTo>
                <a:lnTo>
                  <a:pt x="640080" y="91440"/>
                </a:lnTo>
                <a:lnTo>
                  <a:pt x="600456" y="114300"/>
                </a:lnTo>
                <a:lnTo>
                  <a:pt x="573024" y="120650"/>
                </a:lnTo>
                <a:lnTo>
                  <a:pt x="551688" y="127000"/>
                </a:lnTo>
                <a:lnTo>
                  <a:pt x="528828" y="130810"/>
                </a:lnTo>
                <a:lnTo>
                  <a:pt x="495808" y="135890"/>
                </a:lnTo>
                <a:close/>
              </a:path>
              <a:path w="649604" h="558800">
                <a:moveTo>
                  <a:pt x="390144" y="557530"/>
                </a:moveTo>
                <a:lnTo>
                  <a:pt x="260604" y="557530"/>
                </a:lnTo>
                <a:lnTo>
                  <a:pt x="199644" y="552450"/>
                </a:lnTo>
                <a:lnTo>
                  <a:pt x="144780" y="546100"/>
                </a:lnTo>
                <a:lnTo>
                  <a:pt x="120396" y="542290"/>
                </a:lnTo>
                <a:lnTo>
                  <a:pt x="97536" y="537210"/>
                </a:lnTo>
                <a:lnTo>
                  <a:pt x="77724" y="533400"/>
                </a:lnTo>
                <a:lnTo>
                  <a:pt x="67056" y="529590"/>
                </a:lnTo>
                <a:lnTo>
                  <a:pt x="57912" y="528320"/>
                </a:lnTo>
                <a:lnTo>
                  <a:pt x="27432" y="515620"/>
                </a:lnTo>
                <a:lnTo>
                  <a:pt x="22860" y="513080"/>
                </a:lnTo>
                <a:lnTo>
                  <a:pt x="16764" y="508000"/>
                </a:lnTo>
                <a:lnTo>
                  <a:pt x="7620" y="501650"/>
                </a:lnTo>
                <a:lnTo>
                  <a:pt x="4572" y="497840"/>
                </a:lnTo>
                <a:lnTo>
                  <a:pt x="1524" y="492760"/>
                </a:lnTo>
                <a:lnTo>
                  <a:pt x="1524" y="490220"/>
                </a:lnTo>
                <a:lnTo>
                  <a:pt x="10668" y="490220"/>
                </a:lnTo>
                <a:lnTo>
                  <a:pt x="10668" y="488950"/>
                </a:lnTo>
                <a:lnTo>
                  <a:pt x="12192" y="492760"/>
                </a:lnTo>
                <a:lnTo>
                  <a:pt x="13498" y="492760"/>
                </a:lnTo>
                <a:lnTo>
                  <a:pt x="21336" y="500380"/>
                </a:lnTo>
                <a:lnTo>
                  <a:pt x="27432" y="504190"/>
                </a:lnTo>
                <a:lnTo>
                  <a:pt x="32004" y="506730"/>
                </a:lnTo>
                <a:lnTo>
                  <a:pt x="38100" y="509270"/>
                </a:lnTo>
                <a:lnTo>
                  <a:pt x="60960" y="519430"/>
                </a:lnTo>
                <a:lnTo>
                  <a:pt x="70104" y="520700"/>
                </a:lnTo>
                <a:lnTo>
                  <a:pt x="79248" y="523240"/>
                </a:lnTo>
                <a:lnTo>
                  <a:pt x="99060" y="528320"/>
                </a:lnTo>
                <a:lnTo>
                  <a:pt x="121920" y="533400"/>
                </a:lnTo>
                <a:lnTo>
                  <a:pt x="146304" y="537210"/>
                </a:lnTo>
                <a:lnTo>
                  <a:pt x="172212" y="539750"/>
                </a:lnTo>
                <a:lnTo>
                  <a:pt x="201168" y="543560"/>
                </a:lnTo>
                <a:lnTo>
                  <a:pt x="292608" y="547370"/>
                </a:lnTo>
                <a:lnTo>
                  <a:pt x="495808" y="547370"/>
                </a:lnTo>
                <a:lnTo>
                  <a:pt x="478536" y="549910"/>
                </a:lnTo>
                <a:lnTo>
                  <a:pt x="390144" y="557530"/>
                </a:lnTo>
                <a:close/>
              </a:path>
              <a:path w="649604" h="558800">
                <a:moveTo>
                  <a:pt x="647700" y="492760"/>
                </a:moveTo>
                <a:lnTo>
                  <a:pt x="637032" y="492760"/>
                </a:lnTo>
                <a:lnTo>
                  <a:pt x="638556" y="488950"/>
                </a:lnTo>
                <a:lnTo>
                  <a:pt x="638556" y="490220"/>
                </a:lnTo>
                <a:lnTo>
                  <a:pt x="649224" y="490220"/>
                </a:lnTo>
                <a:lnTo>
                  <a:pt x="647700" y="492760"/>
                </a:lnTo>
                <a:close/>
              </a:path>
              <a:path w="649604" h="558800">
                <a:moveTo>
                  <a:pt x="13498" y="492760"/>
                </a:moveTo>
                <a:lnTo>
                  <a:pt x="12192" y="492760"/>
                </a:lnTo>
                <a:lnTo>
                  <a:pt x="12192" y="491490"/>
                </a:lnTo>
                <a:lnTo>
                  <a:pt x="13498" y="492760"/>
                </a:lnTo>
                <a:close/>
              </a:path>
              <a:path w="649604" h="558800">
                <a:moveTo>
                  <a:pt x="495808" y="547370"/>
                </a:moveTo>
                <a:lnTo>
                  <a:pt x="356616" y="547370"/>
                </a:lnTo>
                <a:lnTo>
                  <a:pt x="448056" y="543560"/>
                </a:lnTo>
                <a:lnTo>
                  <a:pt x="477012" y="539750"/>
                </a:lnTo>
                <a:lnTo>
                  <a:pt x="527304" y="533400"/>
                </a:lnTo>
                <a:lnTo>
                  <a:pt x="569976" y="523240"/>
                </a:lnTo>
                <a:lnTo>
                  <a:pt x="579120" y="520700"/>
                </a:lnTo>
                <a:lnTo>
                  <a:pt x="588264" y="519430"/>
                </a:lnTo>
                <a:lnTo>
                  <a:pt x="611124" y="509270"/>
                </a:lnTo>
                <a:lnTo>
                  <a:pt x="617220" y="506730"/>
                </a:lnTo>
                <a:lnTo>
                  <a:pt x="621792" y="504190"/>
                </a:lnTo>
                <a:lnTo>
                  <a:pt x="627888" y="500380"/>
                </a:lnTo>
                <a:lnTo>
                  <a:pt x="637032" y="491490"/>
                </a:lnTo>
                <a:lnTo>
                  <a:pt x="637032" y="492760"/>
                </a:lnTo>
                <a:lnTo>
                  <a:pt x="647700" y="492760"/>
                </a:lnTo>
                <a:lnTo>
                  <a:pt x="647700" y="495300"/>
                </a:lnTo>
                <a:lnTo>
                  <a:pt x="644652" y="497840"/>
                </a:lnTo>
                <a:lnTo>
                  <a:pt x="641604" y="501650"/>
                </a:lnTo>
                <a:lnTo>
                  <a:pt x="632460" y="508000"/>
                </a:lnTo>
                <a:lnTo>
                  <a:pt x="627888" y="513080"/>
                </a:lnTo>
                <a:lnTo>
                  <a:pt x="615696" y="519430"/>
                </a:lnTo>
                <a:lnTo>
                  <a:pt x="600456" y="524510"/>
                </a:lnTo>
                <a:lnTo>
                  <a:pt x="591312" y="528320"/>
                </a:lnTo>
                <a:lnTo>
                  <a:pt x="582168" y="529590"/>
                </a:lnTo>
                <a:lnTo>
                  <a:pt x="573024" y="533400"/>
                </a:lnTo>
                <a:lnTo>
                  <a:pt x="551688" y="537210"/>
                </a:lnTo>
                <a:lnTo>
                  <a:pt x="528828" y="542290"/>
                </a:lnTo>
                <a:lnTo>
                  <a:pt x="495808" y="547370"/>
                </a:lnTo>
                <a:close/>
              </a:path>
              <a:path w="649604" h="558800">
                <a:moveTo>
                  <a:pt x="324612" y="558800"/>
                </a:moveTo>
                <a:lnTo>
                  <a:pt x="292608" y="557530"/>
                </a:lnTo>
                <a:lnTo>
                  <a:pt x="358140" y="557530"/>
                </a:lnTo>
                <a:lnTo>
                  <a:pt x="324612" y="558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430267" y="6193535"/>
            <a:ext cx="334010" cy="238125"/>
          </a:xfrm>
          <a:custGeom>
            <a:avLst/>
            <a:gdLst/>
            <a:ahLst/>
            <a:cxnLst/>
            <a:rect l="l" t="t" r="r" b="b"/>
            <a:pathLst>
              <a:path w="334010" h="238125">
                <a:moveTo>
                  <a:pt x="257556" y="77724"/>
                </a:moveTo>
                <a:lnTo>
                  <a:pt x="257556" y="0"/>
                </a:lnTo>
                <a:lnTo>
                  <a:pt x="319102" y="32004"/>
                </a:lnTo>
                <a:lnTo>
                  <a:pt x="269748" y="32004"/>
                </a:lnTo>
                <a:lnTo>
                  <a:pt x="269748" y="45720"/>
                </a:lnTo>
                <a:lnTo>
                  <a:pt x="321564" y="45720"/>
                </a:lnTo>
                <a:lnTo>
                  <a:pt x="257556" y="77724"/>
                </a:lnTo>
                <a:close/>
              </a:path>
              <a:path w="334010" h="238125">
                <a:moveTo>
                  <a:pt x="160020" y="230124"/>
                </a:moveTo>
                <a:lnTo>
                  <a:pt x="160020" y="35052"/>
                </a:lnTo>
                <a:lnTo>
                  <a:pt x="163068" y="32004"/>
                </a:lnTo>
                <a:lnTo>
                  <a:pt x="257556" y="32004"/>
                </a:lnTo>
                <a:lnTo>
                  <a:pt x="257556" y="39624"/>
                </a:lnTo>
                <a:lnTo>
                  <a:pt x="173736" y="39624"/>
                </a:lnTo>
                <a:lnTo>
                  <a:pt x="167640" y="45720"/>
                </a:lnTo>
                <a:lnTo>
                  <a:pt x="173736" y="45720"/>
                </a:lnTo>
                <a:lnTo>
                  <a:pt x="173736" y="224028"/>
                </a:lnTo>
                <a:lnTo>
                  <a:pt x="167640" y="224028"/>
                </a:lnTo>
                <a:lnTo>
                  <a:pt x="160020" y="230124"/>
                </a:lnTo>
                <a:close/>
              </a:path>
              <a:path w="334010" h="238125">
                <a:moveTo>
                  <a:pt x="321564" y="45720"/>
                </a:moveTo>
                <a:lnTo>
                  <a:pt x="269748" y="45720"/>
                </a:lnTo>
                <a:lnTo>
                  <a:pt x="269748" y="32004"/>
                </a:lnTo>
                <a:lnTo>
                  <a:pt x="319102" y="32004"/>
                </a:lnTo>
                <a:lnTo>
                  <a:pt x="333756" y="39624"/>
                </a:lnTo>
                <a:lnTo>
                  <a:pt x="321564" y="45720"/>
                </a:lnTo>
                <a:close/>
              </a:path>
              <a:path w="334010" h="238125">
                <a:moveTo>
                  <a:pt x="173736" y="45720"/>
                </a:moveTo>
                <a:lnTo>
                  <a:pt x="167640" y="45720"/>
                </a:lnTo>
                <a:lnTo>
                  <a:pt x="173736" y="39624"/>
                </a:lnTo>
                <a:lnTo>
                  <a:pt x="173736" y="45720"/>
                </a:lnTo>
                <a:close/>
              </a:path>
              <a:path w="334010" h="238125">
                <a:moveTo>
                  <a:pt x="257556" y="45720"/>
                </a:moveTo>
                <a:lnTo>
                  <a:pt x="173736" y="45720"/>
                </a:lnTo>
                <a:lnTo>
                  <a:pt x="173736" y="39624"/>
                </a:lnTo>
                <a:lnTo>
                  <a:pt x="257556" y="39624"/>
                </a:lnTo>
                <a:lnTo>
                  <a:pt x="257556" y="45720"/>
                </a:lnTo>
                <a:close/>
              </a:path>
              <a:path w="334010" h="238125">
                <a:moveTo>
                  <a:pt x="170688" y="237744"/>
                </a:moveTo>
                <a:lnTo>
                  <a:pt x="0" y="237744"/>
                </a:lnTo>
                <a:lnTo>
                  <a:pt x="0" y="224028"/>
                </a:lnTo>
                <a:lnTo>
                  <a:pt x="160020" y="224028"/>
                </a:lnTo>
                <a:lnTo>
                  <a:pt x="160020" y="230124"/>
                </a:lnTo>
                <a:lnTo>
                  <a:pt x="173736" y="230124"/>
                </a:lnTo>
                <a:lnTo>
                  <a:pt x="173736" y="234696"/>
                </a:lnTo>
                <a:lnTo>
                  <a:pt x="170688" y="237744"/>
                </a:lnTo>
                <a:close/>
              </a:path>
              <a:path w="334010" h="238125">
                <a:moveTo>
                  <a:pt x="173736" y="230124"/>
                </a:moveTo>
                <a:lnTo>
                  <a:pt x="160020" y="230124"/>
                </a:lnTo>
                <a:lnTo>
                  <a:pt x="167640" y="224028"/>
                </a:lnTo>
                <a:lnTo>
                  <a:pt x="173736" y="224028"/>
                </a:lnTo>
                <a:lnTo>
                  <a:pt x="173736" y="23012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819182" y="6504475"/>
            <a:ext cx="81329" cy="148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554980" y="5952744"/>
            <a:ext cx="649605" cy="559435"/>
          </a:xfrm>
          <a:custGeom>
            <a:avLst/>
            <a:gdLst/>
            <a:ahLst/>
            <a:cxnLst/>
            <a:rect l="l" t="t" r="r" b="b"/>
            <a:pathLst>
              <a:path w="649604" h="559434">
                <a:moveTo>
                  <a:pt x="358140" y="1524"/>
                </a:moveTo>
                <a:lnTo>
                  <a:pt x="292608" y="1524"/>
                </a:lnTo>
                <a:lnTo>
                  <a:pt x="324612" y="0"/>
                </a:lnTo>
                <a:lnTo>
                  <a:pt x="358140" y="1524"/>
                </a:lnTo>
                <a:close/>
              </a:path>
              <a:path w="649604" h="559434">
                <a:moveTo>
                  <a:pt x="390144" y="557784"/>
                </a:moveTo>
                <a:lnTo>
                  <a:pt x="260604" y="557784"/>
                </a:lnTo>
                <a:lnTo>
                  <a:pt x="230124" y="556260"/>
                </a:lnTo>
                <a:lnTo>
                  <a:pt x="144779" y="547115"/>
                </a:lnTo>
                <a:lnTo>
                  <a:pt x="97535" y="537971"/>
                </a:lnTo>
                <a:lnTo>
                  <a:pt x="67055" y="530351"/>
                </a:lnTo>
                <a:lnTo>
                  <a:pt x="57912" y="528828"/>
                </a:lnTo>
                <a:lnTo>
                  <a:pt x="27431" y="516635"/>
                </a:lnTo>
                <a:lnTo>
                  <a:pt x="22860" y="513588"/>
                </a:lnTo>
                <a:lnTo>
                  <a:pt x="16764" y="509016"/>
                </a:lnTo>
                <a:lnTo>
                  <a:pt x="7619" y="502919"/>
                </a:lnTo>
                <a:lnTo>
                  <a:pt x="4571" y="498347"/>
                </a:lnTo>
                <a:lnTo>
                  <a:pt x="3047" y="495299"/>
                </a:lnTo>
                <a:lnTo>
                  <a:pt x="1524" y="493776"/>
                </a:lnTo>
                <a:lnTo>
                  <a:pt x="1524" y="490728"/>
                </a:lnTo>
                <a:lnTo>
                  <a:pt x="0" y="490728"/>
                </a:lnTo>
                <a:lnTo>
                  <a:pt x="0" y="68580"/>
                </a:lnTo>
                <a:lnTo>
                  <a:pt x="1524" y="68580"/>
                </a:lnTo>
                <a:lnTo>
                  <a:pt x="1524" y="65532"/>
                </a:lnTo>
                <a:lnTo>
                  <a:pt x="3048" y="65532"/>
                </a:lnTo>
                <a:lnTo>
                  <a:pt x="3048" y="64007"/>
                </a:lnTo>
                <a:lnTo>
                  <a:pt x="4572" y="60959"/>
                </a:lnTo>
                <a:lnTo>
                  <a:pt x="7620" y="57912"/>
                </a:lnTo>
                <a:lnTo>
                  <a:pt x="7620" y="56387"/>
                </a:lnTo>
                <a:lnTo>
                  <a:pt x="16764" y="50291"/>
                </a:lnTo>
                <a:lnTo>
                  <a:pt x="21336" y="45720"/>
                </a:lnTo>
                <a:lnTo>
                  <a:pt x="27432" y="42671"/>
                </a:lnTo>
                <a:lnTo>
                  <a:pt x="35052" y="39623"/>
                </a:lnTo>
                <a:lnTo>
                  <a:pt x="41148" y="36576"/>
                </a:lnTo>
                <a:lnTo>
                  <a:pt x="50292" y="33527"/>
                </a:lnTo>
                <a:lnTo>
                  <a:pt x="57912" y="30479"/>
                </a:lnTo>
                <a:lnTo>
                  <a:pt x="67056" y="28955"/>
                </a:lnTo>
                <a:lnTo>
                  <a:pt x="76200" y="25907"/>
                </a:lnTo>
                <a:lnTo>
                  <a:pt x="120396" y="16763"/>
                </a:lnTo>
                <a:lnTo>
                  <a:pt x="199644" y="6095"/>
                </a:lnTo>
                <a:lnTo>
                  <a:pt x="260604" y="1524"/>
                </a:lnTo>
                <a:lnTo>
                  <a:pt x="390144" y="1524"/>
                </a:lnTo>
                <a:lnTo>
                  <a:pt x="420624" y="3048"/>
                </a:lnTo>
                <a:lnTo>
                  <a:pt x="449579" y="6095"/>
                </a:lnTo>
                <a:lnTo>
                  <a:pt x="266699" y="6096"/>
                </a:lnTo>
                <a:lnTo>
                  <a:pt x="234696" y="7619"/>
                </a:lnTo>
                <a:lnTo>
                  <a:pt x="196596" y="10667"/>
                </a:lnTo>
                <a:lnTo>
                  <a:pt x="181355" y="12192"/>
                </a:lnTo>
                <a:lnTo>
                  <a:pt x="167640" y="13715"/>
                </a:lnTo>
                <a:lnTo>
                  <a:pt x="156972" y="15239"/>
                </a:lnTo>
                <a:lnTo>
                  <a:pt x="144779" y="16764"/>
                </a:lnTo>
                <a:lnTo>
                  <a:pt x="117347" y="21336"/>
                </a:lnTo>
                <a:lnTo>
                  <a:pt x="94487" y="25908"/>
                </a:lnTo>
                <a:lnTo>
                  <a:pt x="70104" y="32003"/>
                </a:lnTo>
                <a:lnTo>
                  <a:pt x="65531" y="33528"/>
                </a:lnTo>
                <a:lnTo>
                  <a:pt x="59436" y="35051"/>
                </a:lnTo>
                <a:lnTo>
                  <a:pt x="50292" y="38099"/>
                </a:lnTo>
                <a:lnTo>
                  <a:pt x="47244" y="39624"/>
                </a:lnTo>
                <a:lnTo>
                  <a:pt x="42672" y="41147"/>
                </a:lnTo>
                <a:lnTo>
                  <a:pt x="39624" y="42672"/>
                </a:lnTo>
                <a:lnTo>
                  <a:pt x="35052" y="44195"/>
                </a:lnTo>
                <a:lnTo>
                  <a:pt x="25908" y="48767"/>
                </a:lnTo>
                <a:lnTo>
                  <a:pt x="24384" y="50292"/>
                </a:lnTo>
                <a:lnTo>
                  <a:pt x="18288" y="53339"/>
                </a:lnTo>
                <a:lnTo>
                  <a:pt x="7620" y="64008"/>
                </a:lnTo>
                <a:lnTo>
                  <a:pt x="6096" y="67055"/>
                </a:lnTo>
                <a:lnTo>
                  <a:pt x="4572" y="71627"/>
                </a:lnTo>
                <a:lnTo>
                  <a:pt x="4572" y="79248"/>
                </a:lnTo>
                <a:lnTo>
                  <a:pt x="1524" y="79248"/>
                </a:lnTo>
                <a:lnTo>
                  <a:pt x="1524" y="82296"/>
                </a:lnTo>
                <a:lnTo>
                  <a:pt x="3048" y="83820"/>
                </a:lnTo>
                <a:lnTo>
                  <a:pt x="4572" y="86868"/>
                </a:lnTo>
                <a:lnTo>
                  <a:pt x="4572" y="487679"/>
                </a:lnTo>
                <a:lnTo>
                  <a:pt x="6096" y="487679"/>
                </a:lnTo>
                <a:lnTo>
                  <a:pt x="6096" y="492251"/>
                </a:lnTo>
                <a:lnTo>
                  <a:pt x="7620" y="492251"/>
                </a:lnTo>
                <a:lnTo>
                  <a:pt x="7620" y="495299"/>
                </a:lnTo>
                <a:lnTo>
                  <a:pt x="9144" y="495300"/>
                </a:lnTo>
                <a:lnTo>
                  <a:pt x="18288" y="504443"/>
                </a:lnTo>
                <a:lnTo>
                  <a:pt x="21336" y="505967"/>
                </a:lnTo>
                <a:lnTo>
                  <a:pt x="22860" y="507491"/>
                </a:lnTo>
                <a:lnTo>
                  <a:pt x="38100" y="515111"/>
                </a:lnTo>
                <a:lnTo>
                  <a:pt x="42672" y="516636"/>
                </a:lnTo>
                <a:lnTo>
                  <a:pt x="45720" y="518159"/>
                </a:lnTo>
                <a:lnTo>
                  <a:pt x="64008" y="524255"/>
                </a:lnTo>
                <a:lnTo>
                  <a:pt x="70104" y="525780"/>
                </a:lnTo>
                <a:lnTo>
                  <a:pt x="74676" y="527303"/>
                </a:lnTo>
                <a:lnTo>
                  <a:pt x="86868" y="530352"/>
                </a:lnTo>
                <a:lnTo>
                  <a:pt x="94488" y="531875"/>
                </a:lnTo>
                <a:lnTo>
                  <a:pt x="100584" y="533400"/>
                </a:lnTo>
                <a:lnTo>
                  <a:pt x="115824" y="536447"/>
                </a:lnTo>
                <a:lnTo>
                  <a:pt x="143256" y="541019"/>
                </a:lnTo>
                <a:lnTo>
                  <a:pt x="155448" y="542544"/>
                </a:lnTo>
                <a:lnTo>
                  <a:pt x="166116" y="544067"/>
                </a:lnTo>
                <a:lnTo>
                  <a:pt x="233172" y="550164"/>
                </a:lnTo>
                <a:lnTo>
                  <a:pt x="388620" y="553211"/>
                </a:lnTo>
                <a:lnTo>
                  <a:pt x="449580" y="553211"/>
                </a:lnTo>
                <a:lnTo>
                  <a:pt x="420624" y="556260"/>
                </a:lnTo>
                <a:lnTo>
                  <a:pt x="390144" y="557784"/>
                </a:lnTo>
                <a:close/>
              </a:path>
              <a:path w="649604" h="559434">
                <a:moveTo>
                  <a:pt x="644591" y="86959"/>
                </a:moveTo>
                <a:lnTo>
                  <a:pt x="644652" y="70103"/>
                </a:lnTo>
                <a:lnTo>
                  <a:pt x="643128" y="70103"/>
                </a:lnTo>
                <a:lnTo>
                  <a:pt x="643128" y="65531"/>
                </a:lnTo>
                <a:lnTo>
                  <a:pt x="641604" y="64007"/>
                </a:lnTo>
                <a:lnTo>
                  <a:pt x="640080" y="64007"/>
                </a:lnTo>
                <a:lnTo>
                  <a:pt x="640080" y="60959"/>
                </a:lnTo>
                <a:lnTo>
                  <a:pt x="635508" y="56387"/>
                </a:lnTo>
                <a:lnTo>
                  <a:pt x="632460" y="54863"/>
                </a:lnTo>
                <a:lnTo>
                  <a:pt x="630936" y="53339"/>
                </a:lnTo>
                <a:lnTo>
                  <a:pt x="627888" y="51815"/>
                </a:lnTo>
                <a:lnTo>
                  <a:pt x="626364" y="50291"/>
                </a:lnTo>
                <a:lnTo>
                  <a:pt x="611124" y="42671"/>
                </a:lnTo>
                <a:lnTo>
                  <a:pt x="606552" y="41147"/>
                </a:lnTo>
                <a:lnTo>
                  <a:pt x="603504" y="39623"/>
                </a:lnTo>
                <a:lnTo>
                  <a:pt x="585216" y="33527"/>
                </a:lnTo>
                <a:lnTo>
                  <a:pt x="579120" y="32003"/>
                </a:lnTo>
                <a:lnTo>
                  <a:pt x="574548" y="30479"/>
                </a:lnTo>
                <a:lnTo>
                  <a:pt x="568452" y="28955"/>
                </a:lnTo>
                <a:lnTo>
                  <a:pt x="560832" y="27431"/>
                </a:lnTo>
                <a:lnTo>
                  <a:pt x="548640" y="24383"/>
                </a:lnTo>
                <a:lnTo>
                  <a:pt x="541020" y="22859"/>
                </a:lnTo>
                <a:lnTo>
                  <a:pt x="531876" y="21335"/>
                </a:lnTo>
                <a:lnTo>
                  <a:pt x="524256" y="19811"/>
                </a:lnTo>
                <a:lnTo>
                  <a:pt x="515112" y="18287"/>
                </a:lnTo>
                <a:lnTo>
                  <a:pt x="454152" y="10667"/>
                </a:lnTo>
                <a:lnTo>
                  <a:pt x="414528" y="7619"/>
                </a:lnTo>
                <a:lnTo>
                  <a:pt x="387096" y="6095"/>
                </a:lnTo>
                <a:lnTo>
                  <a:pt x="449580" y="6096"/>
                </a:lnTo>
                <a:lnTo>
                  <a:pt x="504444" y="12192"/>
                </a:lnTo>
                <a:lnTo>
                  <a:pt x="551688" y="21336"/>
                </a:lnTo>
                <a:lnTo>
                  <a:pt x="582168" y="28956"/>
                </a:lnTo>
                <a:lnTo>
                  <a:pt x="591312" y="30480"/>
                </a:lnTo>
                <a:lnTo>
                  <a:pt x="600456" y="33528"/>
                </a:lnTo>
                <a:lnTo>
                  <a:pt x="608076" y="36576"/>
                </a:lnTo>
                <a:lnTo>
                  <a:pt x="614172" y="39624"/>
                </a:lnTo>
                <a:lnTo>
                  <a:pt x="621792" y="42672"/>
                </a:lnTo>
                <a:lnTo>
                  <a:pt x="627888" y="45720"/>
                </a:lnTo>
                <a:lnTo>
                  <a:pt x="632460" y="50292"/>
                </a:lnTo>
                <a:lnTo>
                  <a:pt x="641604" y="56388"/>
                </a:lnTo>
                <a:lnTo>
                  <a:pt x="644652" y="60960"/>
                </a:lnTo>
                <a:lnTo>
                  <a:pt x="647699" y="64007"/>
                </a:lnTo>
                <a:lnTo>
                  <a:pt x="647700" y="65532"/>
                </a:lnTo>
                <a:lnTo>
                  <a:pt x="649224" y="68580"/>
                </a:lnTo>
                <a:lnTo>
                  <a:pt x="649224" y="79248"/>
                </a:lnTo>
                <a:lnTo>
                  <a:pt x="647700" y="82296"/>
                </a:lnTo>
                <a:lnTo>
                  <a:pt x="647700" y="83820"/>
                </a:lnTo>
                <a:lnTo>
                  <a:pt x="644652" y="86868"/>
                </a:lnTo>
                <a:close/>
              </a:path>
              <a:path w="649604" h="559434">
                <a:moveTo>
                  <a:pt x="4572" y="86868"/>
                </a:moveTo>
                <a:lnTo>
                  <a:pt x="3048" y="83820"/>
                </a:lnTo>
                <a:lnTo>
                  <a:pt x="1524" y="82296"/>
                </a:lnTo>
                <a:lnTo>
                  <a:pt x="1524" y="79248"/>
                </a:lnTo>
                <a:lnTo>
                  <a:pt x="4572" y="79248"/>
                </a:lnTo>
                <a:lnTo>
                  <a:pt x="4572" y="86868"/>
                </a:lnTo>
                <a:close/>
              </a:path>
              <a:path w="649604" h="559434">
                <a:moveTo>
                  <a:pt x="449580" y="553211"/>
                </a:moveTo>
                <a:lnTo>
                  <a:pt x="388620" y="553211"/>
                </a:lnTo>
                <a:lnTo>
                  <a:pt x="388620" y="551687"/>
                </a:lnTo>
                <a:lnTo>
                  <a:pt x="417576" y="550163"/>
                </a:lnTo>
                <a:lnTo>
                  <a:pt x="455676" y="547115"/>
                </a:lnTo>
                <a:lnTo>
                  <a:pt x="483108" y="544067"/>
                </a:lnTo>
                <a:lnTo>
                  <a:pt x="495300" y="542543"/>
                </a:lnTo>
                <a:lnTo>
                  <a:pt x="505968" y="541019"/>
                </a:lnTo>
                <a:lnTo>
                  <a:pt x="515112" y="539495"/>
                </a:lnTo>
                <a:lnTo>
                  <a:pt x="525780" y="537971"/>
                </a:lnTo>
                <a:lnTo>
                  <a:pt x="556260" y="531875"/>
                </a:lnTo>
                <a:lnTo>
                  <a:pt x="580644" y="525779"/>
                </a:lnTo>
                <a:lnTo>
                  <a:pt x="585216" y="524255"/>
                </a:lnTo>
                <a:lnTo>
                  <a:pt x="591312" y="522731"/>
                </a:lnTo>
                <a:lnTo>
                  <a:pt x="595884" y="521207"/>
                </a:lnTo>
                <a:lnTo>
                  <a:pt x="598932" y="519683"/>
                </a:lnTo>
                <a:lnTo>
                  <a:pt x="608076" y="516635"/>
                </a:lnTo>
                <a:lnTo>
                  <a:pt x="629412" y="505967"/>
                </a:lnTo>
                <a:lnTo>
                  <a:pt x="632460" y="502919"/>
                </a:lnTo>
                <a:lnTo>
                  <a:pt x="635508" y="501395"/>
                </a:lnTo>
                <a:lnTo>
                  <a:pt x="638556" y="498347"/>
                </a:lnTo>
                <a:lnTo>
                  <a:pt x="640080" y="495299"/>
                </a:lnTo>
                <a:lnTo>
                  <a:pt x="641604" y="493775"/>
                </a:lnTo>
                <a:lnTo>
                  <a:pt x="643128" y="490728"/>
                </a:lnTo>
                <a:lnTo>
                  <a:pt x="644591" y="86959"/>
                </a:lnTo>
                <a:lnTo>
                  <a:pt x="647700" y="83820"/>
                </a:lnTo>
                <a:lnTo>
                  <a:pt x="647700" y="82296"/>
                </a:lnTo>
                <a:lnTo>
                  <a:pt x="649224" y="79248"/>
                </a:lnTo>
                <a:lnTo>
                  <a:pt x="649224" y="490728"/>
                </a:lnTo>
                <a:lnTo>
                  <a:pt x="647700" y="493775"/>
                </a:lnTo>
                <a:lnTo>
                  <a:pt x="647700" y="495300"/>
                </a:lnTo>
                <a:lnTo>
                  <a:pt x="644652" y="498348"/>
                </a:lnTo>
                <a:lnTo>
                  <a:pt x="641604" y="502920"/>
                </a:lnTo>
                <a:lnTo>
                  <a:pt x="632460" y="509016"/>
                </a:lnTo>
                <a:lnTo>
                  <a:pt x="591312" y="528828"/>
                </a:lnTo>
                <a:lnTo>
                  <a:pt x="582168" y="530352"/>
                </a:lnTo>
                <a:lnTo>
                  <a:pt x="573024" y="533400"/>
                </a:lnTo>
                <a:lnTo>
                  <a:pt x="551688" y="537972"/>
                </a:lnTo>
                <a:lnTo>
                  <a:pt x="528828" y="542544"/>
                </a:lnTo>
                <a:lnTo>
                  <a:pt x="504444" y="547116"/>
                </a:lnTo>
                <a:lnTo>
                  <a:pt x="478536" y="550164"/>
                </a:lnTo>
                <a:lnTo>
                  <a:pt x="449580" y="553211"/>
                </a:lnTo>
                <a:close/>
              </a:path>
              <a:path w="649604" h="559434">
                <a:moveTo>
                  <a:pt x="324612" y="559308"/>
                </a:moveTo>
                <a:lnTo>
                  <a:pt x="292608" y="557784"/>
                </a:lnTo>
                <a:lnTo>
                  <a:pt x="358140" y="557784"/>
                </a:lnTo>
                <a:lnTo>
                  <a:pt x="324612" y="5593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559552" y="6027420"/>
            <a:ext cx="640079" cy="478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559552" y="5958840"/>
            <a:ext cx="640079" cy="1371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554980" y="5952744"/>
            <a:ext cx="649605" cy="558800"/>
          </a:xfrm>
          <a:custGeom>
            <a:avLst/>
            <a:gdLst/>
            <a:ahLst/>
            <a:cxnLst/>
            <a:rect l="l" t="t" r="r" b="b"/>
            <a:pathLst>
              <a:path w="649604" h="558800">
                <a:moveTo>
                  <a:pt x="358140" y="1270"/>
                </a:moveTo>
                <a:lnTo>
                  <a:pt x="292608" y="1270"/>
                </a:lnTo>
                <a:lnTo>
                  <a:pt x="324612" y="0"/>
                </a:lnTo>
                <a:lnTo>
                  <a:pt x="358140" y="1270"/>
                </a:lnTo>
                <a:close/>
              </a:path>
              <a:path w="649604" h="558800">
                <a:moveTo>
                  <a:pt x="10668" y="69850"/>
                </a:moveTo>
                <a:lnTo>
                  <a:pt x="10668" y="67310"/>
                </a:lnTo>
                <a:lnTo>
                  <a:pt x="1524" y="67310"/>
                </a:lnTo>
                <a:lnTo>
                  <a:pt x="1524" y="64770"/>
                </a:lnTo>
                <a:lnTo>
                  <a:pt x="3048" y="64770"/>
                </a:lnTo>
                <a:lnTo>
                  <a:pt x="3048" y="63500"/>
                </a:lnTo>
                <a:lnTo>
                  <a:pt x="4572" y="59690"/>
                </a:lnTo>
                <a:lnTo>
                  <a:pt x="7620" y="57150"/>
                </a:lnTo>
                <a:lnTo>
                  <a:pt x="7620" y="55880"/>
                </a:lnTo>
                <a:lnTo>
                  <a:pt x="16764" y="49530"/>
                </a:lnTo>
                <a:lnTo>
                  <a:pt x="21336" y="44450"/>
                </a:lnTo>
                <a:lnTo>
                  <a:pt x="27432" y="41910"/>
                </a:lnTo>
                <a:lnTo>
                  <a:pt x="35052" y="39370"/>
                </a:lnTo>
                <a:lnTo>
                  <a:pt x="41148" y="35560"/>
                </a:lnTo>
                <a:lnTo>
                  <a:pt x="50292" y="33020"/>
                </a:lnTo>
                <a:lnTo>
                  <a:pt x="57912" y="29210"/>
                </a:lnTo>
                <a:lnTo>
                  <a:pt x="67056" y="27940"/>
                </a:lnTo>
                <a:lnTo>
                  <a:pt x="76200" y="25400"/>
                </a:lnTo>
                <a:lnTo>
                  <a:pt x="97536" y="20320"/>
                </a:lnTo>
                <a:lnTo>
                  <a:pt x="120396" y="16510"/>
                </a:lnTo>
                <a:lnTo>
                  <a:pt x="144780" y="11430"/>
                </a:lnTo>
                <a:lnTo>
                  <a:pt x="199644" y="5080"/>
                </a:lnTo>
                <a:lnTo>
                  <a:pt x="228600" y="2540"/>
                </a:lnTo>
                <a:lnTo>
                  <a:pt x="260604" y="1270"/>
                </a:lnTo>
                <a:lnTo>
                  <a:pt x="390144" y="1270"/>
                </a:lnTo>
                <a:lnTo>
                  <a:pt x="420624" y="2540"/>
                </a:lnTo>
                <a:lnTo>
                  <a:pt x="449580" y="5080"/>
                </a:lnTo>
                <a:lnTo>
                  <a:pt x="493471" y="10160"/>
                </a:lnTo>
                <a:lnTo>
                  <a:pt x="292608" y="10160"/>
                </a:lnTo>
                <a:lnTo>
                  <a:pt x="201168" y="13970"/>
                </a:lnTo>
                <a:lnTo>
                  <a:pt x="146304" y="20320"/>
                </a:lnTo>
                <a:lnTo>
                  <a:pt x="121920" y="25400"/>
                </a:lnTo>
                <a:lnTo>
                  <a:pt x="99060" y="29210"/>
                </a:lnTo>
                <a:lnTo>
                  <a:pt x="79248" y="34290"/>
                </a:lnTo>
                <a:lnTo>
                  <a:pt x="70104" y="38100"/>
                </a:lnTo>
                <a:lnTo>
                  <a:pt x="60960" y="39370"/>
                </a:lnTo>
                <a:lnTo>
                  <a:pt x="38100" y="48260"/>
                </a:lnTo>
                <a:lnTo>
                  <a:pt x="32004" y="50800"/>
                </a:lnTo>
                <a:lnTo>
                  <a:pt x="18288" y="59690"/>
                </a:lnTo>
                <a:lnTo>
                  <a:pt x="15240" y="63500"/>
                </a:lnTo>
                <a:lnTo>
                  <a:pt x="12192" y="64770"/>
                </a:lnTo>
                <a:lnTo>
                  <a:pt x="10668" y="69850"/>
                </a:lnTo>
                <a:close/>
              </a:path>
              <a:path w="649604" h="558800">
                <a:moveTo>
                  <a:pt x="637032" y="66040"/>
                </a:moveTo>
                <a:lnTo>
                  <a:pt x="605028" y="44450"/>
                </a:lnTo>
                <a:lnTo>
                  <a:pt x="588264" y="40640"/>
                </a:lnTo>
                <a:lnTo>
                  <a:pt x="569976" y="34290"/>
                </a:lnTo>
                <a:lnTo>
                  <a:pt x="550164" y="29210"/>
                </a:lnTo>
                <a:lnTo>
                  <a:pt x="527304" y="25400"/>
                </a:lnTo>
                <a:lnTo>
                  <a:pt x="502920" y="20320"/>
                </a:lnTo>
                <a:lnTo>
                  <a:pt x="477012" y="17780"/>
                </a:lnTo>
                <a:lnTo>
                  <a:pt x="449580" y="13970"/>
                </a:lnTo>
                <a:lnTo>
                  <a:pt x="358140" y="10160"/>
                </a:lnTo>
                <a:lnTo>
                  <a:pt x="493471" y="10160"/>
                </a:lnTo>
                <a:lnTo>
                  <a:pt x="504444" y="11430"/>
                </a:lnTo>
                <a:lnTo>
                  <a:pt x="528828" y="16510"/>
                </a:lnTo>
                <a:lnTo>
                  <a:pt x="551688" y="20320"/>
                </a:lnTo>
                <a:lnTo>
                  <a:pt x="573024" y="25400"/>
                </a:lnTo>
                <a:lnTo>
                  <a:pt x="582168" y="27940"/>
                </a:lnTo>
                <a:lnTo>
                  <a:pt x="591312" y="29210"/>
                </a:lnTo>
                <a:lnTo>
                  <a:pt x="600456" y="33020"/>
                </a:lnTo>
                <a:lnTo>
                  <a:pt x="608076" y="35560"/>
                </a:lnTo>
                <a:lnTo>
                  <a:pt x="614172" y="39370"/>
                </a:lnTo>
                <a:lnTo>
                  <a:pt x="621792" y="41910"/>
                </a:lnTo>
                <a:lnTo>
                  <a:pt x="627888" y="44450"/>
                </a:lnTo>
                <a:lnTo>
                  <a:pt x="632460" y="49530"/>
                </a:lnTo>
                <a:lnTo>
                  <a:pt x="641604" y="55880"/>
                </a:lnTo>
                <a:lnTo>
                  <a:pt x="647700" y="63500"/>
                </a:lnTo>
                <a:lnTo>
                  <a:pt x="647700" y="64770"/>
                </a:lnTo>
                <a:lnTo>
                  <a:pt x="637032" y="64770"/>
                </a:lnTo>
                <a:lnTo>
                  <a:pt x="637032" y="66040"/>
                </a:lnTo>
                <a:close/>
              </a:path>
              <a:path w="649604" h="558800">
                <a:moveTo>
                  <a:pt x="638556" y="69850"/>
                </a:moveTo>
                <a:lnTo>
                  <a:pt x="637032" y="64770"/>
                </a:lnTo>
                <a:lnTo>
                  <a:pt x="647700" y="64770"/>
                </a:lnTo>
                <a:lnTo>
                  <a:pt x="649224" y="67310"/>
                </a:lnTo>
                <a:lnTo>
                  <a:pt x="638556" y="67310"/>
                </a:lnTo>
                <a:lnTo>
                  <a:pt x="638556" y="69850"/>
                </a:lnTo>
                <a:close/>
              </a:path>
              <a:path w="649604" h="558800">
                <a:moveTo>
                  <a:pt x="10668" y="490220"/>
                </a:moveTo>
                <a:lnTo>
                  <a:pt x="0" y="490220"/>
                </a:lnTo>
                <a:lnTo>
                  <a:pt x="0" y="67310"/>
                </a:lnTo>
                <a:lnTo>
                  <a:pt x="10668" y="67310"/>
                </a:lnTo>
                <a:lnTo>
                  <a:pt x="10668" y="71120"/>
                </a:lnTo>
                <a:lnTo>
                  <a:pt x="9906" y="72390"/>
                </a:lnTo>
                <a:lnTo>
                  <a:pt x="9144" y="72390"/>
                </a:lnTo>
                <a:lnTo>
                  <a:pt x="9144" y="78740"/>
                </a:lnTo>
                <a:lnTo>
                  <a:pt x="1524" y="78740"/>
                </a:lnTo>
                <a:lnTo>
                  <a:pt x="1524" y="81280"/>
                </a:lnTo>
                <a:lnTo>
                  <a:pt x="3048" y="82550"/>
                </a:lnTo>
                <a:lnTo>
                  <a:pt x="4572" y="86360"/>
                </a:lnTo>
                <a:lnTo>
                  <a:pt x="7620" y="90170"/>
                </a:lnTo>
                <a:lnTo>
                  <a:pt x="9144" y="91440"/>
                </a:lnTo>
                <a:lnTo>
                  <a:pt x="9144" y="483870"/>
                </a:lnTo>
                <a:lnTo>
                  <a:pt x="10668" y="486410"/>
                </a:lnTo>
                <a:lnTo>
                  <a:pt x="10668" y="490220"/>
                </a:lnTo>
                <a:close/>
              </a:path>
              <a:path w="649604" h="558800">
                <a:moveTo>
                  <a:pt x="640080" y="91440"/>
                </a:moveTo>
                <a:lnTo>
                  <a:pt x="640080" y="71120"/>
                </a:lnTo>
                <a:lnTo>
                  <a:pt x="638556" y="67310"/>
                </a:lnTo>
                <a:lnTo>
                  <a:pt x="649224" y="67310"/>
                </a:lnTo>
                <a:lnTo>
                  <a:pt x="649224" y="78740"/>
                </a:lnTo>
                <a:lnTo>
                  <a:pt x="647700" y="81280"/>
                </a:lnTo>
                <a:lnTo>
                  <a:pt x="647700" y="82550"/>
                </a:lnTo>
                <a:lnTo>
                  <a:pt x="641604" y="90170"/>
                </a:lnTo>
                <a:lnTo>
                  <a:pt x="640080" y="91440"/>
                </a:lnTo>
                <a:close/>
              </a:path>
              <a:path w="649604" h="558800">
                <a:moveTo>
                  <a:pt x="9144" y="73660"/>
                </a:moveTo>
                <a:lnTo>
                  <a:pt x="9144" y="72390"/>
                </a:lnTo>
                <a:lnTo>
                  <a:pt x="9398" y="73236"/>
                </a:lnTo>
                <a:lnTo>
                  <a:pt x="9144" y="73660"/>
                </a:lnTo>
                <a:close/>
              </a:path>
              <a:path w="649604" h="558800">
                <a:moveTo>
                  <a:pt x="9398" y="73236"/>
                </a:moveTo>
                <a:lnTo>
                  <a:pt x="9144" y="72390"/>
                </a:lnTo>
                <a:lnTo>
                  <a:pt x="9906" y="72390"/>
                </a:lnTo>
                <a:lnTo>
                  <a:pt x="9398" y="73236"/>
                </a:lnTo>
                <a:close/>
              </a:path>
              <a:path w="649604" h="558800">
                <a:moveTo>
                  <a:pt x="358140" y="147320"/>
                </a:moveTo>
                <a:lnTo>
                  <a:pt x="292608" y="147320"/>
                </a:lnTo>
                <a:lnTo>
                  <a:pt x="260604" y="146050"/>
                </a:lnTo>
                <a:lnTo>
                  <a:pt x="199644" y="140970"/>
                </a:lnTo>
                <a:lnTo>
                  <a:pt x="144780" y="134620"/>
                </a:lnTo>
                <a:lnTo>
                  <a:pt x="97536" y="127000"/>
                </a:lnTo>
                <a:lnTo>
                  <a:pt x="77724" y="120650"/>
                </a:lnTo>
                <a:lnTo>
                  <a:pt x="67056" y="119380"/>
                </a:lnTo>
                <a:lnTo>
                  <a:pt x="27432" y="104140"/>
                </a:lnTo>
                <a:lnTo>
                  <a:pt x="9144" y="91440"/>
                </a:lnTo>
                <a:lnTo>
                  <a:pt x="9144" y="73660"/>
                </a:lnTo>
                <a:lnTo>
                  <a:pt x="9398" y="73236"/>
                </a:lnTo>
                <a:lnTo>
                  <a:pt x="10668" y="77470"/>
                </a:lnTo>
                <a:lnTo>
                  <a:pt x="10668" y="78740"/>
                </a:lnTo>
                <a:lnTo>
                  <a:pt x="12192" y="80010"/>
                </a:lnTo>
                <a:lnTo>
                  <a:pt x="15240" y="85090"/>
                </a:lnTo>
                <a:lnTo>
                  <a:pt x="17678" y="85090"/>
                </a:lnTo>
                <a:lnTo>
                  <a:pt x="21336" y="88900"/>
                </a:lnTo>
                <a:lnTo>
                  <a:pt x="27432" y="92710"/>
                </a:lnTo>
                <a:lnTo>
                  <a:pt x="32004" y="95250"/>
                </a:lnTo>
                <a:lnTo>
                  <a:pt x="38100" y="97790"/>
                </a:lnTo>
                <a:lnTo>
                  <a:pt x="60960" y="107950"/>
                </a:lnTo>
                <a:lnTo>
                  <a:pt x="70104" y="109220"/>
                </a:lnTo>
                <a:lnTo>
                  <a:pt x="79248" y="111760"/>
                </a:lnTo>
                <a:lnTo>
                  <a:pt x="99060" y="116840"/>
                </a:lnTo>
                <a:lnTo>
                  <a:pt x="121920" y="120650"/>
                </a:lnTo>
                <a:lnTo>
                  <a:pt x="146304" y="125730"/>
                </a:lnTo>
                <a:lnTo>
                  <a:pt x="172212" y="128270"/>
                </a:lnTo>
                <a:lnTo>
                  <a:pt x="201168" y="132080"/>
                </a:lnTo>
                <a:lnTo>
                  <a:pt x="230124" y="133350"/>
                </a:lnTo>
                <a:lnTo>
                  <a:pt x="260604" y="135890"/>
                </a:lnTo>
                <a:lnTo>
                  <a:pt x="495808" y="135890"/>
                </a:lnTo>
                <a:lnTo>
                  <a:pt x="478536" y="138430"/>
                </a:lnTo>
                <a:lnTo>
                  <a:pt x="390144" y="146050"/>
                </a:lnTo>
                <a:lnTo>
                  <a:pt x="358140" y="147320"/>
                </a:lnTo>
                <a:close/>
              </a:path>
              <a:path w="649604" h="558800">
                <a:moveTo>
                  <a:pt x="640080" y="85090"/>
                </a:moveTo>
                <a:lnTo>
                  <a:pt x="633984" y="85090"/>
                </a:lnTo>
                <a:lnTo>
                  <a:pt x="637032" y="81280"/>
                </a:lnTo>
                <a:lnTo>
                  <a:pt x="640080" y="76200"/>
                </a:lnTo>
                <a:lnTo>
                  <a:pt x="640080" y="85090"/>
                </a:lnTo>
                <a:close/>
              </a:path>
              <a:path w="649604" h="558800">
                <a:moveTo>
                  <a:pt x="9144" y="91440"/>
                </a:moveTo>
                <a:lnTo>
                  <a:pt x="7620" y="90170"/>
                </a:lnTo>
                <a:lnTo>
                  <a:pt x="4572" y="86360"/>
                </a:lnTo>
                <a:lnTo>
                  <a:pt x="3048" y="82550"/>
                </a:lnTo>
                <a:lnTo>
                  <a:pt x="1524" y="81280"/>
                </a:lnTo>
                <a:lnTo>
                  <a:pt x="1524" y="78740"/>
                </a:lnTo>
                <a:lnTo>
                  <a:pt x="9144" y="78740"/>
                </a:lnTo>
                <a:lnTo>
                  <a:pt x="9144" y="91440"/>
                </a:lnTo>
                <a:close/>
              </a:path>
              <a:path w="649604" h="558800">
                <a:moveTo>
                  <a:pt x="649224" y="490220"/>
                </a:moveTo>
                <a:lnTo>
                  <a:pt x="638556" y="490220"/>
                </a:lnTo>
                <a:lnTo>
                  <a:pt x="640080" y="486410"/>
                </a:lnTo>
                <a:lnTo>
                  <a:pt x="640080" y="91440"/>
                </a:lnTo>
                <a:lnTo>
                  <a:pt x="641604" y="90170"/>
                </a:lnTo>
                <a:lnTo>
                  <a:pt x="647700" y="82550"/>
                </a:lnTo>
                <a:lnTo>
                  <a:pt x="647700" y="81280"/>
                </a:lnTo>
                <a:lnTo>
                  <a:pt x="649224" y="78740"/>
                </a:lnTo>
                <a:lnTo>
                  <a:pt x="649224" y="490220"/>
                </a:lnTo>
                <a:close/>
              </a:path>
              <a:path w="649604" h="558800">
                <a:moveTo>
                  <a:pt x="17678" y="85090"/>
                </a:moveTo>
                <a:lnTo>
                  <a:pt x="15240" y="85090"/>
                </a:lnTo>
                <a:lnTo>
                  <a:pt x="15240" y="82550"/>
                </a:lnTo>
                <a:lnTo>
                  <a:pt x="17678" y="85090"/>
                </a:lnTo>
                <a:close/>
              </a:path>
              <a:path w="649604" h="558800">
                <a:moveTo>
                  <a:pt x="495808" y="135890"/>
                </a:moveTo>
                <a:lnTo>
                  <a:pt x="388620" y="135890"/>
                </a:lnTo>
                <a:lnTo>
                  <a:pt x="419100" y="133350"/>
                </a:lnTo>
                <a:lnTo>
                  <a:pt x="448056" y="132080"/>
                </a:lnTo>
                <a:lnTo>
                  <a:pt x="477012" y="128270"/>
                </a:lnTo>
                <a:lnTo>
                  <a:pt x="502920" y="125730"/>
                </a:lnTo>
                <a:lnTo>
                  <a:pt x="527304" y="120650"/>
                </a:lnTo>
                <a:lnTo>
                  <a:pt x="550164" y="116840"/>
                </a:lnTo>
                <a:lnTo>
                  <a:pt x="569976" y="111760"/>
                </a:lnTo>
                <a:lnTo>
                  <a:pt x="579120" y="109220"/>
                </a:lnTo>
                <a:lnTo>
                  <a:pt x="588264" y="107950"/>
                </a:lnTo>
                <a:lnTo>
                  <a:pt x="611124" y="97790"/>
                </a:lnTo>
                <a:lnTo>
                  <a:pt x="623316" y="92710"/>
                </a:lnTo>
                <a:lnTo>
                  <a:pt x="627888" y="88900"/>
                </a:lnTo>
                <a:lnTo>
                  <a:pt x="630936" y="87630"/>
                </a:lnTo>
                <a:lnTo>
                  <a:pt x="635508" y="82550"/>
                </a:lnTo>
                <a:lnTo>
                  <a:pt x="633984" y="85090"/>
                </a:lnTo>
                <a:lnTo>
                  <a:pt x="640080" y="85090"/>
                </a:lnTo>
                <a:lnTo>
                  <a:pt x="640080" y="91440"/>
                </a:lnTo>
                <a:lnTo>
                  <a:pt x="600456" y="114300"/>
                </a:lnTo>
                <a:lnTo>
                  <a:pt x="573024" y="120650"/>
                </a:lnTo>
                <a:lnTo>
                  <a:pt x="551688" y="127000"/>
                </a:lnTo>
                <a:lnTo>
                  <a:pt x="528828" y="130810"/>
                </a:lnTo>
                <a:lnTo>
                  <a:pt x="495808" y="135890"/>
                </a:lnTo>
                <a:close/>
              </a:path>
              <a:path w="649604" h="558800">
                <a:moveTo>
                  <a:pt x="390144" y="557530"/>
                </a:moveTo>
                <a:lnTo>
                  <a:pt x="260604" y="557530"/>
                </a:lnTo>
                <a:lnTo>
                  <a:pt x="199644" y="552450"/>
                </a:lnTo>
                <a:lnTo>
                  <a:pt x="144780" y="546100"/>
                </a:lnTo>
                <a:lnTo>
                  <a:pt x="120396" y="542290"/>
                </a:lnTo>
                <a:lnTo>
                  <a:pt x="97536" y="537210"/>
                </a:lnTo>
                <a:lnTo>
                  <a:pt x="77724" y="533400"/>
                </a:lnTo>
                <a:lnTo>
                  <a:pt x="67056" y="529590"/>
                </a:lnTo>
                <a:lnTo>
                  <a:pt x="57912" y="528320"/>
                </a:lnTo>
                <a:lnTo>
                  <a:pt x="27432" y="515620"/>
                </a:lnTo>
                <a:lnTo>
                  <a:pt x="22860" y="513080"/>
                </a:lnTo>
                <a:lnTo>
                  <a:pt x="16764" y="508000"/>
                </a:lnTo>
                <a:lnTo>
                  <a:pt x="7620" y="501650"/>
                </a:lnTo>
                <a:lnTo>
                  <a:pt x="4572" y="497840"/>
                </a:lnTo>
                <a:lnTo>
                  <a:pt x="1524" y="492760"/>
                </a:lnTo>
                <a:lnTo>
                  <a:pt x="1524" y="490220"/>
                </a:lnTo>
                <a:lnTo>
                  <a:pt x="10668" y="490220"/>
                </a:lnTo>
                <a:lnTo>
                  <a:pt x="10668" y="488950"/>
                </a:lnTo>
                <a:lnTo>
                  <a:pt x="12192" y="492760"/>
                </a:lnTo>
                <a:lnTo>
                  <a:pt x="13498" y="492760"/>
                </a:lnTo>
                <a:lnTo>
                  <a:pt x="21336" y="500380"/>
                </a:lnTo>
                <a:lnTo>
                  <a:pt x="27432" y="504190"/>
                </a:lnTo>
                <a:lnTo>
                  <a:pt x="32004" y="506730"/>
                </a:lnTo>
                <a:lnTo>
                  <a:pt x="38100" y="509270"/>
                </a:lnTo>
                <a:lnTo>
                  <a:pt x="60960" y="519430"/>
                </a:lnTo>
                <a:lnTo>
                  <a:pt x="70104" y="520700"/>
                </a:lnTo>
                <a:lnTo>
                  <a:pt x="79248" y="523240"/>
                </a:lnTo>
                <a:lnTo>
                  <a:pt x="99060" y="528320"/>
                </a:lnTo>
                <a:lnTo>
                  <a:pt x="121920" y="533400"/>
                </a:lnTo>
                <a:lnTo>
                  <a:pt x="146304" y="537210"/>
                </a:lnTo>
                <a:lnTo>
                  <a:pt x="172212" y="539750"/>
                </a:lnTo>
                <a:lnTo>
                  <a:pt x="201168" y="543560"/>
                </a:lnTo>
                <a:lnTo>
                  <a:pt x="292608" y="547370"/>
                </a:lnTo>
                <a:lnTo>
                  <a:pt x="495808" y="547370"/>
                </a:lnTo>
                <a:lnTo>
                  <a:pt x="478536" y="549910"/>
                </a:lnTo>
                <a:lnTo>
                  <a:pt x="390144" y="557530"/>
                </a:lnTo>
                <a:close/>
              </a:path>
              <a:path w="649604" h="558800">
                <a:moveTo>
                  <a:pt x="647700" y="492760"/>
                </a:moveTo>
                <a:lnTo>
                  <a:pt x="637032" y="492760"/>
                </a:lnTo>
                <a:lnTo>
                  <a:pt x="638556" y="488950"/>
                </a:lnTo>
                <a:lnTo>
                  <a:pt x="638556" y="490220"/>
                </a:lnTo>
                <a:lnTo>
                  <a:pt x="649224" y="490220"/>
                </a:lnTo>
                <a:lnTo>
                  <a:pt x="647700" y="492760"/>
                </a:lnTo>
                <a:close/>
              </a:path>
              <a:path w="649604" h="558800">
                <a:moveTo>
                  <a:pt x="13498" y="492760"/>
                </a:moveTo>
                <a:lnTo>
                  <a:pt x="12192" y="492760"/>
                </a:lnTo>
                <a:lnTo>
                  <a:pt x="12192" y="491490"/>
                </a:lnTo>
                <a:lnTo>
                  <a:pt x="13498" y="492760"/>
                </a:lnTo>
                <a:close/>
              </a:path>
              <a:path w="649604" h="558800">
                <a:moveTo>
                  <a:pt x="495808" y="547370"/>
                </a:moveTo>
                <a:lnTo>
                  <a:pt x="356616" y="547370"/>
                </a:lnTo>
                <a:lnTo>
                  <a:pt x="448056" y="543560"/>
                </a:lnTo>
                <a:lnTo>
                  <a:pt x="477012" y="539750"/>
                </a:lnTo>
                <a:lnTo>
                  <a:pt x="527304" y="533400"/>
                </a:lnTo>
                <a:lnTo>
                  <a:pt x="569976" y="523240"/>
                </a:lnTo>
                <a:lnTo>
                  <a:pt x="579120" y="520700"/>
                </a:lnTo>
                <a:lnTo>
                  <a:pt x="588264" y="519430"/>
                </a:lnTo>
                <a:lnTo>
                  <a:pt x="611124" y="509270"/>
                </a:lnTo>
                <a:lnTo>
                  <a:pt x="617220" y="506730"/>
                </a:lnTo>
                <a:lnTo>
                  <a:pt x="621792" y="504190"/>
                </a:lnTo>
                <a:lnTo>
                  <a:pt x="627888" y="500380"/>
                </a:lnTo>
                <a:lnTo>
                  <a:pt x="637032" y="491490"/>
                </a:lnTo>
                <a:lnTo>
                  <a:pt x="637032" y="492760"/>
                </a:lnTo>
                <a:lnTo>
                  <a:pt x="647700" y="492760"/>
                </a:lnTo>
                <a:lnTo>
                  <a:pt x="647700" y="495300"/>
                </a:lnTo>
                <a:lnTo>
                  <a:pt x="644652" y="497840"/>
                </a:lnTo>
                <a:lnTo>
                  <a:pt x="641604" y="501650"/>
                </a:lnTo>
                <a:lnTo>
                  <a:pt x="632460" y="508000"/>
                </a:lnTo>
                <a:lnTo>
                  <a:pt x="627888" y="513080"/>
                </a:lnTo>
                <a:lnTo>
                  <a:pt x="615696" y="519430"/>
                </a:lnTo>
                <a:lnTo>
                  <a:pt x="600456" y="524510"/>
                </a:lnTo>
                <a:lnTo>
                  <a:pt x="591312" y="528320"/>
                </a:lnTo>
                <a:lnTo>
                  <a:pt x="582168" y="529590"/>
                </a:lnTo>
                <a:lnTo>
                  <a:pt x="573024" y="533400"/>
                </a:lnTo>
                <a:lnTo>
                  <a:pt x="551688" y="537210"/>
                </a:lnTo>
                <a:lnTo>
                  <a:pt x="528828" y="542290"/>
                </a:lnTo>
                <a:lnTo>
                  <a:pt x="495808" y="547370"/>
                </a:lnTo>
                <a:close/>
              </a:path>
              <a:path w="649604" h="558800">
                <a:moveTo>
                  <a:pt x="324612" y="558800"/>
                </a:moveTo>
                <a:lnTo>
                  <a:pt x="292608" y="557530"/>
                </a:lnTo>
                <a:lnTo>
                  <a:pt x="358140" y="557530"/>
                </a:lnTo>
                <a:lnTo>
                  <a:pt x="324612" y="558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368076" y="6478792"/>
            <a:ext cx="582015" cy="408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333744" y="5966460"/>
            <a:ext cx="649605" cy="558165"/>
          </a:xfrm>
          <a:custGeom>
            <a:avLst/>
            <a:gdLst/>
            <a:ahLst/>
            <a:cxnLst/>
            <a:rect l="l" t="t" r="r" b="b"/>
            <a:pathLst>
              <a:path w="649604" h="558165">
                <a:moveTo>
                  <a:pt x="6096" y="86868"/>
                </a:moveTo>
                <a:lnTo>
                  <a:pt x="3048" y="82296"/>
                </a:lnTo>
                <a:lnTo>
                  <a:pt x="0" y="73152"/>
                </a:lnTo>
                <a:lnTo>
                  <a:pt x="3048" y="64007"/>
                </a:lnTo>
                <a:lnTo>
                  <a:pt x="4572" y="60960"/>
                </a:lnTo>
                <a:lnTo>
                  <a:pt x="7620" y="56388"/>
                </a:lnTo>
                <a:lnTo>
                  <a:pt x="9144" y="56388"/>
                </a:lnTo>
                <a:lnTo>
                  <a:pt x="12192" y="51815"/>
                </a:lnTo>
                <a:lnTo>
                  <a:pt x="57912" y="30480"/>
                </a:lnTo>
                <a:lnTo>
                  <a:pt x="97536" y="19811"/>
                </a:lnTo>
                <a:lnTo>
                  <a:pt x="146304" y="12191"/>
                </a:lnTo>
                <a:lnTo>
                  <a:pt x="172212" y="7619"/>
                </a:lnTo>
                <a:lnTo>
                  <a:pt x="199645" y="4571"/>
                </a:lnTo>
                <a:lnTo>
                  <a:pt x="292608" y="0"/>
                </a:lnTo>
                <a:lnTo>
                  <a:pt x="358140" y="0"/>
                </a:lnTo>
                <a:lnTo>
                  <a:pt x="449578" y="4571"/>
                </a:lnTo>
                <a:lnTo>
                  <a:pt x="286510" y="4572"/>
                </a:lnTo>
                <a:lnTo>
                  <a:pt x="248412" y="6095"/>
                </a:lnTo>
                <a:lnTo>
                  <a:pt x="204216" y="9143"/>
                </a:lnTo>
                <a:lnTo>
                  <a:pt x="161544" y="13715"/>
                </a:lnTo>
                <a:lnTo>
                  <a:pt x="131064" y="18287"/>
                </a:lnTo>
                <a:lnTo>
                  <a:pt x="120395" y="19812"/>
                </a:lnTo>
                <a:lnTo>
                  <a:pt x="97535" y="24384"/>
                </a:lnTo>
                <a:lnTo>
                  <a:pt x="67056" y="32003"/>
                </a:lnTo>
                <a:lnTo>
                  <a:pt x="44196" y="39624"/>
                </a:lnTo>
                <a:lnTo>
                  <a:pt x="35052" y="44195"/>
                </a:lnTo>
                <a:lnTo>
                  <a:pt x="30480" y="45720"/>
                </a:lnTo>
                <a:lnTo>
                  <a:pt x="28956" y="47243"/>
                </a:lnTo>
                <a:lnTo>
                  <a:pt x="22860" y="50291"/>
                </a:lnTo>
                <a:lnTo>
                  <a:pt x="21336" y="51816"/>
                </a:lnTo>
                <a:lnTo>
                  <a:pt x="18288" y="53339"/>
                </a:lnTo>
                <a:lnTo>
                  <a:pt x="7620" y="64008"/>
                </a:lnTo>
                <a:lnTo>
                  <a:pt x="6096" y="67055"/>
                </a:lnTo>
                <a:lnTo>
                  <a:pt x="6096" y="86868"/>
                </a:lnTo>
                <a:close/>
              </a:path>
              <a:path w="649604" h="558165">
                <a:moveTo>
                  <a:pt x="644652" y="67055"/>
                </a:moveTo>
                <a:lnTo>
                  <a:pt x="643128" y="67055"/>
                </a:lnTo>
                <a:lnTo>
                  <a:pt x="643128" y="64007"/>
                </a:lnTo>
                <a:lnTo>
                  <a:pt x="632460" y="53339"/>
                </a:lnTo>
                <a:lnTo>
                  <a:pt x="629412" y="51815"/>
                </a:lnTo>
                <a:lnTo>
                  <a:pt x="627888" y="50291"/>
                </a:lnTo>
                <a:lnTo>
                  <a:pt x="621792" y="47243"/>
                </a:lnTo>
                <a:lnTo>
                  <a:pt x="620268" y="45719"/>
                </a:lnTo>
                <a:lnTo>
                  <a:pt x="615696" y="44195"/>
                </a:lnTo>
                <a:lnTo>
                  <a:pt x="606552" y="39623"/>
                </a:lnTo>
                <a:lnTo>
                  <a:pt x="583692" y="32003"/>
                </a:lnTo>
                <a:lnTo>
                  <a:pt x="553212" y="24383"/>
                </a:lnTo>
                <a:lnTo>
                  <a:pt x="530352" y="19811"/>
                </a:lnTo>
                <a:lnTo>
                  <a:pt x="519684" y="18287"/>
                </a:lnTo>
                <a:lnTo>
                  <a:pt x="510540" y="16763"/>
                </a:lnTo>
                <a:lnTo>
                  <a:pt x="446532" y="9143"/>
                </a:lnTo>
                <a:lnTo>
                  <a:pt x="402336" y="6095"/>
                </a:lnTo>
                <a:lnTo>
                  <a:pt x="364236" y="4571"/>
                </a:lnTo>
                <a:lnTo>
                  <a:pt x="449580" y="4572"/>
                </a:lnTo>
                <a:lnTo>
                  <a:pt x="478536" y="7620"/>
                </a:lnTo>
                <a:lnTo>
                  <a:pt x="504444" y="12192"/>
                </a:lnTo>
                <a:lnTo>
                  <a:pt x="528828" y="15240"/>
                </a:lnTo>
                <a:lnTo>
                  <a:pt x="573024" y="24384"/>
                </a:lnTo>
                <a:lnTo>
                  <a:pt x="615696" y="39624"/>
                </a:lnTo>
                <a:lnTo>
                  <a:pt x="632460" y="48768"/>
                </a:lnTo>
                <a:lnTo>
                  <a:pt x="638556" y="51816"/>
                </a:lnTo>
                <a:lnTo>
                  <a:pt x="641604" y="56388"/>
                </a:lnTo>
                <a:lnTo>
                  <a:pt x="646176" y="60960"/>
                </a:lnTo>
                <a:lnTo>
                  <a:pt x="647700" y="64008"/>
                </a:lnTo>
                <a:lnTo>
                  <a:pt x="648452" y="66264"/>
                </a:lnTo>
                <a:lnTo>
                  <a:pt x="644655" y="66264"/>
                </a:lnTo>
                <a:lnTo>
                  <a:pt x="644652" y="67055"/>
                </a:lnTo>
                <a:close/>
              </a:path>
              <a:path w="649604" h="558165">
                <a:moveTo>
                  <a:pt x="644577" y="87933"/>
                </a:moveTo>
                <a:lnTo>
                  <a:pt x="644655" y="66264"/>
                </a:lnTo>
                <a:lnTo>
                  <a:pt x="648453" y="66267"/>
                </a:lnTo>
                <a:lnTo>
                  <a:pt x="649224" y="68580"/>
                </a:lnTo>
                <a:lnTo>
                  <a:pt x="649224" y="77724"/>
                </a:lnTo>
                <a:lnTo>
                  <a:pt x="646175" y="86868"/>
                </a:lnTo>
                <a:lnTo>
                  <a:pt x="644577" y="87933"/>
                </a:lnTo>
                <a:close/>
              </a:path>
              <a:path w="649604" h="558165">
                <a:moveTo>
                  <a:pt x="358140" y="557784"/>
                </a:moveTo>
                <a:lnTo>
                  <a:pt x="292608" y="557784"/>
                </a:lnTo>
                <a:lnTo>
                  <a:pt x="230124" y="554736"/>
                </a:lnTo>
                <a:lnTo>
                  <a:pt x="199643" y="551687"/>
                </a:lnTo>
                <a:lnTo>
                  <a:pt x="172211" y="550163"/>
                </a:lnTo>
                <a:lnTo>
                  <a:pt x="146304" y="545592"/>
                </a:lnTo>
                <a:lnTo>
                  <a:pt x="121919" y="542543"/>
                </a:lnTo>
                <a:lnTo>
                  <a:pt x="97535" y="537971"/>
                </a:lnTo>
                <a:lnTo>
                  <a:pt x="77724" y="533400"/>
                </a:lnTo>
                <a:lnTo>
                  <a:pt x="67056" y="530352"/>
                </a:lnTo>
                <a:lnTo>
                  <a:pt x="59436" y="527304"/>
                </a:lnTo>
                <a:lnTo>
                  <a:pt x="50291" y="524255"/>
                </a:lnTo>
                <a:lnTo>
                  <a:pt x="35052" y="518160"/>
                </a:lnTo>
                <a:lnTo>
                  <a:pt x="16763" y="509015"/>
                </a:lnTo>
                <a:lnTo>
                  <a:pt x="12192" y="505968"/>
                </a:lnTo>
                <a:lnTo>
                  <a:pt x="9144" y="501396"/>
                </a:lnTo>
                <a:lnTo>
                  <a:pt x="6096" y="498348"/>
                </a:lnTo>
                <a:lnTo>
                  <a:pt x="4572" y="498348"/>
                </a:lnTo>
                <a:lnTo>
                  <a:pt x="4571" y="496823"/>
                </a:lnTo>
                <a:lnTo>
                  <a:pt x="3047" y="493775"/>
                </a:lnTo>
                <a:lnTo>
                  <a:pt x="0" y="484632"/>
                </a:lnTo>
                <a:lnTo>
                  <a:pt x="0" y="73152"/>
                </a:lnTo>
                <a:lnTo>
                  <a:pt x="3048" y="82296"/>
                </a:lnTo>
                <a:lnTo>
                  <a:pt x="6095" y="86868"/>
                </a:lnTo>
                <a:lnTo>
                  <a:pt x="6096" y="490727"/>
                </a:lnTo>
                <a:lnTo>
                  <a:pt x="7620" y="490727"/>
                </a:lnTo>
                <a:lnTo>
                  <a:pt x="7620" y="493775"/>
                </a:lnTo>
                <a:lnTo>
                  <a:pt x="9144" y="493776"/>
                </a:lnTo>
                <a:lnTo>
                  <a:pt x="12192" y="496823"/>
                </a:lnTo>
                <a:lnTo>
                  <a:pt x="12192" y="499871"/>
                </a:lnTo>
                <a:lnTo>
                  <a:pt x="15240" y="499871"/>
                </a:lnTo>
                <a:lnTo>
                  <a:pt x="19812" y="504443"/>
                </a:lnTo>
                <a:lnTo>
                  <a:pt x="25908" y="507491"/>
                </a:lnTo>
                <a:lnTo>
                  <a:pt x="27432" y="509016"/>
                </a:lnTo>
                <a:lnTo>
                  <a:pt x="33528" y="512063"/>
                </a:lnTo>
                <a:lnTo>
                  <a:pt x="38100" y="513587"/>
                </a:lnTo>
                <a:lnTo>
                  <a:pt x="44196" y="516635"/>
                </a:lnTo>
                <a:lnTo>
                  <a:pt x="67056" y="524256"/>
                </a:lnTo>
                <a:lnTo>
                  <a:pt x="97536" y="531875"/>
                </a:lnTo>
                <a:lnTo>
                  <a:pt x="120396" y="536447"/>
                </a:lnTo>
                <a:lnTo>
                  <a:pt x="131064" y="537972"/>
                </a:lnTo>
                <a:lnTo>
                  <a:pt x="140208" y="539495"/>
                </a:lnTo>
                <a:lnTo>
                  <a:pt x="204216" y="547115"/>
                </a:lnTo>
                <a:lnTo>
                  <a:pt x="248413" y="550164"/>
                </a:lnTo>
                <a:lnTo>
                  <a:pt x="286514" y="551688"/>
                </a:lnTo>
                <a:lnTo>
                  <a:pt x="364236" y="553211"/>
                </a:lnTo>
                <a:lnTo>
                  <a:pt x="435102" y="553211"/>
                </a:lnTo>
                <a:lnTo>
                  <a:pt x="420624" y="554736"/>
                </a:lnTo>
                <a:lnTo>
                  <a:pt x="358140" y="557784"/>
                </a:lnTo>
                <a:close/>
              </a:path>
              <a:path w="649604" h="558165">
                <a:moveTo>
                  <a:pt x="435102" y="553211"/>
                </a:moveTo>
                <a:lnTo>
                  <a:pt x="364236" y="553211"/>
                </a:lnTo>
                <a:lnTo>
                  <a:pt x="364236" y="551687"/>
                </a:lnTo>
                <a:lnTo>
                  <a:pt x="402336" y="550163"/>
                </a:lnTo>
                <a:lnTo>
                  <a:pt x="428244" y="548639"/>
                </a:lnTo>
                <a:lnTo>
                  <a:pt x="477012" y="544067"/>
                </a:lnTo>
                <a:lnTo>
                  <a:pt x="519684" y="537971"/>
                </a:lnTo>
                <a:lnTo>
                  <a:pt x="530352" y="536447"/>
                </a:lnTo>
                <a:lnTo>
                  <a:pt x="553212" y="531875"/>
                </a:lnTo>
                <a:lnTo>
                  <a:pt x="583692" y="524255"/>
                </a:lnTo>
                <a:lnTo>
                  <a:pt x="606552" y="516635"/>
                </a:lnTo>
                <a:lnTo>
                  <a:pt x="612648" y="513587"/>
                </a:lnTo>
                <a:lnTo>
                  <a:pt x="617220" y="512063"/>
                </a:lnTo>
                <a:lnTo>
                  <a:pt x="623316" y="509015"/>
                </a:lnTo>
                <a:lnTo>
                  <a:pt x="624840" y="507491"/>
                </a:lnTo>
                <a:lnTo>
                  <a:pt x="630936" y="504443"/>
                </a:lnTo>
                <a:lnTo>
                  <a:pt x="635508" y="499871"/>
                </a:lnTo>
                <a:lnTo>
                  <a:pt x="638556" y="499871"/>
                </a:lnTo>
                <a:lnTo>
                  <a:pt x="638556" y="496823"/>
                </a:lnTo>
                <a:lnTo>
                  <a:pt x="641604" y="493775"/>
                </a:lnTo>
                <a:lnTo>
                  <a:pt x="643128" y="490727"/>
                </a:lnTo>
                <a:lnTo>
                  <a:pt x="644577" y="87933"/>
                </a:lnTo>
                <a:lnTo>
                  <a:pt x="646176" y="86868"/>
                </a:lnTo>
                <a:lnTo>
                  <a:pt x="649224" y="77724"/>
                </a:lnTo>
                <a:lnTo>
                  <a:pt x="649224" y="489204"/>
                </a:lnTo>
                <a:lnTo>
                  <a:pt x="615696" y="518160"/>
                </a:lnTo>
                <a:lnTo>
                  <a:pt x="573024" y="533400"/>
                </a:lnTo>
                <a:lnTo>
                  <a:pt x="528828" y="542544"/>
                </a:lnTo>
                <a:lnTo>
                  <a:pt x="504444" y="545592"/>
                </a:lnTo>
                <a:lnTo>
                  <a:pt x="478536" y="550164"/>
                </a:lnTo>
                <a:lnTo>
                  <a:pt x="449580" y="551688"/>
                </a:lnTo>
                <a:lnTo>
                  <a:pt x="435102" y="5532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339840" y="6039611"/>
            <a:ext cx="638555" cy="4800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339840" y="5971032"/>
            <a:ext cx="638555" cy="1371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333744" y="5966460"/>
            <a:ext cx="649605" cy="558165"/>
          </a:xfrm>
          <a:custGeom>
            <a:avLst/>
            <a:gdLst/>
            <a:ahLst/>
            <a:cxnLst/>
            <a:rect l="l" t="t" r="r" b="b"/>
            <a:pathLst>
              <a:path w="649604" h="558165">
                <a:moveTo>
                  <a:pt x="10668" y="92202"/>
                </a:moveTo>
                <a:lnTo>
                  <a:pt x="9144" y="89916"/>
                </a:lnTo>
                <a:lnTo>
                  <a:pt x="7620" y="89916"/>
                </a:lnTo>
                <a:lnTo>
                  <a:pt x="6096" y="86868"/>
                </a:lnTo>
                <a:lnTo>
                  <a:pt x="3048" y="82296"/>
                </a:lnTo>
                <a:lnTo>
                  <a:pt x="0" y="73152"/>
                </a:lnTo>
                <a:lnTo>
                  <a:pt x="3048" y="64008"/>
                </a:lnTo>
                <a:lnTo>
                  <a:pt x="4572" y="60960"/>
                </a:lnTo>
                <a:lnTo>
                  <a:pt x="7620" y="56388"/>
                </a:lnTo>
                <a:lnTo>
                  <a:pt x="9144" y="56388"/>
                </a:lnTo>
                <a:lnTo>
                  <a:pt x="12192" y="51816"/>
                </a:lnTo>
                <a:lnTo>
                  <a:pt x="57912" y="30480"/>
                </a:lnTo>
                <a:lnTo>
                  <a:pt x="97536" y="19812"/>
                </a:lnTo>
                <a:lnTo>
                  <a:pt x="146304" y="12192"/>
                </a:lnTo>
                <a:lnTo>
                  <a:pt x="172212" y="7620"/>
                </a:lnTo>
                <a:lnTo>
                  <a:pt x="199644" y="4572"/>
                </a:lnTo>
                <a:lnTo>
                  <a:pt x="292608" y="0"/>
                </a:lnTo>
                <a:lnTo>
                  <a:pt x="358140" y="0"/>
                </a:lnTo>
                <a:lnTo>
                  <a:pt x="449580" y="4572"/>
                </a:lnTo>
                <a:lnTo>
                  <a:pt x="478536" y="7620"/>
                </a:lnTo>
                <a:lnTo>
                  <a:pt x="487172" y="9144"/>
                </a:lnTo>
                <a:lnTo>
                  <a:pt x="292608" y="9144"/>
                </a:lnTo>
                <a:lnTo>
                  <a:pt x="230124" y="12192"/>
                </a:lnTo>
                <a:lnTo>
                  <a:pt x="147828" y="21336"/>
                </a:lnTo>
                <a:lnTo>
                  <a:pt x="100584" y="28956"/>
                </a:lnTo>
                <a:lnTo>
                  <a:pt x="60960" y="39624"/>
                </a:lnTo>
                <a:lnTo>
                  <a:pt x="45720" y="45720"/>
                </a:lnTo>
                <a:lnTo>
                  <a:pt x="39624" y="47244"/>
                </a:lnTo>
                <a:lnTo>
                  <a:pt x="27432" y="53340"/>
                </a:lnTo>
                <a:lnTo>
                  <a:pt x="18288" y="59436"/>
                </a:lnTo>
                <a:lnTo>
                  <a:pt x="15240" y="62484"/>
                </a:lnTo>
                <a:lnTo>
                  <a:pt x="13716" y="65532"/>
                </a:lnTo>
                <a:lnTo>
                  <a:pt x="10668" y="68580"/>
                </a:lnTo>
                <a:lnTo>
                  <a:pt x="11684" y="68580"/>
                </a:lnTo>
                <a:lnTo>
                  <a:pt x="11176" y="70104"/>
                </a:lnTo>
                <a:lnTo>
                  <a:pt x="10668" y="70104"/>
                </a:lnTo>
                <a:lnTo>
                  <a:pt x="10668" y="92202"/>
                </a:lnTo>
                <a:close/>
              </a:path>
              <a:path w="649604" h="558165">
                <a:moveTo>
                  <a:pt x="638556" y="68580"/>
                </a:moveTo>
                <a:lnTo>
                  <a:pt x="605028" y="45720"/>
                </a:lnTo>
                <a:lnTo>
                  <a:pt x="589788" y="39624"/>
                </a:lnTo>
                <a:lnTo>
                  <a:pt x="580644" y="36576"/>
                </a:lnTo>
                <a:lnTo>
                  <a:pt x="571500" y="35052"/>
                </a:lnTo>
                <a:lnTo>
                  <a:pt x="550164" y="28956"/>
                </a:lnTo>
                <a:lnTo>
                  <a:pt x="527304" y="25908"/>
                </a:lnTo>
                <a:lnTo>
                  <a:pt x="502920" y="21336"/>
                </a:lnTo>
                <a:lnTo>
                  <a:pt x="420624" y="12192"/>
                </a:lnTo>
                <a:lnTo>
                  <a:pt x="358140" y="9144"/>
                </a:lnTo>
                <a:lnTo>
                  <a:pt x="487172" y="9144"/>
                </a:lnTo>
                <a:lnTo>
                  <a:pt x="504444" y="12192"/>
                </a:lnTo>
                <a:lnTo>
                  <a:pt x="528828" y="15240"/>
                </a:lnTo>
                <a:lnTo>
                  <a:pt x="573024" y="24384"/>
                </a:lnTo>
                <a:lnTo>
                  <a:pt x="615696" y="39624"/>
                </a:lnTo>
                <a:lnTo>
                  <a:pt x="632460" y="48768"/>
                </a:lnTo>
                <a:lnTo>
                  <a:pt x="638556" y="51816"/>
                </a:lnTo>
                <a:lnTo>
                  <a:pt x="641604" y="56388"/>
                </a:lnTo>
                <a:lnTo>
                  <a:pt x="646176" y="60960"/>
                </a:lnTo>
                <a:lnTo>
                  <a:pt x="647700" y="64008"/>
                </a:lnTo>
                <a:lnTo>
                  <a:pt x="648716" y="67056"/>
                </a:lnTo>
                <a:lnTo>
                  <a:pt x="638556" y="67056"/>
                </a:lnTo>
                <a:lnTo>
                  <a:pt x="638556" y="68580"/>
                </a:lnTo>
                <a:close/>
              </a:path>
              <a:path w="649604" h="558165">
                <a:moveTo>
                  <a:pt x="11684" y="68580"/>
                </a:moveTo>
                <a:lnTo>
                  <a:pt x="10668" y="68580"/>
                </a:lnTo>
                <a:lnTo>
                  <a:pt x="12192" y="67056"/>
                </a:lnTo>
                <a:lnTo>
                  <a:pt x="11684" y="68580"/>
                </a:lnTo>
                <a:close/>
              </a:path>
              <a:path w="649604" h="558165">
                <a:moveTo>
                  <a:pt x="640080" y="71628"/>
                </a:moveTo>
                <a:lnTo>
                  <a:pt x="638556" y="67056"/>
                </a:lnTo>
                <a:lnTo>
                  <a:pt x="648716" y="67056"/>
                </a:lnTo>
                <a:lnTo>
                  <a:pt x="649224" y="68580"/>
                </a:lnTo>
                <a:lnTo>
                  <a:pt x="649224" y="70104"/>
                </a:lnTo>
                <a:lnTo>
                  <a:pt x="640080" y="70104"/>
                </a:lnTo>
                <a:lnTo>
                  <a:pt x="640080" y="71628"/>
                </a:lnTo>
                <a:close/>
              </a:path>
              <a:path w="649604" h="558165">
                <a:moveTo>
                  <a:pt x="10668" y="71628"/>
                </a:moveTo>
                <a:lnTo>
                  <a:pt x="10668" y="70104"/>
                </a:lnTo>
                <a:lnTo>
                  <a:pt x="11176" y="70104"/>
                </a:lnTo>
                <a:lnTo>
                  <a:pt x="10668" y="71628"/>
                </a:lnTo>
                <a:close/>
              </a:path>
              <a:path w="649604" h="558165">
                <a:moveTo>
                  <a:pt x="640080" y="92202"/>
                </a:moveTo>
                <a:lnTo>
                  <a:pt x="640080" y="70104"/>
                </a:lnTo>
                <a:lnTo>
                  <a:pt x="649224" y="70104"/>
                </a:lnTo>
                <a:lnTo>
                  <a:pt x="649224" y="77724"/>
                </a:lnTo>
                <a:lnTo>
                  <a:pt x="646176" y="86868"/>
                </a:lnTo>
                <a:lnTo>
                  <a:pt x="641604" y="89916"/>
                </a:lnTo>
                <a:lnTo>
                  <a:pt x="640080" y="92202"/>
                </a:lnTo>
                <a:close/>
              </a:path>
              <a:path w="649604" h="558165">
                <a:moveTo>
                  <a:pt x="358140" y="557784"/>
                </a:moveTo>
                <a:lnTo>
                  <a:pt x="292608" y="557784"/>
                </a:lnTo>
                <a:lnTo>
                  <a:pt x="230124" y="554736"/>
                </a:lnTo>
                <a:lnTo>
                  <a:pt x="199644" y="551688"/>
                </a:lnTo>
                <a:lnTo>
                  <a:pt x="172212" y="550164"/>
                </a:lnTo>
                <a:lnTo>
                  <a:pt x="146304" y="545592"/>
                </a:lnTo>
                <a:lnTo>
                  <a:pt x="121920" y="542544"/>
                </a:lnTo>
                <a:lnTo>
                  <a:pt x="97536" y="537972"/>
                </a:lnTo>
                <a:lnTo>
                  <a:pt x="77724" y="533400"/>
                </a:lnTo>
                <a:lnTo>
                  <a:pt x="67056" y="530352"/>
                </a:lnTo>
                <a:lnTo>
                  <a:pt x="59436" y="527304"/>
                </a:lnTo>
                <a:lnTo>
                  <a:pt x="50292" y="524256"/>
                </a:lnTo>
                <a:lnTo>
                  <a:pt x="35052" y="518160"/>
                </a:lnTo>
                <a:lnTo>
                  <a:pt x="16764" y="509016"/>
                </a:lnTo>
                <a:lnTo>
                  <a:pt x="12192" y="505968"/>
                </a:lnTo>
                <a:lnTo>
                  <a:pt x="9144" y="501396"/>
                </a:lnTo>
                <a:lnTo>
                  <a:pt x="6096" y="498348"/>
                </a:lnTo>
                <a:lnTo>
                  <a:pt x="4572" y="498348"/>
                </a:lnTo>
                <a:lnTo>
                  <a:pt x="4572" y="496824"/>
                </a:lnTo>
                <a:lnTo>
                  <a:pt x="3048" y="493776"/>
                </a:lnTo>
                <a:lnTo>
                  <a:pt x="0" y="484632"/>
                </a:lnTo>
                <a:lnTo>
                  <a:pt x="0" y="73152"/>
                </a:lnTo>
                <a:lnTo>
                  <a:pt x="3048" y="82296"/>
                </a:lnTo>
                <a:lnTo>
                  <a:pt x="6096" y="86868"/>
                </a:lnTo>
                <a:lnTo>
                  <a:pt x="7620" y="89916"/>
                </a:lnTo>
                <a:lnTo>
                  <a:pt x="9144" y="89916"/>
                </a:lnTo>
                <a:lnTo>
                  <a:pt x="10668" y="92202"/>
                </a:lnTo>
                <a:lnTo>
                  <a:pt x="10668" y="487680"/>
                </a:lnTo>
                <a:lnTo>
                  <a:pt x="11430" y="487680"/>
                </a:lnTo>
                <a:lnTo>
                  <a:pt x="12192" y="489204"/>
                </a:lnTo>
                <a:lnTo>
                  <a:pt x="10668" y="489204"/>
                </a:lnTo>
                <a:lnTo>
                  <a:pt x="13716" y="492252"/>
                </a:lnTo>
                <a:lnTo>
                  <a:pt x="15240" y="495300"/>
                </a:lnTo>
                <a:lnTo>
                  <a:pt x="18288" y="498348"/>
                </a:lnTo>
                <a:lnTo>
                  <a:pt x="32004" y="507492"/>
                </a:lnTo>
                <a:lnTo>
                  <a:pt x="39624" y="509016"/>
                </a:lnTo>
                <a:lnTo>
                  <a:pt x="45720" y="512064"/>
                </a:lnTo>
                <a:lnTo>
                  <a:pt x="60960" y="518160"/>
                </a:lnTo>
                <a:lnTo>
                  <a:pt x="70104" y="521208"/>
                </a:lnTo>
                <a:lnTo>
                  <a:pt x="79248" y="522732"/>
                </a:lnTo>
                <a:lnTo>
                  <a:pt x="100584" y="528828"/>
                </a:lnTo>
                <a:lnTo>
                  <a:pt x="121920" y="531876"/>
                </a:lnTo>
                <a:lnTo>
                  <a:pt x="147828" y="536448"/>
                </a:lnTo>
                <a:lnTo>
                  <a:pt x="230124" y="545592"/>
                </a:lnTo>
                <a:lnTo>
                  <a:pt x="260604" y="547116"/>
                </a:lnTo>
                <a:lnTo>
                  <a:pt x="292608" y="547116"/>
                </a:lnTo>
                <a:lnTo>
                  <a:pt x="324612" y="548640"/>
                </a:lnTo>
                <a:lnTo>
                  <a:pt x="487172" y="548640"/>
                </a:lnTo>
                <a:lnTo>
                  <a:pt x="478536" y="550164"/>
                </a:lnTo>
                <a:lnTo>
                  <a:pt x="449580" y="551688"/>
                </a:lnTo>
                <a:lnTo>
                  <a:pt x="420624" y="554736"/>
                </a:lnTo>
                <a:lnTo>
                  <a:pt x="358140" y="557784"/>
                </a:lnTo>
                <a:close/>
              </a:path>
              <a:path w="649604" h="558165">
                <a:moveTo>
                  <a:pt x="12192" y="79248"/>
                </a:moveTo>
                <a:lnTo>
                  <a:pt x="10668" y="77724"/>
                </a:lnTo>
                <a:lnTo>
                  <a:pt x="10668" y="74676"/>
                </a:lnTo>
                <a:lnTo>
                  <a:pt x="12192" y="79248"/>
                </a:lnTo>
                <a:close/>
              </a:path>
              <a:path w="649604" h="558165">
                <a:moveTo>
                  <a:pt x="638556" y="79248"/>
                </a:moveTo>
                <a:lnTo>
                  <a:pt x="640080" y="74676"/>
                </a:lnTo>
                <a:lnTo>
                  <a:pt x="640080" y="77724"/>
                </a:lnTo>
                <a:lnTo>
                  <a:pt x="638556" y="79248"/>
                </a:lnTo>
                <a:close/>
              </a:path>
              <a:path w="649604" h="558165">
                <a:moveTo>
                  <a:pt x="358140" y="146304"/>
                </a:moveTo>
                <a:lnTo>
                  <a:pt x="292608" y="146304"/>
                </a:lnTo>
                <a:lnTo>
                  <a:pt x="199644" y="141732"/>
                </a:lnTo>
                <a:lnTo>
                  <a:pt x="146304" y="135636"/>
                </a:lnTo>
                <a:lnTo>
                  <a:pt x="97536" y="126492"/>
                </a:lnTo>
                <a:lnTo>
                  <a:pt x="59436" y="115824"/>
                </a:lnTo>
                <a:lnTo>
                  <a:pt x="50292" y="112776"/>
                </a:lnTo>
                <a:lnTo>
                  <a:pt x="35052" y="106680"/>
                </a:lnTo>
                <a:lnTo>
                  <a:pt x="16764" y="97536"/>
                </a:lnTo>
                <a:lnTo>
                  <a:pt x="12192" y="94488"/>
                </a:lnTo>
                <a:lnTo>
                  <a:pt x="10668" y="92202"/>
                </a:lnTo>
                <a:lnTo>
                  <a:pt x="10668" y="77724"/>
                </a:lnTo>
                <a:lnTo>
                  <a:pt x="13716" y="80772"/>
                </a:lnTo>
                <a:lnTo>
                  <a:pt x="15240" y="83820"/>
                </a:lnTo>
                <a:lnTo>
                  <a:pt x="18288" y="86868"/>
                </a:lnTo>
                <a:lnTo>
                  <a:pt x="32004" y="96012"/>
                </a:lnTo>
                <a:lnTo>
                  <a:pt x="39624" y="99060"/>
                </a:lnTo>
                <a:lnTo>
                  <a:pt x="45720" y="102108"/>
                </a:lnTo>
                <a:lnTo>
                  <a:pt x="53340" y="103632"/>
                </a:lnTo>
                <a:lnTo>
                  <a:pt x="60960" y="106680"/>
                </a:lnTo>
                <a:lnTo>
                  <a:pt x="79248" y="112776"/>
                </a:lnTo>
                <a:lnTo>
                  <a:pt x="123444" y="121920"/>
                </a:lnTo>
                <a:lnTo>
                  <a:pt x="173736" y="128016"/>
                </a:lnTo>
                <a:lnTo>
                  <a:pt x="230124" y="134112"/>
                </a:lnTo>
                <a:lnTo>
                  <a:pt x="292608" y="137160"/>
                </a:lnTo>
                <a:lnTo>
                  <a:pt x="491490" y="137160"/>
                </a:lnTo>
                <a:lnTo>
                  <a:pt x="478536" y="138684"/>
                </a:lnTo>
                <a:lnTo>
                  <a:pt x="449580" y="141732"/>
                </a:lnTo>
                <a:lnTo>
                  <a:pt x="358140" y="146304"/>
                </a:lnTo>
                <a:close/>
              </a:path>
              <a:path w="649604" h="558165">
                <a:moveTo>
                  <a:pt x="491490" y="137160"/>
                </a:moveTo>
                <a:lnTo>
                  <a:pt x="358140" y="137160"/>
                </a:lnTo>
                <a:lnTo>
                  <a:pt x="420624" y="134112"/>
                </a:lnTo>
                <a:lnTo>
                  <a:pt x="477012" y="128016"/>
                </a:lnTo>
                <a:lnTo>
                  <a:pt x="527304" y="121920"/>
                </a:lnTo>
                <a:lnTo>
                  <a:pt x="569976" y="112776"/>
                </a:lnTo>
                <a:lnTo>
                  <a:pt x="588264" y="106680"/>
                </a:lnTo>
                <a:lnTo>
                  <a:pt x="597408" y="103632"/>
                </a:lnTo>
                <a:lnTo>
                  <a:pt x="605028" y="102108"/>
                </a:lnTo>
                <a:lnTo>
                  <a:pt x="623316" y="92964"/>
                </a:lnTo>
                <a:lnTo>
                  <a:pt x="627888" y="89916"/>
                </a:lnTo>
                <a:lnTo>
                  <a:pt x="630936" y="86868"/>
                </a:lnTo>
                <a:lnTo>
                  <a:pt x="635508" y="83820"/>
                </a:lnTo>
                <a:lnTo>
                  <a:pt x="637032" y="80772"/>
                </a:lnTo>
                <a:lnTo>
                  <a:pt x="640080" y="77724"/>
                </a:lnTo>
                <a:lnTo>
                  <a:pt x="640080" y="92202"/>
                </a:lnTo>
                <a:lnTo>
                  <a:pt x="600456" y="112776"/>
                </a:lnTo>
                <a:lnTo>
                  <a:pt x="553212" y="126492"/>
                </a:lnTo>
                <a:lnTo>
                  <a:pt x="504444" y="135636"/>
                </a:lnTo>
                <a:lnTo>
                  <a:pt x="491490" y="137160"/>
                </a:lnTo>
                <a:close/>
              </a:path>
              <a:path w="649604" h="558165">
                <a:moveTo>
                  <a:pt x="649224" y="487680"/>
                </a:moveTo>
                <a:lnTo>
                  <a:pt x="640080" y="487680"/>
                </a:lnTo>
                <a:lnTo>
                  <a:pt x="640080" y="92202"/>
                </a:lnTo>
                <a:lnTo>
                  <a:pt x="641604" y="89916"/>
                </a:lnTo>
                <a:lnTo>
                  <a:pt x="646176" y="86868"/>
                </a:lnTo>
                <a:lnTo>
                  <a:pt x="649224" y="77724"/>
                </a:lnTo>
                <a:lnTo>
                  <a:pt x="649224" y="487680"/>
                </a:lnTo>
                <a:close/>
              </a:path>
              <a:path w="649604" h="558165">
                <a:moveTo>
                  <a:pt x="11430" y="487680"/>
                </a:moveTo>
                <a:lnTo>
                  <a:pt x="10668" y="487680"/>
                </a:lnTo>
                <a:lnTo>
                  <a:pt x="10668" y="486156"/>
                </a:lnTo>
                <a:lnTo>
                  <a:pt x="11430" y="487680"/>
                </a:lnTo>
                <a:close/>
              </a:path>
              <a:path w="649604" h="558165">
                <a:moveTo>
                  <a:pt x="487172" y="548640"/>
                </a:moveTo>
                <a:lnTo>
                  <a:pt x="324612" y="548640"/>
                </a:lnTo>
                <a:lnTo>
                  <a:pt x="358140" y="547116"/>
                </a:lnTo>
                <a:lnTo>
                  <a:pt x="390144" y="547116"/>
                </a:lnTo>
                <a:lnTo>
                  <a:pt x="420624" y="545592"/>
                </a:lnTo>
                <a:lnTo>
                  <a:pt x="477012" y="539496"/>
                </a:lnTo>
                <a:lnTo>
                  <a:pt x="527304" y="533400"/>
                </a:lnTo>
                <a:lnTo>
                  <a:pt x="550164" y="528828"/>
                </a:lnTo>
                <a:lnTo>
                  <a:pt x="569976" y="522732"/>
                </a:lnTo>
                <a:lnTo>
                  <a:pt x="580644" y="521208"/>
                </a:lnTo>
                <a:lnTo>
                  <a:pt x="588264" y="518160"/>
                </a:lnTo>
                <a:lnTo>
                  <a:pt x="597408" y="515112"/>
                </a:lnTo>
                <a:lnTo>
                  <a:pt x="605028" y="512064"/>
                </a:lnTo>
                <a:lnTo>
                  <a:pt x="611124" y="510540"/>
                </a:lnTo>
                <a:lnTo>
                  <a:pt x="623316" y="504444"/>
                </a:lnTo>
                <a:lnTo>
                  <a:pt x="627888" y="501396"/>
                </a:lnTo>
                <a:lnTo>
                  <a:pt x="630936" y="498348"/>
                </a:lnTo>
                <a:lnTo>
                  <a:pt x="635508" y="495300"/>
                </a:lnTo>
                <a:lnTo>
                  <a:pt x="640080" y="486156"/>
                </a:lnTo>
                <a:lnTo>
                  <a:pt x="640080" y="487680"/>
                </a:lnTo>
                <a:lnTo>
                  <a:pt x="649224" y="487680"/>
                </a:lnTo>
                <a:lnTo>
                  <a:pt x="649224" y="489204"/>
                </a:lnTo>
                <a:lnTo>
                  <a:pt x="647700" y="493776"/>
                </a:lnTo>
                <a:lnTo>
                  <a:pt x="615696" y="518160"/>
                </a:lnTo>
                <a:lnTo>
                  <a:pt x="573024" y="533400"/>
                </a:lnTo>
                <a:lnTo>
                  <a:pt x="528828" y="542544"/>
                </a:lnTo>
                <a:lnTo>
                  <a:pt x="504444" y="545592"/>
                </a:lnTo>
                <a:lnTo>
                  <a:pt x="487172" y="5486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844540" y="4968240"/>
            <a:ext cx="868680" cy="483234"/>
          </a:xfrm>
          <a:custGeom>
            <a:avLst/>
            <a:gdLst/>
            <a:ahLst/>
            <a:cxnLst/>
            <a:rect l="l" t="t" r="r" b="b"/>
            <a:pathLst>
              <a:path w="868679" h="483235">
                <a:moveTo>
                  <a:pt x="824484" y="77724"/>
                </a:moveTo>
                <a:lnTo>
                  <a:pt x="790956" y="77724"/>
                </a:lnTo>
                <a:lnTo>
                  <a:pt x="830580" y="0"/>
                </a:lnTo>
                <a:lnTo>
                  <a:pt x="861956" y="64008"/>
                </a:lnTo>
                <a:lnTo>
                  <a:pt x="824484" y="64008"/>
                </a:lnTo>
                <a:lnTo>
                  <a:pt x="824484" y="77724"/>
                </a:lnTo>
                <a:close/>
              </a:path>
              <a:path w="868679" h="483235">
                <a:moveTo>
                  <a:pt x="824484" y="240792"/>
                </a:moveTo>
                <a:lnTo>
                  <a:pt x="824484" y="64008"/>
                </a:lnTo>
                <a:lnTo>
                  <a:pt x="836676" y="64008"/>
                </a:lnTo>
                <a:lnTo>
                  <a:pt x="836676" y="234696"/>
                </a:lnTo>
                <a:lnTo>
                  <a:pt x="830580" y="234696"/>
                </a:lnTo>
                <a:lnTo>
                  <a:pt x="824484" y="240792"/>
                </a:lnTo>
                <a:close/>
              </a:path>
              <a:path w="868679" h="483235">
                <a:moveTo>
                  <a:pt x="868680" y="77724"/>
                </a:moveTo>
                <a:lnTo>
                  <a:pt x="836676" y="77724"/>
                </a:lnTo>
                <a:lnTo>
                  <a:pt x="836676" y="64008"/>
                </a:lnTo>
                <a:lnTo>
                  <a:pt x="861956" y="64008"/>
                </a:lnTo>
                <a:lnTo>
                  <a:pt x="868680" y="77724"/>
                </a:lnTo>
                <a:close/>
              </a:path>
              <a:path w="868679" h="483235">
                <a:moveTo>
                  <a:pt x="13716" y="483108"/>
                </a:moveTo>
                <a:lnTo>
                  <a:pt x="0" y="483108"/>
                </a:lnTo>
                <a:lnTo>
                  <a:pt x="0" y="237744"/>
                </a:lnTo>
                <a:lnTo>
                  <a:pt x="3048" y="234696"/>
                </a:lnTo>
                <a:lnTo>
                  <a:pt x="824484" y="234696"/>
                </a:lnTo>
                <a:lnTo>
                  <a:pt x="824484" y="240792"/>
                </a:lnTo>
                <a:lnTo>
                  <a:pt x="13716" y="240792"/>
                </a:lnTo>
                <a:lnTo>
                  <a:pt x="7620" y="248412"/>
                </a:lnTo>
                <a:lnTo>
                  <a:pt x="13716" y="248412"/>
                </a:lnTo>
                <a:lnTo>
                  <a:pt x="13716" y="483108"/>
                </a:lnTo>
                <a:close/>
              </a:path>
              <a:path w="868679" h="483235">
                <a:moveTo>
                  <a:pt x="833628" y="248412"/>
                </a:moveTo>
                <a:lnTo>
                  <a:pt x="13716" y="248412"/>
                </a:lnTo>
                <a:lnTo>
                  <a:pt x="13716" y="240792"/>
                </a:lnTo>
                <a:lnTo>
                  <a:pt x="824484" y="240792"/>
                </a:lnTo>
                <a:lnTo>
                  <a:pt x="830580" y="234696"/>
                </a:lnTo>
                <a:lnTo>
                  <a:pt x="836676" y="234696"/>
                </a:lnTo>
                <a:lnTo>
                  <a:pt x="836676" y="245364"/>
                </a:lnTo>
                <a:lnTo>
                  <a:pt x="833628" y="248412"/>
                </a:lnTo>
                <a:close/>
              </a:path>
              <a:path w="868679" h="483235">
                <a:moveTo>
                  <a:pt x="13716" y="248412"/>
                </a:moveTo>
                <a:lnTo>
                  <a:pt x="7620" y="248412"/>
                </a:lnTo>
                <a:lnTo>
                  <a:pt x="13716" y="240792"/>
                </a:lnTo>
                <a:lnTo>
                  <a:pt x="13716" y="248412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11480" y="2926080"/>
            <a:ext cx="660400" cy="1534795"/>
          </a:xfrm>
          <a:custGeom>
            <a:avLst/>
            <a:gdLst/>
            <a:ahLst/>
            <a:cxnLst/>
            <a:rect l="l" t="t" r="r" b="b"/>
            <a:pathLst>
              <a:path w="660400" h="1534795">
                <a:moveTo>
                  <a:pt x="0" y="0"/>
                </a:moveTo>
                <a:lnTo>
                  <a:pt x="659892" y="0"/>
                </a:lnTo>
                <a:lnTo>
                  <a:pt x="659892" y="1534668"/>
                </a:lnTo>
                <a:lnTo>
                  <a:pt x="0" y="153466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7783" y="3854196"/>
            <a:ext cx="379476" cy="4023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09600" y="3521964"/>
            <a:ext cx="265430" cy="15240"/>
          </a:xfrm>
          <a:custGeom>
            <a:avLst/>
            <a:gdLst/>
            <a:ahLst/>
            <a:cxnLst/>
            <a:rect l="l" t="t" r="r" b="b"/>
            <a:pathLst>
              <a:path w="265430" h="15239">
                <a:moveTo>
                  <a:pt x="262128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6096" y="0"/>
                </a:lnTo>
                <a:lnTo>
                  <a:pt x="259080" y="0"/>
                </a:lnTo>
                <a:lnTo>
                  <a:pt x="262128" y="1524"/>
                </a:lnTo>
                <a:lnTo>
                  <a:pt x="262128" y="3048"/>
                </a:lnTo>
                <a:close/>
              </a:path>
              <a:path w="265430" h="15239">
                <a:moveTo>
                  <a:pt x="262128" y="15240"/>
                </a:moveTo>
                <a:lnTo>
                  <a:pt x="3048" y="15240"/>
                </a:lnTo>
                <a:lnTo>
                  <a:pt x="1524" y="12192"/>
                </a:lnTo>
                <a:lnTo>
                  <a:pt x="0" y="10668"/>
                </a:lnTo>
                <a:lnTo>
                  <a:pt x="0" y="3048"/>
                </a:lnTo>
                <a:lnTo>
                  <a:pt x="265176" y="3048"/>
                </a:lnTo>
                <a:lnTo>
                  <a:pt x="265176" y="10668"/>
                </a:lnTo>
                <a:lnTo>
                  <a:pt x="262128" y="12192"/>
                </a:lnTo>
                <a:lnTo>
                  <a:pt x="262128" y="1524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9600" y="3006851"/>
            <a:ext cx="269875" cy="288290"/>
          </a:xfrm>
          <a:custGeom>
            <a:avLst/>
            <a:gdLst/>
            <a:ahLst/>
            <a:cxnLst/>
            <a:rect l="l" t="t" r="r" b="b"/>
            <a:pathLst>
              <a:path w="269875" h="288289">
                <a:moveTo>
                  <a:pt x="33528" y="211836"/>
                </a:moveTo>
                <a:lnTo>
                  <a:pt x="38100" y="207264"/>
                </a:lnTo>
                <a:lnTo>
                  <a:pt x="44196" y="202692"/>
                </a:lnTo>
                <a:lnTo>
                  <a:pt x="50292" y="190500"/>
                </a:lnTo>
                <a:lnTo>
                  <a:pt x="56388" y="175260"/>
                </a:lnTo>
                <a:lnTo>
                  <a:pt x="59436" y="160020"/>
                </a:lnTo>
                <a:lnTo>
                  <a:pt x="60960" y="146304"/>
                </a:lnTo>
                <a:lnTo>
                  <a:pt x="62484" y="135636"/>
                </a:lnTo>
                <a:lnTo>
                  <a:pt x="62484" y="102108"/>
                </a:lnTo>
                <a:lnTo>
                  <a:pt x="64008" y="82296"/>
                </a:lnTo>
                <a:lnTo>
                  <a:pt x="82296" y="27432"/>
                </a:lnTo>
                <a:lnTo>
                  <a:pt x="96012" y="13716"/>
                </a:lnTo>
                <a:lnTo>
                  <a:pt x="103632" y="7620"/>
                </a:lnTo>
                <a:lnTo>
                  <a:pt x="109728" y="6096"/>
                </a:lnTo>
                <a:lnTo>
                  <a:pt x="121920" y="0"/>
                </a:lnTo>
                <a:lnTo>
                  <a:pt x="146304" y="0"/>
                </a:lnTo>
                <a:lnTo>
                  <a:pt x="158496" y="6096"/>
                </a:lnTo>
                <a:lnTo>
                  <a:pt x="164592" y="7620"/>
                </a:lnTo>
                <a:lnTo>
                  <a:pt x="172212" y="13716"/>
                </a:lnTo>
                <a:lnTo>
                  <a:pt x="198120" y="48768"/>
                </a:lnTo>
                <a:lnTo>
                  <a:pt x="203073" y="68580"/>
                </a:lnTo>
                <a:lnTo>
                  <a:pt x="170688" y="68580"/>
                </a:lnTo>
                <a:lnTo>
                  <a:pt x="147828" y="85344"/>
                </a:lnTo>
                <a:lnTo>
                  <a:pt x="131064" y="94488"/>
                </a:lnTo>
                <a:lnTo>
                  <a:pt x="118872" y="102108"/>
                </a:lnTo>
                <a:lnTo>
                  <a:pt x="100584" y="108204"/>
                </a:lnTo>
                <a:lnTo>
                  <a:pt x="89916" y="111252"/>
                </a:lnTo>
                <a:lnTo>
                  <a:pt x="76200" y="114300"/>
                </a:lnTo>
                <a:lnTo>
                  <a:pt x="77724" y="132588"/>
                </a:lnTo>
                <a:lnTo>
                  <a:pt x="82296" y="149352"/>
                </a:lnTo>
                <a:lnTo>
                  <a:pt x="88392" y="161544"/>
                </a:lnTo>
                <a:lnTo>
                  <a:pt x="94488" y="175260"/>
                </a:lnTo>
                <a:lnTo>
                  <a:pt x="103632" y="185928"/>
                </a:lnTo>
                <a:lnTo>
                  <a:pt x="114300" y="192024"/>
                </a:lnTo>
                <a:lnTo>
                  <a:pt x="96012" y="192024"/>
                </a:lnTo>
                <a:lnTo>
                  <a:pt x="103124" y="210312"/>
                </a:lnTo>
                <a:lnTo>
                  <a:pt x="51816" y="210312"/>
                </a:lnTo>
                <a:lnTo>
                  <a:pt x="33528" y="211836"/>
                </a:lnTo>
                <a:close/>
              </a:path>
              <a:path w="269875" h="288289">
                <a:moveTo>
                  <a:pt x="164592" y="199644"/>
                </a:moveTo>
                <a:lnTo>
                  <a:pt x="141732" y="199644"/>
                </a:lnTo>
                <a:lnTo>
                  <a:pt x="147828" y="196596"/>
                </a:lnTo>
                <a:lnTo>
                  <a:pt x="155448" y="193548"/>
                </a:lnTo>
                <a:lnTo>
                  <a:pt x="161544" y="187452"/>
                </a:lnTo>
                <a:lnTo>
                  <a:pt x="167640" y="182880"/>
                </a:lnTo>
                <a:lnTo>
                  <a:pt x="173736" y="175260"/>
                </a:lnTo>
                <a:lnTo>
                  <a:pt x="178308" y="167640"/>
                </a:lnTo>
                <a:lnTo>
                  <a:pt x="181356" y="158496"/>
                </a:lnTo>
                <a:lnTo>
                  <a:pt x="187452" y="149352"/>
                </a:lnTo>
                <a:lnTo>
                  <a:pt x="188976" y="137160"/>
                </a:lnTo>
                <a:lnTo>
                  <a:pt x="192024" y="124968"/>
                </a:lnTo>
                <a:lnTo>
                  <a:pt x="193548" y="111252"/>
                </a:lnTo>
                <a:lnTo>
                  <a:pt x="193548" y="102108"/>
                </a:lnTo>
                <a:lnTo>
                  <a:pt x="170688" y="68580"/>
                </a:lnTo>
                <a:lnTo>
                  <a:pt x="203073" y="68580"/>
                </a:lnTo>
                <a:lnTo>
                  <a:pt x="204216" y="82296"/>
                </a:lnTo>
                <a:lnTo>
                  <a:pt x="205740" y="102108"/>
                </a:lnTo>
                <a:lnTo>
                  <a:pt x="205740" y="124968"/>
                </a:lnTo>
                <a:lnTo>
                  <a:pt x="207264" y="135636"/>
                </a:lnTo>
                <a:lnTo>
                  <a:pt x="207264" y="146304"/>
                </a:lnTo>
                <a:lnTo>
                  <a:pt x="208788" y="160020"/>
                </a:lnTo>
                <a:lnTo>
                  <a:pt x="217932" y="190500"/>
                </a:lnTo>
                <a:lnTo>
                  <a:pt x="218694" y="192024"/>
                </a:lnTo>
                <a:lnTo>
                  <a:pt x="172212" y="192024"/>
                </a:lnTo>
                <a:lnTo>
                  <a:pt x="164592" y="199644"/>
                </a:lnTo>
                <a:close/>
              </a:path>
              <a:path w="269875" h="288289">
                <a:moveTo>
                  <a:pt x="144780" y="210312"/>
                </a:moveTo>
                <a:lnTo>
                  <a:pt x="123444" y="210312"/>
                </a:lnTo>
                <a:lnTo>
                  <a:pt x="105156" y="201168"/>
                </a:lnTo>
                <a:lnTo>
                  <a:pt x="96012" y="192024"/>
                </a:lnTo>
                <a:lnTo>
                  <a:pt x="114300" y="192024"/>
                </a:lnTo>
                <a:lnTo>
                  <a:pt x="123444" y="198120"/>
                </a:lnTo>
                <a:lnTo>
                  <a:pt x="128016" y="199644"/>
                </a:lnTo>
                <a:lnTo>
                  <a:pt x="164592" y="199644"/>
                </a:lnTo>
                <a:lnTo>
                  <a:pt x="163068" y="201168"/>
                </a:lnTo>
                <a:lnTo>
                  <a:pt x="155448" y="205740"/>
                </a:lnTo>
                <a:lnTo>
                  <a:pt x="144780" y="210312"/>
                </a:lnTo>
                <a:close/>
              </a:path>
              <a:path w="269875" h="288289">
                <a:moveTo>
                  <a:pt x="164592" y="210312"/>
                </a:moveTo>
                <a:lnTo>
                  <a:pt x="172212" y="192024"/>
                </a:lnTo>
                <a:lnTo>
                  <a:pt x="218694" y="192024"/>
                </a:lnTo>
                <a:lnTo>
                  <a:pt x="220980" y="196596"/>
                </a:lnTo>
                <a:lnTo>
                  <a:pt x="225552" y="202692"/>
                </a:lnTo>
                <a:lnTo>
                  <a:pt x="227076" y="204216"/>
                </a:lnTo>
                <a:lnTo>
                  <a:pt x="178308" y="204216"/>
                </a:lnTo>
                <a:lnTo>
                  <a:pt x="173736" y="205740"/>
                </a:lnTo>
                <a:lnTo>
                  <a:pt x="166116" y="207264"/>
                </a:lnTo>
                <a:lnTo>
                  <a:pt x="164592" y="210312"/>
                </a:lnTo>
                <a:close/>
              </a:path>
              <a:path w="269875" h="288289">
                <a:moveTo>
                  <a:pt x="268224" y="271272"/>
                </a:moveTo>
                <a:lnTo>
                  <a:pt x="134112" y="271272"/>
                </a:lnTo>
                <a:lnTo>
                  <a:pt x="155448" y="233172"/>
                </a:lnTo>
                <a:lnTo>
                  <a:pt x="166116" y="228600"/>
                </a:lnTo>
                <a:lnTo>
                  <a:pt x="178308" y="220980"/>
                </a:lnTo>
                <a:lnTo>
                  <a:pt x="181356" y="219456"/>
                </a:lnTo>
                <a:lnTo>
                  <a:pt x="187452" y="210312"/>
                </a:lnTo>
                <a:lnTo>
                  <a:pt x="188976" y="204216"/>
                </a:lnTo>
                <a:lnTo>
                  <a:pt x="227076" y="204216"/>
                </a:lnTo>
                <a:lnTo>
                  <a:pt x="228600" y="205740"/>
                </a:lnTo>
                <a:lnTo>
                  <a:pt x="207264" y="205740"/>
                </a:lnTo>
                <a:lnTo>
                  <a:pt x="220980" y="211836"/>
                </a:lnTo>
                <a:lnTo>
                  <a:pt x="231648" y="219456"/>
                </a:lnTo>
                <a:lnTo>
                  <a:pt x="243840" y="225552"/>
                </a:lnTo>
                <a:lnTo>
                  <a:pt x="251460" y="236220"/>
                </a:lnTo>
                <a:lnTo>
                  <a:pt x="259080" y="245364"/>
                </a:lnTo>
                <a:lnTo>
                  <a:pt x="263652" y="259080"/>
                </a:lnTo>
                <a:lnTo>
                  <a:pt x="268224" y="271272"/>
                </a:lnTo>
                <a:close/>
              </a:path>
              <a:path w="269875" h="288289">
                <a:moveTo>
                  <a:pt x="234696" y="211836"/>
                </a:moveTo>
                <a:lnTo>
                  <a:pt x="227076" y="210312"/>
                </a:lnTo>
                <a:lnTo>
                  <a:pt x="207264" y="205740"/>
                </a:lnTo>
                <a:lnTo>
                  <a:pt x="228600" y="205740"/>
                </a:lnTo>
                <a:lnTo>
                  <a:pt x="234696" y="211836"/>
                </a:lnTo>
                <a:close/>
              </a:path>
              <a:path w="269875" h="288289">
                <a:moveTo>
                  <a:pt x="269748" y="288036"/>
                </a:moveTo>
                <a:lnTo>
                  <a:pt x="0" y="288036"/>
                </a:lnTo>
                <a:lnTo>
                  <a:pt x="0" y="272796"/>
                </a:lnTo>
                <a:lnTo>
                  <a:pt x="21336" y="231648"/>
                </a:lnTo>
                <a:lnTo>
                  <a:pt x="39624" y="217932"/>
                </a:lnTo>
                <a:lnTo>
                  <a:pt x="51816" y="210312"/>
                </a:lnTo>
                <a:lnTo>
                  <a:pt x="103124" y="210312"/>
                </a:lnTo>
                <a:lnTo>
                  <a:pt x="103716" y="211836"/>
                </a:lnTo>
                <a:lnTo>
                  <a:pt x="82296" y="211836"/>
                </a:lnTo>
                <a:lnTo>
                  <a:pt x="86868" y="219456"/>
                </a:lnTo>
                <a:lnTo>
                  <a:pt x="94488" y="224028"/>
                </a:lnTo>
                <a:lnTo>
                  <a:pt x="103632" y="230124"/>
                </a:lnTo>
                <a:lnTo>
                  <a:pt x="114300" y="233172"/>
                </a:lnTo>
                <a:lnTo>
                  <a:pt x="134112" y="271272"/>
                </a:lnTo>
                <a:lnTo>
                  <a:pt x="268224" y="271272"/>
                </a:lnTo>
                <a:lnTo>
                  <a:pt x="269748" y="288036"/>
                </a:lnTo>
                <a:close/>
              </a:path>
              <a:path w="269875" h="288289">
                <a:moveTo>
                  <a:pt x="106680" y="219456"/>
                </a:moveTo>
                <a:lnTo>
                  <a:pt x="105156" y="217932"/>
                </a:lnTo>
                <a:lnTo>
                  <a:pt x="99060" y="214884"/>
                </a:lnTo>
                <a:lnTo>
                  <a:pt x="91440" y="213360"/>
                </a:lnTo>
                <a:lnTo>
                  <a:pt x="82296" y="211836"/>
                </a:lnTo>
                <a:lnTo>
                  <a:pt x="103716" y="211836"/>
                </a:lnTo>
                <a:lnTo>
                  <a:pt x="106680" y="219456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1812" y="3384804"/>
            <a:ext cx="18415" cy="3175"/>
          </a:xfrm>
          <a:custGeom>
            <a:avLst/>
            <a:gdLst/>
            <a:ahLst/>
            <a:cxnLst/>
            <a:rect l="l" t="t" r="r" b="b"/>
            <a:pathLst>
              <a:path w="18415" h="3175">
                <a:moveTo>
                  <a:pt x="18288" y="3048"/>
                </a:moveTo>
                <a:lnTo>
                  <a:pt x="0" y="3048"/>
                </a:lnTo>
                <a:lnTo>
                  <a:pt x="0" y="0"/>
                </a:lnTo>
                <a:lnTo>
                  <a:pt x="18288" y="0"/>
                </a:lnTo>
                <a:lnTo>
                  <a:pt x="18288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8284" y="3384804"/>
            <a:ext cx="18415" cy="3175"/>
          </a:xfrm>
          <a:custGeom>
            <a:avLst/>
            <a:gdLst/>
            <a:ahLst/>
            <a:cxnLst/>
            <a:rect l="l" t="t" r="r" b="b"/>
            <a:pathLst>
              <a:path w="18415" h="3175">
                <a:moveTo>
                  <a:pt x="0" y="0"/>
                </a:moveTo>
                <a:lnTo>
                  <a:pt x="18288" y="0"/>
                </a:lnTo>
                <a:lnTo>
                  <a:pt x="18288" y="3048"/>
                </a:lnTo>
                <a:lnTo>
                  <a:pt x="0" y="30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0183" y="3384803"/>
            <a:ext cx="30480" cy="3175"/>
          </a:xfrm>
          <a:custGeom>
            <a:avLst/>
            <a:gdLst/>
            <a:ahLst/>
            <a:cxnLst/>
            <a:rect l="l" t="t" r="r" b="b"/>
            <a:pathLst>
              <a:path w="30479" h="3175">
                <a:moveTo>
                  <a:pt x="30480" y="3048"/>
                </a:moveTo>
                <a:lnTo>
                  <a:pt x="0" y="3048"/>
                </a:lnTo>
                <a:lnTo>
                  <a:pt x="0" y="0"/>
                </a:lnTo>
                <a:lnTo>
                  <a:pt x="27432" y="0"/>
                </a:lnTo>
                <a:lnTo>
                  <a:pt x="28956" y="1524"/>
                </a:lnTo>
                <a:lnTo>
                  <a:pt x="30480" y="1524"/>
                </a:lnTo>
                <a:lnTo>
                  <a:pt x="30480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84276" y="3384804"/>
            <a:ext cx="22860" cy="3175"/>
          </a:xfrm>
          <a:custGeom>
            <a:avLst/>
            <a:gdLst/>
            <a:ahLst/>
            <a:cxnLst/>
            <a:rect l="l" t="t" r="r" b="b"/>
            <a:pathLst>
              <a:path w="22859" h="3175">
                <a:moveTo>
                  <a:pt x="0" y="0"/>
                </a:moveTo>
                <a:lnTo>
                  <a:pt x="22860" y="0"/>
                </a:lnTo>
                <a:lnTo>
                  <a:pt x="22860" y="3048"/>
                </a:lnTo>
                <a:lnTo>
                  <a:pt x="0" y="30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78764" y="3392423"/>
            <a:ext cx="21590" cy="3175"/>
          </a:xfrm>
          <a:custGeom>
            <a:avLst/>
            <a:gdLst/>
            <a:ahLst/>
            <a:cxnLst/>
            <a:rect l="l" t="t" r="r" b="b"/>
            <a:pathLst>
              <a:path w="21590" h="3175">
                <a:moveTo>
                  <a:pt x="21336" y="3048"/>
                </a:moveTo>
                <a:lnTo>
                  <a:pt x="0" y="3048"/>
                </a:lnTo>
                <a:lnTo>
                  <a:pt x="1524" y="0"/>
                </a:lnTo>
                <a:lnTo>
                  <a:pt x="21336" y="0"/>
                </a:lnTo>
                <a:lnTo>
                  <a:pt x="21336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48284" y="3392423"/>
            <a:ext cx="21590" cy="3175"/>
          </a:xfrm>
          <a:custGeom>
            <a:avLst/>
            <a:gdLst/>
            <a:ahLst/>
            <a:cxnLst/>
            <a:rect l="l" t="t" r="r" b="b"/>
            <a:pathLst>
              <a:path w="21590" h="3175">
                <a:moveTo>
                  <a:pt x="21336" y="3048"/>
                </a:moveTo>
                <a:lnTo>
                  <a:pt x="0" y="3048"/>
                </a:lnTo>
                <a:lnTo>
                  <a:pt x="0" y="0"/>
                </a:lnTo>
                <a:lnTo>
                  <a:pt x="19812" y="0"/>
                </a:lnTo>
                <a:lnTo>
                  <a:pt x="21336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10183" y="3392423"/>
            <a:ext cx="35560" cy="3175"/>
          </a:xfrm>
          <a:custGeom>
            <a:avLst/>
            <a:gdLst/>
            <a:ahLst/>
            <a:cxnLst/>
            <a:rect l="l" t="t" r="r" b="b"/>
            <a:pathLst>
              <a:path w="35559" h="3175">
                <a:moveTo>
                  <a:pt x="35052" y="0"/>
                </a:moveTo>
                <a:lnTo>
                  <a:pt x="35052" y="3048"/>
                </a:lnTo>
                <a:lnTo>
                  <a:pt x="0" y="3048"/>
                </a:lnTo>
                <a:lnTo>
                  <a:pt x="0" y="0"/>
                </a:lnTo>
                <a:lnTo>
                  <a:pt x="350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4276" y="3392423"/>
            <a:ext cx="22860" cy="3175"/>
          </a:xfrm>
          <a:custGeom>
            <a:avLst/>
            <a:gdLst/>
            <a:ahLst/>
            <a:cxnLst/>
            <a:rect l="l" t="t" r="r" b="b"/>
            <a:pathLst>
              <a:path w="22859" h="3175">
                <a:moveTo>
                  <a:pt x="0" y="0"/>
                </a:moveTo>
                <a:lnTo>
                  <a:pt x="22860" y="0"/>
                </a:lnTo>
                <a:lnTo>
                  <a:pt x="22860" y="3048"/>
                </a:lnTo>
                <a:lnTo>
                  <a:pt x="0" y="30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77240" y="3398520"/>
            <a:ext cx="17145" cy="5080"/>
          </a:xfrm>
          <a:custGeom>
            <a:avLst/>
            <a:gdLst/>
            <a:ahLst/>
            <a:cxnLst/>
            <a:rect l="l" t="t" r="r" b="b"/>
            <a:pathLst>
              <a:path w="17145" h="5079">
                <a:moveTo>
                  <a:pt x="16764" y="4572"/>
                </a:moveTo>
                <a:lnTo>
                  <a:pt x="0" y="4572"/>
                </a:lnTo>
                <a:lnTo>
                  <a:pt x="1524" y="0"/>
                </a:lnTo>
                <a:lnTo>
                  <a:pt x="16764" y="0"/>
                </a:lnTo>
                <a:lnTo>
                  <a:pt x="16764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54380" y="3398520"/>
            <a:ext cx="17145" cy="5080"/>
          </a:xfrm>
          <a:custGeom>
            <a:avLst/>
            <a:gdLst/>
            <a:ahLst/>
            <a:cxnLst/>
            <a:rect l="l" t="t" r="r" b="b"/>
            <a:pathLst>
              <a:path w="17145" h="5079">
                <a:moveTo>
                  <a:pt x="16764" y="4572"/>
                </a:moveTo>
                <a:lnTo>
                  <a:pt x="0" y="4572"/>
                </a:lnTo>
                <a:lnTo>
                  <a:pt x="0" y="0"/>
                </a:lnTo>
                <a:lnTo>
                  <a:pt x="15240" y="0"/>
                </a:lnTo>
                <a:lnTo>
                  <a:pt x="16764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6091" y="3398520"/>
            <a:ext cx="10795" cy="5080"/>
          </a:xfrm>
          <a:custGeom>
            <a:avLst/>
            <a:gdLst/>
            <a:ahLst/>
            <a:cxnLst/>
            <a:rect l="l" t="t" r="r" b="b"/>
            <a:pathLst>
              <a:path w="10795" h="5079">
                <a:moveTo>
                  <a:pt x="9144" y="4572"/>
                </a:moveTo>
                <a:lnTo>
                  <a:pt x="0" y="4572"/>
                </a:lnTo>
                <a:lnTo>
                  <a:pt x="0" y="0"/>
                </a:lnTo>
                <a:lnTo>
                  <a:pt x="10668" y="0"/>
                </a:lnTo>
                <a:lnTo>
                  <a:pt x="9144" y="1524"/>
                </a:lnTo>
                <a:lnTo>
                  <a:pt x="9144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90372" y="3398520"/>
            <a:ext cx="35560" cy="5080"/>
          </a:xfrm>
          <a:custGeom>
            <a:avLst/>
            <a:gdLst/>
            <a:ahLst/>
            <a:cxnLst/>
            <a:rect l="l" t="t" r="r" b="b"/>
            <a:pathLst>
              <a:path w="35559" h="5079">
                <a:moveTo>
                  <a:pt x="9144" y="4572"/>
                </a:moveTo>
                <a:lnTo>
                  <a:pt x="0" y="4572"/>
                </a:lnTo>
                <a:lnTo>
                  <a:pt x="0" y="0"/>
                </a:lnTo>
                <a:lnTo>
                  <a:pt x="9144" y="0"/>
                </a:lnTo>
                <a:lnTo>
                  <a:pt x="9144" y="4572"/>
                </a:lnTo>
                <a:close/>
              </a:path>
              <a:path w="35559" h="5079">
                <a:moveTo>
                  <a:pt x="35052" y="4572"/>
                </a:moveTo>
                <a:lnTo>
                  <a:pt x="25908" y="4572"/>
                </a:lnTo>
                <a:lnTo>
                  <a:pt x="25908" y="0"/>
                </a:lnTo>
                <a:lnTo>
                  <a:pt x="35052" y="0"/>
                </a:lnTo>
                <a:lnTo>
                  <a:pt x="35052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75716" y="3406140"/>
            <a:ext cx="18415" cy="3175"/>
          </a:xfrm>
          <a:custGeom>
            <a:avLst/>
            <a:gdLst/>
            <a:ahLst/>
            <a:cxnLst/>
            <a:rect l="l" t="t" r="r" b="b"/>
            <a:pathLst>
              <a:path w="18415" h="3175">
                <a:moveTo>
                  <a:pt x="7620" y="3048"/>
                </a:moveTo>
                <a:lnTo>
                  <a:pt x="0" y="3048"/>
                </a:lnTo>
                <a:lnTo>
                  <a:pt x="0" y="0"/>
                </a:lnTo>
                <a:lnTo>
                  <a:pt x="9144" y="0"/>
                </a:lnTo>
                <a:lnTo>
                  <a:pt x="7620" y="3048"/>
                </a:lnTo>
                <a:close/>
              </a:path>
              <a:path w="18415" h="3175">
                <a:moveTo>
                  <a:pt x="18288" y="3048"/>
                </a:moveTo>
                <a:lnTo>
                  <a:pt x="9144" y="3048"/>
                </a:lnTo>
                <a:lnTo>
                  <a:pt x="9144" y="0"/>
                </a:lnTo>
                <a:lnTo>
                  <a:pt x="18288" y="0"/>
                </a:lnTo>
                <a:lnTo>
                  <a:pt x="18288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54380" y="3406140"/>
            <a:ext cx="20320" cy="3175"/>
          </a:xfrm>
          <a:custGeom>
            <a:avLst/>
            <a:gdLst/>
            <a:ahLst/>
            <a:cxnLst/>
            <a:rect l="l" t="t" r="r" b="b"/>
            <a:pathLst>
              <a:path w="20320" h="3175">
                <a:moveTo>
                  <a:pt x="10668" y="3048"/>
                </a:moveTo>
                <a:lnTo>
                  <a:pt x="0" y="3048"/>
                </a:lnTo>
                <a:lnTo>
                  <a:pt x="0" y="0"/>
                </a:lnTo>
                <a:lnTo>
                  <a:pt x="10668" y="0"/>
                </a:lnTo>
                <a:lnTo>
                  <a:pt x="10668" y="3048"/>
                </a:lnTo>
                <a:close/>
              </a:path>
              <a:path w="20320" h="3175">
                <a:moveTo>
                  <a:pt x="19812" y="3048"/>
                </a:moveTo>
                <a:lnTo>
                  <a:pt x="10668" y="3048"/>
                </a:lnTo>
                <a:lnTo>
                  <a:pt x="10668" y="0"/>
                </a:lnTo>
                <a:lnTo>
                  <a:pt x="18288" y="0"/>
                </a:lnTo>
                <a:lnTo>
                  <a:pt x="19812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16280" y="3406140"/>
            <a:ext cx="27940" cy="3175"/>
          </a:xfrm>
          <a:custGeom>
            <a:avLst/>
            <a:gdLst/>
            <a:ahLst/>
            <a:cxnLst/>
            <a:rect l="l" t="t" r="r" b="b"/>
            <a:pathLst>
              <a:path w="27940" h="3175">
                <a:moveTo>
                  <a:pt x="25908" y="3048"/>
                </a:moveTo>
                <a:lnTo>
                  <a:pt x="0" y="3048"/>
                </a:lnTo>
                <a:lnTo>
                  <a:pt x="0" y="0"/>
                </a:lnTo>
                <a:lnTo>
                  <a:pt x="27432" y="0"/>
                </a:lnTo>
                <a:lnTo>
                  <a:pt x="25908" y="1524"/>
                </a:lnTo>
                <a:lnTo>
                  <a:pt x="25908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90372" y="3406140"/>
            <a:ext cx="9525" cy="3175"/>
          </a:xfrm>
          <a:custGeom>
            <a:avLst/>
            <a:gdLst/>
            <a:ahLst/>
            <a:cxnLst/>
            <a:rect l="l" t="t" r="r" b="b"/>
            <a:pathLst>
              <a:path w="9525" h="3175">
                <a:moveTo>
                  <a:pt x="9144" y="3048"/>
                </a:moveTo>
                <a:lnTo>
                  <a:pt x="0" y="3048"/>
                </a:lnTo>
                <a:lnTo>
                  <a:pt x="0" y="0"/>
                </a:lnTo>
                <a:lnTo>
                  <a:pt x="9144" y="0"/>
                </a:lnTo>
                <a:lnTo>
                  <a:pt x="9144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84860" y="3412236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9144" y="4572"/>
                </a:moveTo>
                <a:lnTo>
                  <a:pt x="0" y="4572"/>
                </a:lnTo>
                <a:lnTo>
                  <a:pt x="0" y="0"/>
                </a:lnTo>
                <a:lnTo>
                  <a:pt x="9144" y="0"/>
                </a:lnTo>
                <a:lnTo>
                  <a:pt x="9144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54380" y="3412236"/>
            <a:ext cx="10795" cy="5080"/>
          </a:xfrm>
          <a:custGeom>
            <a:avLst/>
            <a:gdLst/>
            <a:ahLst/>
            <a:cxnLst/>
            <a:rect l="l" t="t" r="r" b="b"/>
            <a:pathLst>
              <a:path w="10795" h="5079">
                <a:moveTo>
                  <a:pt x="10668" y="4572"/>
                </a:moveTo>
                <a:lnTo>
                  <a:pt x="0" y="4572"/>
                </a:lnTo>
                <a:lnTo>
                  <a:pt x="0" y="0"/>
                </a:lnTo>
                <a:lnTo>
                  <a:pt x="10668" y="0"/>
                </a:lnTo>
                <a:lnTo>
                  <a:pt x="10668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66572" y="3412236"/>
            <a:ext cx="15240" cy="5080"/>
          </a:xfrm>
          <a:custGeom>
            <a:avLst/>
            <a:gdLst/>
            <a:ahLst/>
            <a:cxnLst/>
            <a:rect l="l" t="t" r="r" b="b"/>
            <a:pathLst>
              <a:path w="15240" h="5079">
                <a:moveTo>
                  <a:pt x="15240" y="4572"/>
                </a:moveTo>
                <a:lnTo>
                  <a:pt x="1524" y="4572"/>
                </a:lnTo>
                <a:lnTo>
                  <a:pt x="0" y="0"/>
                </a:lnTo>
                <a:lnTo>
                  <a:pt x="15240" y="0"/>
                </a:lnTo>
                <a:lnTo>
                  <a:pt x="15240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16280" y="3412235"/>
            <a:ext cx="27940" cy="5080"/>
          </a:xfrm>
          <a:custGeom>
            <a:avLst/>
            <a:gdLst/>
            <a:ahLst/>
            <a:cxnLst/>
            <a:rect l="l" t="t" r="r" b="b"/>
            <a:pathLst>
              <a:path w="27940" h="5079">
                <a:moveTo>
                  <a:pt x="27432" y="4572"/>
                </a:moveTo>
                <a:lnTo>
                  <a:pt x="0" y="4572"/>
                </a:lnTo>
                <a:lnTo>
                  <a:pt x="0" y="0"/>
                </a:lnTo>
                <a:lnTo>
                  <a:pt x="24384" y="0"/>
                </a:lnTo>
                <a:lnTo>
                  <a:pt x="25908" y="1524"/>
                </a:lnTo>
                <a:lnTo>
                  <a:pt x="25908" y="3048"/>
                </a:lnTo>
                <a:lnTo>
                  <a:pt x="27432" y="3048"/>
                </a:lnTo>
                <a:lnTo>
                  <a:pt x="27432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0372" y="3412236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9144" y="4572"/>
                </a:moveTo>
                <a:lnTo>
                  <a:pt x="0" y="4572"/>
                </a:lnTo>
                <a:lnTo>
                  <a:pt x="0" y="0"/>
                </a:lnTo>
                <a:lnTo>
                  <a:pt x="9144" y="0"/>
                </a:lnTo>
                <a:lnTo>
                  <a:pt x="9144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84860" y="3419855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9144" y="4572"/>
                </a:moveTo>
                <a:lnTo>
                  <a:pt x="0" y="4572"/>
                </a:lnTo>
                <a:lnTo>
                  <a:pt x="0" y="0"/>
                </a:lnTo>
                <a:lnTo>
                  <a:pt x="9144" y="0"/>
                </a:lnTo>
                <a:lnTo>
                  <a:pt x="9144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4380" y="3419855"/>
            <a:ext cx="10795" cy="5080"/>
          </a:xfrm>
          <a:custGeom>
            <a:avLst/>
            <a:gdLst/>
            <a:ahLst/>
            <a:cxnLst/>
            <a:rect l="l" t="t" r="r" b="b"/>
            <a:pathLst>
              <a:path w="10795" h="5079">
                <a:moveTo>
                  <a:pt x="10668" y="4572"/>
                </a:moveTo>
                <a:lnTo>
                  <a:pt x="0" y="4572"/>
                </a:lnTo>
                <a:lnTo>
                  <a:pt x="0" y="0"/>
                </a:lnTo>
                <a:lnTo>
                  <a:pt x="10668" y="0"/>
                </a:lnTo>
                <a:lnTo>
                  <a:pt x="10668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8096" y="3419855"/>
            <a:ext cx="12700" cy="5080"/>
          </a:xfrm>
          <a:custGeom>
            <a:avLst/>
            <a:gdLst/>
            <a:ahLst/>
            <a:cxnLst/>
            <a:rect l="l" t="t" r="r" b="b"/>
            <a:pathLst>
              <a:path w="12700" h="5079">
                <a:moveTo>
                  <a:pt x="10668" y="4572"/>
                </a:moveTo>
                <a:lnTo>
                  <a:pt x="1524" y="4572"/>
                </a:lnTo>
                <a:lnTo>
                  <a:pt x="0" y="0"/>
                </a:lnTo>
                <a:lnTo>
                  <a:pt x="12192" y="0"/>
                </a:lnTo>
                <a:lnTo>
                  <a:pt x="10668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16280" y="3419855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0" y="4572"/>
                </a:moveTo>
                <a:lnTo>
                  <a:pt x="0" y="0"/>
                </a:lnTo>
                <a:lnTo>
                  <a:pt x="9144" y="0"/>
                </a:lnTo>
                <a:lnTo>
                  <a:pt x="9144" y="4572"/>
                </a:lnTo>
                <a:lnTo>
                  <a:pt x="0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36091" y="3419855"/>
            <a:ext cx="10795" cy="5080"/>
          </a:xfrm>
          <a:custGeom>
            <a:avLst/>
            <a:gdLst/>
            <a:ahLst/>
            <a:cxnLst/>
            <a:rect l="l" t="t" r="r" b="b"/>
            <a:pathLst>
              <a:path w="10795" h="5079">
                <a:moveTo>
                  <a:pt x="10668" y="4572"/>
                </a:moveTo>
                <a:lnTo>
                  <a:pt x="0" y="4572"/>
                </a:lnTo>
                <a:lnTo>
                  <a:pt x="0" y="0"/>
                </a:lnTo>
                <a:lnTo>
                  <a:pt x="9144" y="0"/>
                </a:lnTo>
                <a:lnTo>
                  <a:pt x="9144" y="1524"/>
                </a:lnTo>
                <a:lnTo>
                  <a:pt x="10668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90372" y="3419855"/>
            <a:ext cx="9525" cy="5080"/>
          </a:xfrm>
          <a:custGeom>
            <a:avLst/>
            <a:gdLst/>
            <a:ahLst/>
            <a:cxnLst/>
            <a:rect l="l" t="t" r="r" b="b"/>
            <a:pathLst>
              <a:path w="9525" h="5079">
                <a:moveTo>
                  <a:pt x="9144" y="4572"/>
                </a:moveTo>
                <a:lnTo>
                  <a:pt x="0" y="4572"/>
                </a:lnTo>
                <a:lnTo>
                  <a:pt x="0" y="0"/>
                </a:lnTo>
                <a:lnTo>
                  <a:pt x="9144" y="0"/>
                </a:lnTo>
                <a:lnTo>
                  <a:pt x="9144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4860" y="3427476"/>
            <a:ext cx="15240" cy="3175"/>
          </a:xfrm>
          <a:custGeom>
            <a:avLst/>
            <a:gdLst/>
            <a:ahLst/>
            <a:cxnLst/>
            <a:rect l="l" t="t" r="r" b="b"/>
            <a:pathLst>
              <a:path w="15240" h="3175">
                <a:moveTo>
                  <a:pt x="15240" y="3048"/>
                </a:moveTo>
                <a:lnTo>
                  <a:pt x="0" y="3048"/>
                </a:lnTo>
                <a:lnTo>
                  <a:pt x="0" y="0"/>
                </a:lnTo>
                <a:lnTo>
                  <a:pt x="15240" y="0"/>
                </a:lnTo>
                <a:lnTo>
                  <a:pt x="15240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8284" y="3427476"/>
            <a:ext cx="17145" cy="3175"/>
          </a:xfrm>
          <a:custGeom>
            <a:avLst/>
            <a:gdLst/>
            <a:ahLst/>
            <a:cxnLst/>
            <a:rect l="l" t="t" r="r" b="b"/>
            <a:pathLst>
              <a:path w="17145" h="3175">
                <a:moveTo>
                  <a:pt x="16764" y="3048"/>
                </a:moveTo>
                <a:lnTo>
                  <a:pt x="0" y="3048"/>
                </a:lnTo>
                <a:lnTo>
                  <a:pt x="0" y="0"/>
                </a:lnTo>
                <a:lnTo>
                  <a:pt x="16764" y="0"/>
                </a:lnTo>
                <a:lnTo>
                  <a:pt x="16764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71144" y="3427476"/>
            <a:ext cx="7620" cy="3175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6096" y="3048"/>
                </a:moveTo>
                <a:lnTo>
                  <a:pt x="0" y="3048"/>
                </a:lnTo>
                <a:lnTo>
                  <a:pt x="0" y="0"/>
                </a:lnTo>
                <a:lnTo>
                  <a:pt x="7620" y="0"/>
                </a:lnTo>
                <a:lnTo>
                  <a:pt x="6096" y="30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84276" y="3427476"/>
            <a:ext cx="22860" cy="3175"/>
          </a:xfrm>
          <a:custGeom>
            <a:avLst/>
            <a:gdLst/>
            <a:ahLst/>
            <a:cxnLst/>
            <a:rect l="l" t="t" r="r" b="b"/>
            <a:pathLst>
              <a:path w="22859" h="3175">
                <a:moveTo>
                  <a:pt x="0" y="0"/>
                </a:moveTo>
                <a:lnTo>
                  <a:pt x="22860" y="0"/>
                </a:lnTo>
                <a:lnTo>
                  <a:pt x="22860" y="3048"/>
                </a:lnTo>
                <a:lnTo>
                  <a:pt x="0" y="304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0183" y="3427476"/>
            <a:ext cx="35560" cy="3175"/>
          </a:xfrm>
          <a:custGeom>
            <a:avLst/>
            <a:gdLst/>
            <a:ahLst/>
            <a:cxnLst/>
            <a:rect l="l" t="t" r="r" b="b"/>
            <a:pathLst>
              <a:path w="35559" h="3175">
                <a:moveTo>
                  <a:pt x="35052" y="0"/>
                </a:moveTo>
                <a:lnTo>
                  <a:pt x="35052" y="3048"/>
                </a:lnTo>
                <a:lnTo>
                  <a:pt x="0" y="3048"/>
                </a:lnTo>
                <a:lnTo>
                  <a:pt x="0" y="0"/>
                </a:lnTo>
                <a:lnTo>
                  <a:pt x="350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2668" y="3433572"/>
            <a:ext cx="3175" cy="5080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1524" y="4572"/>
                </a:moveTo>
                <a:lnTo>
                  <a:pt x="0" y="0"/>
                </a:lnTo>
                <a:lnTo>
                  <a:pt x="3048" y="0"/>
                </a:lnTo>
                <a:lnTo>
                  <a:pt x="1524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84860" y="3433572"/>
            <a:ext cx="15240" cy="5080"/>
          </a:xfrm>
          <a:custGeom>
            <a:avLst/>
            <a:gdLst/>
            <a:ahLst/>
            <a:cxnLst/>
            <a:rect l="l" t="t" r="r" b="b"/>
            <a:pathLst>
              <a:path w="15240" h="5079">
                <a:moveTo>
                  <a:pt x="0" y="0"/>
                </a:moveTo>
                <a:lnTo>
                  <a:pt x="15240" y="0"/>
                </a:lnTo>
                <a:lnTo>
                  <a:pt x="15240" y="4572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0183" y="3433571"/>
            <a:ext cx="32384" cy="5080"/>
          </a:xfrm>
          <a:custGeom>
            <a:avLst/>
            <a:gdLst/>
            <a:ahLst/>
            <a:cxnLst/>
            <a:rect l="l" t="t" r="r" b="b"/>
            <a:pathLst>
              <a:path w="32384" h="5079">
                <a:moveTo>
                  <a:pt x="25908" y="4572"/>
                </a:moveTo>
                <a:lnTo>
                  <a:pt x="0" y="4572"/>
                </a:lnTo>
                <a:lnTo>
                  <a:pt x="0" y="0"/>
                </a:lnTo>
                <a:lnTo>
                  <a:pt x="32004" y="0"/>
                </a:lnTo>
                <a:lnTo>
                  <a:pt x="28956" y="3048"/>
                </a:lnTo>
                <a:lnTo>
                  <a:pt x="27432" y="3048"/>
                </a:lnTo>
                <a:lnTo>
                  <a:pt x="25908" y="4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48284" y="3433572"/>
            <a:ext cx="17145" cy="5080"/>
          </a:xfrm>
          <a:custGeom>
            <a:avLst/>
            <a:gdLst/>
            <a:ahLst/>
            <a:cxnLst/>
            <a:rect l="l" t="t" r="r" b="b"/>
            <a:pathLst>
              <a:path w="17145" h="5079">
                <a:moveTo>
                  <a:pt x="0" y="0"/>
                </a:moveTo>
                <a:lnTo>
                  <a:pt x="16764" y="0"/>
                </a:lnTo>
                <a:lnTo>
                  <a:pt x="16764" y="4572"/>
                </a:lnTo>
                <a:lnTo>
                  <a:pt x="0" y="45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84276" y="3433572"/>
            <a:ext cx="22860" cy="5080"/>
          </a:xfrm>
          <a:custGeom>
            <a:avLst/>
            <a:gdLst/>
            <a:ahLst/>
            <a:cxnLst/>
            <a:rect l="l" t="t" r="r" b="b"/>
            <a:pathLst>
              <a:path w="22859" h="5079">
                <a:moveTo>
                  <a:pt x="22860" y="0"/>
                </a:moveTo>
                <a:lnTo>
                  <a:pt x="22860" y="4572"/>
                </a:lnTo>
                <a:lnTo>
                  <a:pt x="0" y="4572"/>
                </a:lnTo>
                <a:lnTo>
                  <a:pt x="0" y="0"/>
                </a:lnTo>
                <a:lnTo>
                  <a:pt x="228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71500" y="3300984"/>
            <a:ext cx="340360" cy="213360"/>
          </a:xfrm>
          <a:custGeom>
            <a:avLst/>
            <a:gdLst/>
            <a:ahLst/>
            <a:cxnLst/>
            <a:rect l="l" t="t" r="r" b="b"/>
            <a:pathLst>
              <a:path w="340359" h="213360">
                <a:moveTo>
                  <a:pt x="309372" y="213360"/>
                </a:moveTo>
                <a:lnTo>
                  <a:pt x="32004" y="213360"/>
                </a:lnTo>
                <a:lnTo>
                  <a:pt x="25908" y="211836"/>
                </a:lnTo>
                <a:lnTo>
                  <a:pt x="19812" y="207264"/>
                </a:lnTo>
                <a:lnTo>
                  <a:pt x="16764" y="202692"/>
                </a:lnTo>
                <a:lnTo>
                  <a:pt x="15240" y="195072"/>
                </a:lnTo>
                <a:lnTo>
                  <a:pt x="0" y="16764"/>
                </a:lnTo>
                <a:lnTo>
                  <a:pt x="1524" y="9144"/>
                </a:lnTo>
                <a:lnTo>
                  <a:pt x="4572" y="3048"/>
                </a:lnTo>
                <a:lnTo>
                  <a:pt x="9144" y="1524"/>
                </a:lnTo>
                <a:lnTo>
                  <a:pt x="15240" y="0"/>
                </a:lnTo>
                <a:lnTo>
                  <a:pt x="324612" y="0"/>
                </a:lnTo>
                <a:lnTo>
                  <a:pt x="329184" y="1524"/>
                </a:lnTo>
                <a:lnTo>
                  <a:pt x="335280" y="3048"/>
                </a:lnTo>
                <a:lnTo>
                  <a:pt x="338328" y="9144"/>
                </a:lnTo>
                <a:lnTo>
                  <a:pt x="339852" y="16764"/>
                </a:lnTo>
                <a:lnTo>
                  <a:pt x="324612" y="195072"/>
                </a:lnTo>
                <a:lnTo>
                  <a:pt x="323088" y="202692"/>
                </a:lnTo>
                <a:lnTo>
                  <a:pt x="320040" y="207264"/>
                </a:lnTo>
                <a:lnTo>
                  <a:pt x="313944" y="211836"/>
                </a:lnTo>
                <a:lnTo>
                  <a:pt x="309372" y="213360"/>
                </a:lnTo>
                <a:close/>
              </a:path>
            </a:pathLst>
          </a:custGeom>
          <a:solidFill>
            <a:srgbClr val="808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740407" y="3654552"/>
            <a:ext cx="193675" cy="483234"/>
          </a:xfrm>
          <a:custGeom>
            <a:avLst/>
            <a:gdLst/>
            <a:ahLst/>
            <a:cxnLst/>
            <a:rect l="l" t="t" r="r" b="b"/>
            <a:pathLst>
              <a:path w="193675" h="483235">
                <a:moveTo>
                  <a:pt x="76200" y="77724"/>
                </a:moveTo>
                <a:lnTo>
                  <a:pt x="0" y="39624"/>
                </a:lnTo>
                <a:lnTo>
                  <a:pt x="76200" y="0"/>
                </a:lnTo>
                <a:lnTo>
                  <a:pt x="76200" y="32004"/>
                </a:lnTo>
                <a:lnTo>
                  <a:pt x="64008" y="32004"/>
                </a:lnTo>
                <a:lnTo>
                  <a:pt x="64008" y="45720"/>
                </a:lnTo>
                <a:lnTo>
                  <a:pt x="76200" y="45720"/>
                </a:lnTo>
                <a:lnTo>
                  <a:pt x="76200" y="77724"/>
                </a:lnTo>
                <a:close/>
              </a:path>
              <a:path w="193675" h="483235">
                <a:moveTo>
                  <a:pt x="76200" y="45720"/>
                </a:moveTo>
                <a:lnTo>
                  <a:pt x="64008" y="45720"/>
                </a:lnTo>
                <a:lnTo>
                  <a:pt x="64008" y="32004"/>
                </a:lnTo>
                <a:lnTo>
                  <a:pt x="76200" y="32004"/>
                </a:lnTo>
                <a:lnTo>
                  <a:pt x="76200" y="45720"/>
                </a:lnTo>
                <a:close/>
              </a:path>
              <a:path w="193675" h="483235">
                <a:moveTo>
                  <a:pt x="89916" y="45720"/>
                </a:moveTo>
                <a:lnTo>
                  <a:pt x="76200" y="45720"/>
                </a:lnTo>
                <a:lnTo>
                  <a:pt x="76200" y="32004"/>
                </a:lnTo>
                <a:lnTo>
                  <a:pt x="100584" y="32004"/>
                </a:lnTo>
                <a:lnTo>
                  <a:pt x="102108" y="35052"/>
                </a:lnTo>
                <a:lnTo>
                  <a:pt x="102108" y="39624"/>
                </a:lnTo>
                <a:lnTo>
                  <a:pt x="89916" y="39624"/>
                </a:lnTo>
                <a:lnTo>
                  <a:pt x="89916" y="45720"/>
                </a:lnTo>
                <a:close/>
              </a:path>
              <a:path w="193675" h="483235">
                <a:moveTo>
                  <a:pt x="115824" y="451104"/>
                </a:moveTo>
                <a:lnTo>
                  <a:pt x="92964" y="451104"/>
                </a:lnTo>
                <a:lnTo>
                  <a:pt x="89916" y="448056"/>
                </a:lnTo>
                <a:lnTo>
                  <a:pt x="89916" y="39624"/>
                </a:lnTo>
                <a:lnTo>
                  <a:pt x="96012" y="45720"/>
                </a:lnTo>
                <a:lnTo>
                  <a:pt x="102108" y="45720"/>
                </a:lnTo>
                <a:lnTo>
                  <a:pt x="102108" y="438912"/>
                </a:lnTo>
                <a:lnTo>
                  <a:pt x="96012" y="438912"/>
                </a:lnTo>
                <a:lnTo>
                  <a:pt x="102108" y="445008"/>
                </a:lnTo>
                <a:lnTo>
                  <a:pt x="115824" y="445008"/>
                </a:lnTo>
                <a:lnTo>
                  <a:pt x="115824" y="451104"/>
                </a:lnTo>
                <a:close/>
              </a:path>
              <a:path w="193675" h="483235">
                <a:moveTo>
                  <a:pt x="102108" y="45720"/>
                </a:moveTo>
                <a:lnTo>
                  <a:pt x="96012" y="45720"/>
                </a:lnTo>
                <a:lnTo>
                  <a:pt x="89916" y="39624"/>
                </a:lnTo>
                <a:lnTo>
                  <a:pt x="102108" y="39624"/>
                </a:lnTo>
                <a:lnTo>
                  <a:pt x="102108" y="45720"/>
                </a:lnTo>
                <a:close/>
              </a:path>
              <a:path w="193675" h="483235">
                <a:moveTo>
                  <a:pt x="115824" y="483108"/>
                </a:moveTo>
                <a:lnTo>
                  <a:pt x="115824" y="405384"/>
                </a:lnTo>
                <a:lnTo>
                  <a:pt x="181590" y="438912"/>
                </a:lnTo>
                <a:lnTo>
                  <a:pt x="129540" y="438912"/>
                </a:lnTo>
                <a:lnTo>
                  <a:pt x="129540" y="451104"/>
                </a:lnTo>
                <a:lnTo>
                  <a:pt x="181112" y="451104"/>
                </a:lnTo>
                <a:lnTo>
                  <a:pt x="115824" y="483108"/>
                </a:lnTo>
                <a:close/>
              </a:path>
              <a:path w="193675" h="483235">
                <a:moveTo>
                  <a:pt x="102108" y="445008"/>
                </a:moveTo>
                <a:lnTo>
                  <a:pt x="96012" y="438912"/>
                </a:lnTo>
                <a:lnTo>
                  <a:pt x="102108" y="438912"/>
                </a:lnTo>
                <a:lnTo>
                  <a:pt x="102108" y="445008"/>
                </a:lnTo>
                <a:close/>
              </a:path>
              <a:path w="193675" h="483235">
                <a:moveTo>
                  <a:pt x="115824" y="445008"/>
                </a:moveTo>
                <a:lnTo>
                  <a:pt x="102108" y="445008"/>
                </a:lnTo>
                <a:lnTo>
                  <a:pt x="102108" y="438912"/>
                </a:lnTo>
                <a:lnTo>
                  <a:pt x="115824" y="438912"/>
                </a:lnTo>
                <a:lnTo>
                  <a:pt x="115824" y="445008"/>
                </a:lnTo>
                <a:close/>
              </a:path>
              <a:path w="193675" h="483235">
                <a:moveTo>
                  <a:pt x="181112" y="451104"/>
                </a:moveTo>
                <a:lnTo>
                  <a:pt x="129540" y="451104"/>
                </a:lnTo>
                <a:lnTo>
                  <a:pt x="129540" y="438912"/>
                </a:lnTo>
                <a:lnTo>
                  <a:pt x="181590" y="438912"/>
                </a:lnTo>
                <a:lnTo>
                  <a:pt x="193548" y="445008"/>
                </a:lnTo>
                <a:lnTo>
                  <a:pt x="181112" y="45110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517648" y="3471671"/>
            <a:ext cx="460375" cy="373380"/>
          </a:xfrm>
          <a:custGeom>
            <a:avLst/>
            <a:gdLst/>
            <a:ahLst/>
            <a:cxnLst/>
            <a:rect l="l" t="t" r="r" b="b"/>
            <a:pathLst>
              <a:path w="460375" h="373379">
                <a:moveTo>
                  <a:pt x="460248" y="373380"/>
                </a:moveTo>
                <a:lnTo>
                  <a:pt x="0" y="373380"/>
                </a:lnTo>
                <a:lnTo>
                  <a:pt x="0" y="0"/>
                </a:lnTo>
                <a:lnTo>
                  <a:pt x="460248" y="0"/>
                </a:lnTo>
                <a:lnTo>
                  <a:pt x="460248" y="4572"/>
                </a:lnTo>
                <a:lnTo>
                  <a:pt x="10668" y="4572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364236"/>
                </a:lnTo>
                <a:lnTo>
                  <a:pt x="6096" y="364236"/>
                </a:lnTo>
                <a:lnTo>
                  <a:pt x="10668" y="368808"/>
                </a:lnTo>
                <a:lnTo>
                  <a:pt x="460248" y="368808"/>
                </a:lnTo>
                <a:lnTo>
                  <a:pt x="460248" y="373380"/>
                </a:lnTo>
                <a:close/>
              </a:path>
              <a:path w="460375" h="373379">
                <a:moveTo>
                  <a:pt x="10668" y="10668"/>
                </a:moveTo>
                <a:lnTo>
                  <a:pt x="6096" y="10668"/>
                </a:lnTo>
                <a:lnTo>
                  <a:pt x="10668" y="4572"/>
                </a:lnTo>
                <a:lnTo>
                  <a:pt x="10668" y="10668"/>
                </a:lnTo>
                <a:close/>
              </a:path>
              <a:path w="460375" h="373379">
                <a:moveTo>
                  <a:pt x="449580" y="10668"/>
                </a:moveTo>
                <a:lnTo>
                  <a:pt x="10668" y="10668"/>
                </a:lnTo>
                <a:lnTo>
                  <a:pt x="10668" y="4572"/>
                </a:lnTo>
                <a:lnTo>
                  <a:pt x="449580" y="4572"/>
                </a:lnTo>
                <a:lnTo>
                  <a:pt x="449580" y="10668"/>
                </a:lnTo>
                <a:close/>
              </a:path>
              <a:path w="460375" h="373379">
                <a:moveTo>
                  <a:pt x="449580" y="368808"/>
                </a:moveTo>
                <a:lnTo>
                  <a:pt x="449580" y="4572"/>
                </a:lnTo>
                <a:lnTo>
                  <a:pt x="455676" y="10668"/>
                </a:lnTo>
                <a:lnTo>
                  <a:pt x="460248" y="10668"/>
                </a:lnTo>
                <a:lnTo>
                  <a:pt x="460248" y="364236"/>
                </a:lnTo>
                <a:lnTo>
                  <a:pt x="455676" y="364236"/>
                </a:lnTo>
                <a:lnTo>
                  <a:pt x="449580" y="368808"/>
                </a:lnTo>
                <a:close/>
              </a:path>
              <a:path w="460375" h="373379">
                <a:moveTo>
                  <a:pt x="460248" y="10668"/>
                </a:moveTo>
                <a:lnTo>
                  <a:pt x="455676" y="10668"/>
                </a:lnTo>
                <a:lnTo>
                  <a:pt x="449580" y="4572"/>
                </a:lnTo>
                <a:lnTo>
                  <a:pt x="460248" y="4572"/>
                </a:lnTo>
                <a:lnTo>
                  <a:pt x="460248" y="10668"/>
                </a:lnTo>
                <a:close/>
              </a:path>
              <a:path w="460375" h="373379">
                <a:moveTo>
                  <a:pt x="10668" y="368808"/>
                </a:moveTo>
                <a:lnTo>
                  <a:pt x="6096" y="364236"/>
                </a:lnTo>
                <a:lnTo>
                  <a:pt x="10668" y="364236"/>
                </a:lnTo>
                <a:lnTo>
                  <a:pt x="10668" y="368808"/>
                </a:lnTo>
                <a:close/>
              </a:path>
              <a:path w="460375" h="373379">
                <a:moveTo>
                  <a:pt x="449580" y="368808"/>
                </a:moveTo>
                <a:lnTo>
                  <a:pt x="10668" y="368808"/>
                </a:lnTo>
                <a:lnTo>
                  <a:pt x="10668" y="364236"/>
                </a:lnTo>
                <a:lnTo>
                  <a:pt x="449580" y="364236"/>
                </a:lnTo>
                <a:lnTo>
                  <a:pt x="449580" y="368808"/>
                </a:lnTo>
                <a:close/>
              </a:path>
              <a:path w="460375" h="373379">
                <a:moveTo>
                  <a:pt x="460248" y="368808"/>
                </a:moveTo>
                <a:lnTo>
                  <a:pt x="449580" y="368808"/>
                </a:lnTo>
                <a:lnTo>
                  <a:pt x="455676" y="364236"/>
                </a:lnTo>
                <a:lnTo>
                  <a:pt x="460248" y="364236"/>
                </a:lnTo>
                <a:lnTo>
                  <a:pt x="460248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489959" y="3471671"/>
            <a:ext cx="459105" cy="373380"/>
          </a:xfrm>
          <a:custGeom>
            <a:avLst/>
            <a:gdLst/>
            <a:ahLst/>
            <a:cxnLst/>
            <a:rect l="l" t="t" r="r" b="b"/>
            <a:pathLst>
              <a:path w="459104" h="373379">
                <a:moveTo>
                  <a:pt x="458724" y="373380"/>
                </a:moveTo>
                <a:lnTo>
                  <a:pt x="0" y="373380"/>
                </a:lnTo>
                <a:lnTo>
                  <a:pt x="0" y="0"/>
                </a:lnTo>
                <a:lnTo>
                  <a:pt x="458724" y="0"/>
                </a:lnTo>
                <a:lnTo>
                  <a:pt x="45872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64236"/>
                </a:lnTo>
                <a:lnTo>
                  <a:pt x="4572" y="364236"/>
                </a:lnTo>
                <a:lnTo>
                  <a:pt x="9144" y="368808"/>
                </a:lnTo>
                <a:lnTo>
                  <a:pt x="458724" y="368808"/>
                </a:lnTo>
                <a:lnTo>
                  <a:pt x="458724" y="373380"/>
                </a:lnTo>
                <a:close/>
              </a:path>
              <a:path w="459104" h="373379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459104" h="373379">
                <a:moveTo>
                  <a:pt x="44958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449580" y="4572"/>
                </a:lnTo>
                <a:lnTo>
                  <a:pt x="449580" y="10668"/>
                </a:lnTo>
                <a:close/>
              </a:path>
              <a:path w="459104" h="373379">
                <a:moveTo>
                  <a:pt x="449580" y="368808"/>
                </a:moveTo>
                <a:lnTo>
                  <a:pt x="449580" y="4572"/>
                </a:lnTo>
                <a:lnTo>
                  <a:pt x="454152" y="10668"/>
                </a:lnTo>
                <a:lnTo>
                  <a:pt x="458724" y="10668"/>
                </a:lnTo>
                <a:lnTo>
                  <a:pt x="458724" y="364236"/>
                </a:lnTo>
                <a:lnTo>
                  <a:pt x="454152" y="364236"/>
                </a:lnTo>
                <a:lnTo>
                  <a:pt x="449580" y="368808"/>
                </a:lnTo>
                <a:close/>
              </a:path>
              <a:path w="459104" h="373379">
                <a:moveTo>
                  <a:pt x="458724" y="10668"/>
                </a:moveTo>
                <a:lnTo>
                  <a:pt x="454152" y="10668"/>
                </a:lnTo>
                <a:lnTo>
                  <a:pt x="449580" y="4572"/>
                </a:lnTo>
                <a:lnTo>
                  <a:pt x="458724" y="4572"/>
                </a:lnTo>
                <a:lnTo>
                  <a:pt x="458724" y="10668"/>
                </a:lnTo>
                <a:close/>
              </a:path>
              <a:path w="459104" h="373379">
                <a:moveTo>
                  <a:pt x="9144" y="368808"/>
                </a:moveTo>
                <a:lnTo>
                  <a:pt x="4572" y="364236"/>
                </a:lnTo>
                <a:lnTo>
                  <a:pt x="9144" y="364236"/>
                </a:lnTo>
                <a:lnTo>
                  <a:pt x="9144" y="368808"/>
                </a:lnTo>
                <a:close/>
              </a:path>
              <a:path w="459104" h="373379">
                <a:moveTo>
                  <a:pt x="449580" y="368808"/>
                </a:moveTo>
                <a:lnTo>
                  <a:pt x="9144" y="368808"/>
                </a:lnTo>
                <a:lnTo>
                  <a:pt x="9144" y="364236"/>
                </a:lnTo>
                <a:lnTo>
                  <a:pt x="449580" y="364236"/>
                </a:lnTo>
                <a:lnTo>
                  <a:pt x="449580" y="368808"/>
                </a:lnTo>
                <a:close/>
              </a:path>
              <a:path w="459104" h="373379">
                <a:moveTo>
                  <a:pt x="458724" y="368808"/>
                </a:moveTo>
                <a:lnTo>
                  <a:pt x="449580" y="368808"/>
                </a:lnTo>
                <a:lnTo>
                  <a:pt x="454152" y="364236"/>
                </a:lnTo>
                <a:lnTo>
                  <a:pt x="458724" y="364236"/>
                </a:lnTo>
                <a:lnTo>
                  <a:pt x="458724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988308" y="3471672"/>
            <a:ext cx="22860" cy="364490"/>
          </a:xfrm>
          <a:custGeom>
            <a:avLst/>
            <a:gdLst/>
            <a:ahLst/>
            <a:cxnLst/>
            <a:rect l="l" t="t" r="r" b="b"/>
            <a:pathLst>
              <a:path w="22860" h="364489">
                <a:moveTo>
                  <a:pt x="0" y="364236"/>
                </a:moveTo>
                <a:lnTo>
                  <a:pt x="22860" y="364236"/>
                </a:lnTo>
                <a:lnTo>
                  <a:pt x="22860" y="0"/>
                </a:lnTo>
                <a:lnTo>
                  <a:pt x="0" y="0"/>
                </a:lnTo>
                <a:lnTo>
                  <a:pt x="0" y="364236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983735" y="3467100"/>
            <a:ext cx="460375" cy="373380"/>
          </a:xfrm>
          <a:custGeom>
            <a:avLst/>
            <a:gdLst/>
            <a:ahLst/>
            <a:cxnLst/>
            <a:rect l="l" t="t" r="r" b="b"/>
            <a:pathLst>
              <a:path w="460375" h="373379">
                <a:moveTo>
                  <a:pt x="460248" y="373380"/>
                </a:moveTo>
                <a:lnTo>
                  <a:pt x="0" y="373380"/>
                </a:lnTo>
                <a:lnTo>
                  <a:pt x="0" y="0"/>
                </a:lnTo>
                <a:lnTo>
                  <a:pt x="460248" y="0"/>
                </a:lnTo>
                <a:lnTo>
                  <a:pt x="460248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362712"/>
                </a:lnTo>
                <a:lnTo>
                  <a:pt x="4572" y="362712"/>
                </a:lnTo>
                <a:lnTo>
                  <a:pt x="10668" y="368808"/>
                </a:lnTo>
                <a:lnTo>
                  <a:pt x="460248" y="368808"/>
                </a:lnTo>
                <a:lnTo>
                  <a:pt x="460248" y="373380"/>
                </a:lnTo>
                <a:close/>
              </a:path>
              <a:path w="460375" h="373379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460375" h="373379">
                <a:moveTo>
                  <a:pt x="451104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451104" y="4572"/>
                </a:lnTo>
                <a:lnTo>
                  <a:pt x="451104" y="9144"/>
                </a:lnTo>
                <a:close/>
              </a:path>
              <a:path w="460375" h="373379">
                <a:moveTo>
                  <a:pt x="451104" y="368808"/>
                </a:moveTo>
                <a:lnTo>
                  <a:pt x="451104" y="4572"/>
                </a:lnTo>
                <a:lnTo>
                  <a:pt x="455676" y="9144"/>
                </a:lnTo>
                <a:lnTo>
                  <a:pt x="460248" y="9144"/>
                </a:lnTo>
                <a:lnTo>
                  <a:pt x="460248" y="362712"/>
                </a:lnTo>
                <a:lnTo>
                  <a:pt x="455676" y="362712"/>
                </a:lnTo>
                <a:lnTo>
                  <a:pt x="451104" y="368808"/>
                </a:lnTo>
                <a:close/>
              </a:path>
              <a:path w="460375" h="373379">
                <a:moveTo>
                  <a:pt x="460248" y="9144"/>
                </a:moveTo>
                <a:lnTo>
                  <a:pt x="455676" y="9144"/>
                </a:lnTo>
                <a:lnTo>
                  <a:pt x="451104" y="4572"/>
                </a:lnTo>
                <a:lnTo>
                  <a:pt x="460248" y="4572"/>
                </a:lnTo>
                <a:lnTo>
                  <a:pt x="460248" y="9144"/>
                </a:lnTo>
                <a:close/>
              </a:path>
              <a:path w="460375" h="373379">
                <a:moveTo>
                  <a:pt x="10668" y="368808"/>
                </a:moveTo>
                <a:lnTo>
                  <a:pt x="4572" y="362712"/>
                </a:lnTo>
                <a:lnTo>
                  <a:pt x="10668" y="362712"/>
                </a:lnTo>
                <a:lnTo>
                  <a:pt x="10668" y="368808"/>
                </a:lnTo>
                <a:close/>
              </a:path>
              <a:path w="460375" h="373379">
                <a:moveTo>
                  <a:pt x="451104" y="368808"/>
                </a:moveTo>
                <a:lnTo>
                  <a:pt x="10668" y="368808"/>
                </a:lnTo>
                <a:lnTo>
                  <a:pt x="10668" y="362712"/>
                </a:lnTo>
                <a:lnTo>
                  <a:pt x="451104" y="362712"/>
                </a:lnTo>
                <a:lnTo>
                  <a:pt x="451104" y="368808"/>
                </a:lnTo>
                <a:close/>
              </a:path>
              <a:path w="460375" h="373379">
                <a:moveTo>
                  <a:pt x="460248" y="368808"/>
                </a:moveTo>
                <a:lnTo>
                  <a:pt x="451104" y="368808"/>
                </a:lnTo>
                <a:lnTo>
                  <a:pt x="455676" y="362712"/>
                </a:lnTo>
                <a:lnTo>
                  <a:pt x="460248" y="362712"/>
                </a:lnTo>
                <a:lnTo>
                  <a:pt x="460248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033016" y="3471671"/>
            <a:ext cx="459105" cy="373380"/>
          </a:xfrm>
          <a:custGeom>
            <a:avLst/>
            <a:gdLst/>
            <a:ahLst/>
            <a:cxnLst/>
            <a:rect l="l" t="t" r="r" b="b"/>
            <a:pathLst>
              <a:path w="459105" h="373379">
                <a:moveTo>
                  <a:pt x="458724" y="373380"/>
                </a:moveTo>
                <a:lnTo>
                  <a:pt x="0" y="373380"/>
                </a:lnTo>
                <a:lnTo>
                  <a:pt x="0" y="0"/>
                </a:lnTo>
                <a:lnTo>
                  <a:pt x="458724" y="0"/>
                </a:lnTo>
                <a:lnTo>
                  <a:pt x="45872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64236"/>
                </a:lnTo>
                <a:lnTo>
                  <a:pt x="4572" y="364236"/>
                </a:lnTo>
                <a:lnTo>
                  <a:pt x="9144" y="368808"/>
                </a:lnTo>
                <a:lnTo>
                  <a:pt x="458724" y="368808"/>
                </a:lnTo>
                <a:lnTo>
                  <a:pt x="458724" y="373380"/>
                </a:lnTo>
                <a:close/>
              </a:path>
              <a:path w="459105" h="373379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459105" h="373379">
                <a:moveTo>
                  <a:pt x="44958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449580" y="4572"/>
                </a:lnTo>
                <a:lnTo>
                  <a:pt x="449580" y="10668"/>
                </a:lnTo>
                <a:close/>
              </a:path>
              <a:path w="459105" h="373379">
                <a:moveTo>
                  <a:pt x="449580" y="368808"/>
                </a:moveTo>
                <a:lnTo>
                  <a:pt x="449580" y="4572"/>
                </a:lnTo>
                <a:lnTo>
                  <a:pt x="454152" y="10668"/>
                </a:lnTo>
                <a:lnTo>
                  <a:pt x="458724" y="10668"/>
                </a:lnTo>
                <a:lnTo>
                  <a:pt x="458724" y="364236"/>
                </a:lnTo>
                <a:lnTo>
                  <a:pt x="454152" y="364236"/>
                </a:lnTo>
                <a:lnTo>
                  <a:pt x="449580" y="368808"/>
                </a:lnTo>
                <a:close/>
              </a:path>
              <a:path w="459105" h="373379">
                <a:moveTo>
                  <a:pt x="458724" y="10668"/>
                </a:moveTo>
                <a:lnTo>
                  <a:pt x="454152" y="10668"/>
                </a:lnTo>
                <a:lnTo>
                  <a:pt x="449580" y="4572"/>
                </a:lnTo>
                <a:lnTo>
                  <a:pt x="458724" y="4572"/>
                </a:lnTo>
                <a:lnTo>
                  <a:pt x="458724" y="10668"/>
                </a:lnTo>
                <a:close/>
              </a:path>
              <a:path w="459105" h="373379">
                <a:moveTo>
                  <a:pt x="9144" y="368808"/>
                </a:moveTo>
                <a:lnTo>
                  <a:pt x="4572" y="364236"/>
                </a:lnTo>
                <a:lnTo>
                  <a:pt x="9144" y="364236"/>
                </a:lnTo>
                <a:lnTo>
                  <a:pt x="9144" y="368808"/>
                </a:lnTo>
                <a:close/>
              </a:path>
              <a:path w="459105" h="373379">
                <a:moveTo>
                  <a:pt x="449580" y="368808"/>
                </a:moveTo>
                <a:lnTo>
                  <a:pt x="9144" y="368808"/>
                </a:lnTo>
                <a:lnTo>
                  <a:pt x="9144" y="364236"/>
                </a:lnTo>
                <a:lnTo>
                  <a:pt x="449580" y="364236"/>
                </a:lnTo>
                <a:lnTo>
                  <a:pt x="449580" y="368808"/>
                </a:lnTo>
                <a:close/>
              </a:path>
              <a:path w="459105" h="373379">
                <a:moveTo>
                  <a:pt x="458724" y="368808"/>
                </a:moveTo>
                <a:lnTo>
                  <a:pt x="449580" y="368808"/>
                </a:lnTo>
                <a:lnTo>
                  <a:pt x="454152" y="364236"/>
                </a:lnTo>
                <a:lnTo>
                  <a:pt x="458724" y="364236"/>
                </a:lnTo>
                <a:lnTo>
                  <a:pt x="458724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003804" y="3471671"/>
            <a:ext cx="459105" cy="373380"/>
          </a:xfrm>
          <a:custGeom>
            <a:avLst/>
            <a:gdLst/>
            <a:ahLst/>
            <a:cxnLst/>
            <a:rect l="l" t="t" r="r" b="b"/>
            <a:pathLst>
              <a:path w="459104" h="373379">
                <a:moveTo>
                  <a:pt x="458724" y="373380"/>
                </a:moveTo>
                <a:lnTo>
                  <a:pt x="0" y="373380"/>
                </a:lnTo>
                <a:lnTo>
                  <a:pt x="0" y="0"/>
                </a:lnTo>
                <a:lnTo>
                  <a:pt x="458724" y="0"/>
                </a:lnTo>
                <a:lnTo>
                  <a:pt x="45872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64236"/>
                </a:lnTo>
                <a:lnTo>
                  <a:pt x="4572" y="364236"/>
                </a:lnTo>
                <a:lnTo>
                  <a:pt x="9144" y="368808"/>
                </a:lnTo>
                <a:lnTo>
                  <a:pt x="458724" y="368808"/>
                </a:lnTo>
                <a:lnTo>
                  <a:pt x="458724" y="373380"/>
                </a:lnTo>
                <a:close/>
              </a:path>
              <a:path w="459104" h="373379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459104" h="373379">
                <a:moveTo>
                  <a:pt x="44958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449580" y="4572"/>
                </a:lnTo>
                <a:lnTo>
                  <a:pt x="449580" y="10668"/>
                </a:lnTo>
                <a:close/>
              </a:path>
              <a:path w="459104" h="373379">
                <a:moveTo>
                  <a:pt x="449580" y="368808"/>
                </a:moveTo>
                <a:lnTo>
                  <a:pt x="449580" y="4572"/>
                </a:lnTo>
                <a:lnTo>
                  <a:pt x="454152" y="10668"/>
                </a:lnTo>
                <a:lnTo>
                  <a:pt x="458724" y="10668"/>
                </a:lnTo>
                <a:lnTo>
                  <a:pt x="458724" y="364236"/>
                </a:lnTo>
                <a:lnTo>
                  <a:pt x="454152" y="364236"/>
                </a:lnTo>
                <a:lnTo>
                  <a:pt x="449580" y="368808"/>
                </a:lnTo>
                <a:close/>
              </a:path>
              <a:path w="459104" h="373379">
                <a:moveTo>
                  <a:pt x="458724" y="10668"/>
                </a:moveTo>
                <a:lnTo>
                  <a:pt x="454152" y="10668"/>
                </a:lnTo>
                <a:lnTo>
                  <a:pt x="449580" y="4572"/>
                </a:lnTo>
                <a:lnTo>
                  <a:pt x="458724" y="4572"/>
                </a:lnTo>
                <a:lnTo>
                  <a:pt x="458724" y="10668"/>
                </a:lnTo>
                <a:close/>
              </a:path>
              <a:path w="459104" h="373379">
                <a:moveTo>
                  <a:pt x="9144" y="368808"/>
                </a:moveTo>
                <a:lnTo>
                  <a:pt x="4572" y="364236"/>
                </a:lnTo>
                <a:lnTo>
                  <a:pt x="9144" y="364236"/>
                </a:lnTo>
                <a:lnTo>
                  <a:pt x="9144" y="368808"/>
                </a:lnTo>
                <a:close/>
              </a:path>
              <a:path w="459104" h="373379">
                <a:moveTo>
                  <a:pt x="449580" y="368808"/>
                </a:moveTo>
                <a:lnTo>
                  <a:pt x="9144" y="368808"/>
                </a:lnTo>
                <a:lnTo>
                  <a:pt x="9144" y="364236"/>
                </a:lnTo>
                <a:lnTo>
                  <a:pt x="449580" y="364236"/>
                </a:lnTo>
                <a:lnTo>
                  <a:pt x="449580" y="368808"/>
                </a:lnTo>
                <a:close/>
              </a:path>
              <a:path w="459104" h="373379">
                <a:moveTo>
                  <a:pt x="458724" y="368808"/>
                </a:moveTo>
                <a:lnTo>
                  <a:pt x="449580" y="368808"/>
                </a:lnTo>
                <a:lnTo>
                  <a:pt x="454152" y="364236"/>
                </a:lnTo>
                <a:lnTo>
                  <a:pt x="458724" y="364236"/>
                </a:lnTo>
                <a:lnTo>
                  <a:pt x="458724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469892" y="4215384"/>
            <a:ext cx="451484" cy="43180"/>
          </a:xfrm>
          <a:custGeom>
            <a:avLst/>
            <a:gdLst/>
            <a:ahLst/>
            <a:cxnLst/>
            <a:rect l="l" t="t" r="r" b="b"/>
            <a:pathLst>
              <a:path w="451485" h="43179">
                <a:moveTo>
                  <a:pt x="0" y="42672"/>
                </a:moveTo>
                <a:lnTo>
                  <a:pt x="451104" y="42672"/>
                </a:lnTo>
                <a:lnTo>
                  <a:pt x="451104" y="0"/>
                </a:lnTo>
                <a:lnTo>
                  <a:pt x="0" y="0"/>
                </a:lnTo>
                <a:lnTo>
                  <a:pt x="0" y="42672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465320" y="3889247"/>
            <a:ext cx="460375" cy="373380"/>
          </a:xfrm>
          <a:custGeom>
            <a:avLst/>
            <a:gdLst/>
            <a:ahLst/>
            <a:cxnLst/>
            <a:rect l="l" t="t" r="r" b="b"/>
            <a:pathLst>
              <a:path w="460375" h="373379">
                <a:moveTo>
                  <a:pt x="460248" y="373380"/>
                </a:moveTo>
                <a:lnTo>
                  <a:pt x="0" y="373380"/>
                </a:lnTo>
                <a:lnTo>
                  <a:pt x="0" y="0"/>
                </a:lnTo>
                <a:lnTo>
                  <a:pt x="460248" y="0"/>
                </a:lnTo>
                <a:lnTo>
                  <a:pt x="46024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62712"/>
                </a:lnTo>
                <a:lnTo>
                  <a:pt x="4572" y="362712"/>
                </a:lnTo>
                <a:lnTo>
                  <a:pt x="9144" y="368808"/>
                </a:lnTo>
                <a:lnTo>
                  <a:pt x="460248" y="368808"/>
                </a:lnTo>
                <a:lnTo>
                  <a:pt x="460248" y="373380"/>
                </a:lnTo>
                <a:close/>
              </a:path>
              <a:path w="460375" h="373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60375" h="373379">
                <a:moveTo>
                  <a:pt x="44958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49580" y="4572"/>
                </a:lnTo>
                <a:lnTo>
                  <a:pt x="449580" y="9144"/>
                </a:lnTo>
                <a:close/>
              </a:path>
              <a:path w="460375" h="373379">
                <a:moveTo>
                  <a:pt x="449580" y="368808"/>
                </a:moveTo>
                <a:lnTo>
                  <a:pt x="449580" y="4572"/>
                </a:lnTo>
                <a:lnTo>
                  <a:pt x="455676" y="9144"/>
                </a:lnTo>
                <a:lnTo>
                  <a:pt x="460248" y="9144"/>
                </a:lnTo>
                <a:lnTo>
                  <a:pt x="460248" y="362712"/>
                </a:lnTo>
                <a:lnTo>
                  <a:pt x="455676" y="362712"/>
                </a:lnTo>
                <a:lnTo>
                  <a:pt x="449580" y="368808"/>
                </a:lnTo>
                <a:close/>
              </a:path>
              <a:path w="460375" h="373379">
                <a:moveTo>
                  <a:pt x="460248" y="9144"/>
                </a:moveTo>
                <a:lnTo>
                  <a:pt x="455676" y="9144"/>
                </a:lnTo>
                <a:lnTo>
                  <a:pt x="449580" y="4572"/>
                </a:lnTo>
                <a:lnTo>
                  <a:pt x="460248" y="4572"/>
                </a:lnTo>
                <a:lnTo>
                  <a:pt x="460248" y="9144"/>
                </a:lnTo>
                <a:close/>
              </a:path>
              <a:path w="460375" h="373379">
                <a:moveTo>
                  <a:pt x="9144" y="368808"/>
                </a:moveTo>
                <a:lnTo>
                  <a:pt x="4572" y="362712"/>
                </a:lnTo>
                <a:lnTo>
                  <a:pt x="9144" y="362712"/>
                </a:lnTo>
                <a:lnTo>
                  <a:pt x="9144" y="368808"/>
                </a:lnTo>
                <a:close/>
              </a:path>
              <a:path w="460375" h="373379">
                <a:moveTo>
                  <a:pt x="449580" y="368808"/>
                </a:moveTo>
                <a:lnTo>
                  <a:pt x="9144" y="368808"/>
                </a:lnTo>
                <a:lnTo>
                  <a:pt x="9144" y="362712"/>
                </a:lnTo>
                <a:lnTo>
                  <a:pt x="449580" y="362712"/>
                </a:lnTo>
                <a:lnTo>
                  <a:pt x="449580" y="368808"/>
                </a:lnTo>
                <a:close/>
              </a:path>
              <a:path w="460375" h="373379">
                <a:moveTo>
                  <a:pt x="460248" y="368808"/>
                </a:moveTo>
                <a:lnTo>
                  <a:pt x="449580" y="368808"/>
                </a:lnTo>
                <a:lnTo>
                  <a:pt x="455676" y="362712"/>
                </a:lnTo>
                <a:lnTo>
                  <a:pt x="460248" y="362712"/>
                </a:lnTo>
                <a:lnTo>
                  <a:pt x="460248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459223" y="3467100"/>
            <a:ext cx="460375" cy="373380"/>
          </a:xfrm>
          <a:custGeom>
            <a:avLst/>
            <a:gdLst/>
            <a:ahLst/>
            <a:cxnLst/>
            <a:rect l="l" t="t" r="r" b="b"/>
            <a:pathLst>
              <a:path w="460375" h="373379">
                <a:moveTo>
                  <a:pt x="460248" y="373380"/>
                </a:moveTo>
                <a:lnTo>
                  <a:pt x="0" y="373380"/>
                </a:lnTo>
                <a:lnTo>
                  <a:pt x="0" y="0"/>
                </a:lnTo>
                <a:lnTo>
                  <a:pt x="460248" y="0"/>
                </a:lnTo>
                <a:lnTo>
                  <a:pt x="46024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62712"/>
                </a:lnTo>
                <a:lnTo>
                  <a:pt x="4572" y="362712"/>
                </a:lnTo>
                <a:lnTo>
                  <a:pt x="9144" y="368808"/>
                </a:lnTo>
                <a:lnTo>
                  <a:pt x="460248" y="368808"/>
                </a:lnTo>
                <a:lnTo>
                  <a:pt x="460248" y="373380"/>
                </a:lnTo>
                <a:close/>
              </a:path>
              <a:path w="460375" h="37337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460375" h="373379">
                <a:moveTo>
                  <a:pt x="44958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449580" y="4572"/>
                </a:lnTo>
                <a:lnTo>
                  <a:pt x="449580" y="9144"/>
                </a:lnTo>
                <a:close/>
              </a:path>
              <a:path w="460375" h="373379">
                <a:moveTo>
                  <a:pt x="449580" y="368808"/>
                </a:moveTo>
                <a:lnTo>
                  <a:pt x="449580" y="4572"/>
                </a:lnTo>
                <a:lnTo>
                  <a:pt x="454152" y="9144"/>
                </a:lnTo>
                <a:lnTo>
                  <a:pt x="460248" y="9144"/>
                </a:lnTo>
                <a:lnTo>
                  <a:pt x="460248" y="362712"/>
                </a:lnTo>
                <a:lnTo>
                  <a:pt x="454152" y="362712"/>
                </a:lnTo>
                <a:lnTo>
                  <a:pt x="449580" y="368808"/>
                </a:lnTo>
                <a:close/>
              </a:path>
              <a:path w="460375" h="373379">
                <a:moveTo>
                  <a:pt x="460248" y="9144"/>
                </a:moveTo>
                <a:lnTo>
                  <a:pt x="454152" y="9144"/>
                </a:lnTo>
                <a:lnTo>
                  <a:pt x="449580" y="4572"/>
                </a:lnTo>
                <a:lnTo>
                  <a:pt x="460248" y="4572"/>
                </a:lnTo>
                <a:lnTo>
                  <a:pt x="460248" y="9144"/>
                </a:lnTo>
                <a:close/>
              </a:path>
              <a:path w="460375" h="373379">
                <a:moveTo>
                  <a:pt x="9144" y="368808"/>
                </a:moveTo>
                <a:lnTo>
                  <a:pt x="4572" y="362712"/>
                </a:lnTo>
                <a:lnTo>
                  <a:pt x="9144" y="362712"/>
                </a:lnTo>
                <a:lnTo>
                  <a:pt x="9144" y="368808"/>
                </a:lnTo>
                <a:close/>
              </a:path>
              <a:path w="460375" h="373379">
                <a:moveTo>
                  <a:pt x="449580" y="368808"/>
                </a:moveTo>
                <a:lnTo>
                  <a:pt x="9144" y="368808"/>
                </a:lnTo>
                <a:lnTo>
                  <a:pt x="9144" y="362712"/>
                </a:lnTo>
                <a:lnTo>
                  <a:pt x="449580" y="362712"/>
                </a:lnTo>
                <a:lnTo>
                  <a:pt x="449580" y="368808"/>
                </a:lnTo>
                <a:close/>
              </a:path>
              <a:path w="460375" h="373379">
                <a:moveTo>
                  <a:pt x="460248" y="368808"/>
                </a:moveTo>
                <a:lnTo>
                  <a:pt x="449580" y="368808"/>
                </a:lnTo>
                <a:lnTo>
                  <a:pt x="454152" y="362712"/>
                </a:lnTo>
                <a:lnTo>
                  <a:pt x="460248" y="362712"/>
                </a:lnTo>
                <a:lnTo>
                  <a:pt x="460248" y="368808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108960" y="5465064"/>
            <a:ext cx="970915" cy="311150"/>
          </a:xfrm>
          <a:custGeom>
            <a:avLst/>
            <a:gdLst/>
            <a:ahLst/>
            <a:cxnLst/>
            <a:rect l="l" t="t" r="r" b="b"/>
            <a:pathLst>
              <a:path w="970914" h="311150">
                <a:moveTo>
                  <a:pt x="966216" y="310896"/>
                </a:moveTo>
                <a:lnTo>
                  <a:pt x="3048" y="310896"/>
                </a:lnTo>
                <a:lnTo>
                  <a:pt x="0" y="306324"/>
                </a:lnTo>
                <a:lnTo>
                  <a:pt x="0" y="4572"/>
                </a:lnTo>
                <a:lnTo>
                  <a:pt x="3048" y="0"/>
                </a:lnTo>
                <a:lnTo>
                  <a:pt x="966216" y="0"/>
                </a:lnTo>
                <a:lnTo>
                  <a:pt x="970788" y="4572"/>
                </a:lnTo>
                <a:lnTo>
                  <a:pt x="970788" y="9144"/>
                </a:lnTo>
                <a:lnTo>
                  <a:pt x="18288" y="9144"/>
                </a:lnTo>
                <a:lnTo>
                  <a:pt x="9144" y="18288"/>
                </a:lnTo>
                <a:lnTo>
                  <a:pt x="18288" y="18288"/>
                </a:lnTo>
                <a:lnTo>
                  <a:pt x="18288" y="292608"/>
                </a:lnTo>
                <a:lnTo>
                  <a:pt x="9144" y="292608"/>
                </a:lnTo>
                <a:lnTo>
                  <a:pt x="18288" y="301752"/>
                </a:lnTo>
                <a:lnTo>
                  <a:pt x="970788" y="301752"/>
                </a:lnTo>
                <a:lnTo>
                  <a:pt x="970788" y="306324"/>
                </a:lnTo>
                <a:lnTo>
                  <a:pt x="966216" y="310896"/>
                </a:lnTo>
                <a:close/>
              </a:path>
              <a:path w="970914" h="311150">
                <a:moveTo>
                  <a:pt x="18288" y="18288"/>
                </a:moveTo>
                <a:lnTo>
                  <a:pt x="9144" y="18288"/>
                </a:lnTo>
                <a:lnTo>
                  <a:pt x="18288" y="9144"/>
                </a:lnTo>
                <a:lnTo>
                  <a:pt x="18288" y="18288"/>
                </a:lnTo>
                <a:close/>
              </a:path>
              <a:path w="970914" h="311150">
                <a:moveTo>
                  <a:pt x="950976" y="18288"/>
                </a:moveTo>
                <a:lnTo>
                  <a:pt x="18288" y="18288"/>
                </a:lnTo>
                <a:lnTo>
                  <a:pt x="18288" y="9144"/>
                </a:lnTo>
                <a:lnTo>
                  <a:pt x="950976" y="9144"/>
                </a:lnTo>
                <a:lnTo>
                  <a:pt x="950976" y="18288"/>
                </a:lnTo>
                <a:close/>
              </a:path>
              <a:path w="970914" h="311150">
                <a:moveTo>
                  <a:pt x="950976" y="301752"/>
                </a:moveTo>
                <a:lnTo>
                  <a:pt x="950976" y="9144"/>
                </a:lnTo>
                <a:lnTo>
                  <a:pt x="960120" y="18288"/>
                </a:lnTo>
                <a:lnTo>
                  <a:pt x="970788" y="18288"/>
                </a:lnTo>
                <a:lnTo>
                  <a:pt x="970788" y="292608"/>
                </a:lnTo>
                <a:lnTo>
                  <a:pt x="960120" y="292608"/>
                </a:lnTo>
                <a:lnTo>
                  <a:pt x="950976" y="301752"/>
                </a:lnTo>
                <a:close/>
              </a:path>
              <a:path w="970914" h="311150">
                <a:moveTo>
                  <a:pt x="970788" y="18288"/>
                </a:moveTo>
                <a:lnTo>
                  <a:pt x="960120" y="18288"/>
                </a:lnTo>
                <a:lnTo>
                  <a:pt x="950976" y="9144"/>
                </a:lnTo>
                <a:lnTo>
                  <a:pt x="970788" y="9144"/>
                </a:lnTo>
                <a:lnTo>
                  <a:pt x="970788" y="18288"/>
                </a:lnTo>
                <a:close/>
              </a:path>
              <a:path w="970914" h="311150">
                <a:moveTo>
                  <a:pt x="18288" y="301752"/>
                </a:moveTo>
                <a:lnTo>
                  <a:pt x="9144" y="292608"/>
                </a:lnTo>
                <a:lnTo>
                  <a:pt x="18288" y="292608"/>
                </a:lnTo>
                <a:lnTo>
                  <a:pt x="18288" y="301752"/>
                </a:lnTo>
                <a:close/>
              </a:path>
              <a:path w="970914" h="311150">
                <a:moveTo>
                  <a:pt x="950976" y="301752"/>
                </a:moveTo>
                <a:lnTo>
                  <a:pt x="18288" y="301752"/>
                </a:lnTo>
                <a:lnTo>
                  <a:pt x="18288" y="292608"/>
                </a:lnTo>
                <a:lnTo>
                  <a:pt x="950976" y="292608"/>
                </a:lnTo>
                <a:lnTo>
                  <a:pt x="950976" y="301752"/>
                </a:lnTo>
                <a:close/>
              </a:path>
              <a:path w="970914" h="311150">
                <a:moveTo>
                  <a:pt x="970788" y="301752"/>
                </a:moveTo>
                <a:lnTo>
                  <a:pt x="950976" y="301752"/>
                </a:lnTo>
                <a:lnTo>
                  <a:pt x="960120" y="292608"/>
                </a:lnTo>
                <a:lnTo>
                  <a:pt x="970788" y="292608"/>
                </a:lnTo>
                <a:lnTo>
                  <a:pt x="970788" y="30175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118104" y="5474208"/>
            <a:ext cx="951230" cy="292735"/>
          </a:xfrm>
          <a:custGeom>
            <a:avLst/>
            <a:gdLst/>
            <a:ahLst/>
            <a:cxnLst/>
            <a:rect l="l" t="t" r="r" b="b"/>
            <a:pathLst>
              <a:path w="951229" h="292735">
                <a:moveTo>
                  <a:pt x="0" y="0"/>
                </a:moveTo>
                <a:lnTo>
                  <a:pt x="950976" y="0"/>
                </a:lnTo>
                <a:lnTo>
                  <a:pt x="950976" y="292608"/>
                </a:lnTo>
                <a:lnTo>
                  <a:pt x="0" y="292608"/>
                </a:lnTo>
                <a:lnTo>
                  <a:pt x="0" y="0"/>
                </a:lnTo>
                <a:close/>
              </a:path>
            </a:pathLst>
          </a:custGeom>
          <a:solidFill>
            <a:srgbClr val="FF660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108960" y="5465064"/>
            <a:ext cx="970915" cy="311150"/>
          </a:xfrm>
          <a:custGeom>
            <a:avLst/>
            <a:gdLst/>
            <a:ahLst/>
            <a:cxnLst/>
            <a:rect l="l" t="t" r="r" b="b"/>
            <a:pathLst>
              <a:path w="970914" h="311150">
                <a:moveTo>
                  <a:pt x="966216" y="310896"/>
                </a:moveTo>
                <a:lnTo>
                  <a:pt x="3048" y="310896"/>
                </a:lnTo>
                <a:lnTo>
                  <a:pt x="0" y="306324"/>
                </a:lnTo>
                <a:lnTo>
                  <a:pt x="0" y="4572"/>
                </a:lnTo>
                <a:lnTo>
                  <a:pt x="3048" y="0"/>
                </a:lnTo>
                <a:lnTo>
                  <a:pt x="966216" y="0"/>
                </a:lnTo>
                <a:lnTo>
                  <a:pt x="970788" y="4572"/>
                </a:lnTo>
                <a:lnTo>
                  <a:pt x="970788" y="9144"/>
                </a:lnTo>
                <a:lnTo>
                  <a:pt x="18288" y="9144"/>
                </a:lnTo>
                <a:lnTo>
                  <a:pt x="9144" y="18288"/>
                </a:lnTo>
                <a:lnTo>
                  <a:pt x="18288" y="18288"/>
                </a:lnTo>
                <a:lnTo>
                  <a:pt x="18288" y="292608"/>
                </a:lnTo>
                <a:lnTo>
                  <a:pt x="9144" y="292608"/>
                </a:lnTo>
                <a:lnTo>
                  <a:pt x="18288" y="301752"/>
                </a:lnTo>
                <a:lnTo>
                  <a:pt x="970788" y="301752"/>
                </a:lnTo>
                <a:lnTo>
                  <a:pt x="970788" y="306324"/>
                </a:lnTo>
                <a:lnTo>
                  <a:pt x="966216" y="310896"/>
                </a:lnTo>
                <a:close/>
              </a:path>
              <a:path w="970914" h="311150">
                <a:moveTo>
                  <a:pt x="18288" y="18288"/>
                </a:moveTo>
                <a:lnTo>
                  <a:pt x="9144" y="18288"/>
                </a:lnTo>
                <a:lnTo>
                  <a:pt x="18288" y="9144"/>
                </a:lnTo>
                <a:lnTo>
                  <a:pt x="18288" y="18288"/>
                </a:lnTo>
                <a:close/>
              </a:path>
              <a:path w="970914" h="311150">
                <a:moveTo>
                  <a:pt x="950976" y="18288"/>
                </a:moveTo>
                <a:lnTo>
                  <a:pt x="18288" y="18288"/>
                </a:lnTo>
                <a:lnTo>
                  <a:pt x="18288" y="9144"/>
                </a:lnTo>
                <a:lnTo>
                  <a:pt x="950976" y="9144"/>
                </a:lnTo>
                <a:lnTo>
                  <a:pt x="950976" y="18288"/>
                </a:lnTo>
                <a:close/>
              </a:path>
              <a:path w="970914" h="311150">
                <a:moveTo>
                  <a:pt x="950976" y="301752"/>
                </a:moveTo>
                <a:lnTo>
                  <a:pt x="950976" y="9144"/>
                </a:lnTo>
                <a:lnTo>
                  <a:pt x="960120" y="18288"/>
                </a:lnTo>
                <a:lnTo>
                  <a:pt x="970788" y="18288"/>
                </a:lnTo>
                <a:lnTo>
                  <a:pt x="970788" y="292608"/>
                </a:lnTo>
                <a:lnTo>
                  <a:pt x="960120" y="292608"/>
                </a:lnTo>
                <a:lnTo>
                  <a:pt x="950976" y="301752"/>
                </a:lnTo>
                <a:close/>
              </a:path>
              <a:path w="970914" h="311150">
                <a:moveTo>
                  <a:pt x="970788" y="18288"/>
                </a:moveTo>
                <a:lnTo>
                  <a:pt x="960120" y="18288"/>
                </a:lnTo>
                <a:lnTo>
                  <a:pt x="950976" y="9144"/>
                </a:lnTo>
                <a:lnTo>
                  <a:pt x="970788" y="9144"/>
                </a:lnTo>
                <a:lnTo>
                  <a:pt x="970788" y="18288"/>
                </a:lnTo>
                <a:close/>
              </a:path>
              <a:path w="970914" h="311150">
                <a:moveTo>
                  <a:pt x="18288" y="301752"/>
                </a:moveTo>
                <a:lnTo>
                  <a:pt x="9144" y="292608"/>
                </a:lnTo>
                <a:lnTo>
                  <a:pt x="18288" y="292608"/>
                </a:lnTo>
                <a:lnTo>
                  <a:pt x="18288" y="301752"/>
                </a:lnTo>
                <a:close/>
              </a:path>
              <a:path w="970914" h="311150">
                <a:moveTo>
                  <a:pt x="950976" y="301752"/>
                </a:moveTo>
                <a:lnTo>
                  <a:pt x="18288" y="301752"/>
                </a:lnTo>
                <a:lnTo>
                  <a:pt x="18288" y="292608"/>
                </a:lnTo>
                <a:lnTo>
                  <a:pt x="950976" y="292608"/>
                </a:lnTo>
                <a:lnTo>
                  <a:pt x="950976" y="301752"/>
                </a:lnTo>
                <a:close/>
              </a:path>
              <a:path w="970914" h="311150">
                <a:moveTo>
                  <a:pt x="970788" y="301752"/>
                </a:moveTo>
                <a:lnTo>
                  <a:pt x="950976" y="301752"/>
                </a:lnTo>
                <a:lnTo>
                  <a:pt x="960120" y="292608"/>
                </a:lnTo>
                <a:lnTo>
                  <a:pt x="970788" y="292608"/>
                </a:lnTo>
                <a:lnTo>
                  <a:pt x="970788" y="301752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464110" y="4267556"/>
            <a:ext cx="129804" cy="26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488054" y="3941064"/>
            <a:ext cx="157610" cy="15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257800" y="3936492"/>
            <a:ext cx="617220" cy="3383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262371" y="3941064"/>
            <a:ext cx="608076" cy="822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257800" y="3936492"/>
            <a:ext cx="617220" cy="338455"/>
          </a:xfrm>
          <a:custGeom>
            <a:avLst/>
            <a:gdLst/>
            <a:ahLst/>
            <a:cxnLst/>
            <a:rect l="l" t="t" r="r" b="b"/>
            <a:pathLst>
              <a:path w="617220" h="338454">
                <a:moveTo>
                  <a:pt x="370332" y="1524"/>
                </a:moveTo>
                <a:lnTo>
                  <a:pt x="246888" y="1524"/>
                </a:lnTo>
                <a:lnTo>
                  <a:pt x="277368" y="0"/>
                </a:lnTo>
                <a:lnTo>
                  <a:pt x="339852" y="0"/>
                </a:lnTo>
                <a:lnTo>
                  <a:pt x="370332" y="1524"/>
                </a:lnTo>
                <a:close/>
              </a:path>
              <a:path w="617220" h="338454">
                <a:moveTo>
                  <a:pt x="10668" y="44196"/>
                </a:moveTo>
                <a:lnTo>
                  <a:pt x="12192" y="42672"/>
                </a:lnTo>
                <a:lnTo>
                  <a:pt x="1524" y="42672"/>
                </a:lnTo>
                <a:lnTo>
                  <a:pt x="1524" y="39624"/>
                </a:lnTo>
                <a:lnTo>
                  <a:pt x="3048" y="39624"/>
                </a:lnTo>
                <a:lnTo>
                  <a:pt x="3048" y="38100"/>
                </a:lnTo>
                <a:lnTo>
                  <a:pt x="4572" y="36576"/>
                </a:lnTo>
                <a:lnTo>
                  <a:pt x="6096" y="36576"/>
                </a:lnTo>
                <a:lnTo>
                  <a:pt x="7620" y="33528"/>
                </a:lnTo>
                <a:lnTo>
                  <a:pt x="16764" y="30480"/>
                </a:lnTo>
                <a:lnTo>
                  <a:pt x="21336" y="27432"/>
                </a:lnTo>
                <a:lnTo>
                  <a:pt x="33528" y="24384"/>
                </a:lnTo>
                <a:lnTo>
                  <a:pt x="39624" y="21336"/>
                </a:lnTo>
                <a:lnTo>
                  <a:pt x="47244" y="19812"/>
                </a:lnTo>
                <a:lnTo>
                  <a:pt x="56388" y="18288"/>
                </a:lnTo>
                <a:lnTo>
                  <a:pt x="73152" y="15240"/>
                </a:lnTo>
                <a:lnTo>
                  <a:pt x="92964" y="12192"/>
                </a:lnTo>
                <a:lnTo>
                  <a:pt x="114300" y="9144"/>
                </a:lnTo>
                <a:lnTo>
                  <a:pt x="163068" y="6096"/>
                </a:lnTo>
                <a:lnTo>
                  <a:pt x="190500" y="3048"/>
                </a:lnTo>
                <a:lnTo>
                  <a:pt x="217932" y="1524"/>
                </a:lnTo>
                <a:lnTo>
                  <a:pt x="399288" y="1524"/>
                </a:lnTo>
                <a:lnTo>
                  <a:pt x="426720" y="3048"/>
                </a:lnTo>
                <a:lnTo>
                  <a:pt x="454152" y="6096"/>
                </a:lnTo>
                <a:lnTo>
                  <a:pt x="502920" y="9144"/>
                </a:lnTo>
                <a:lnTo>
                  <a:pt x="513588" y="10668"/>
                </a:lnTo>
                <a:lnTo>
                  <a:pt x="248412" y="10668"/>
                </a:lnTo>
                <a:lnTo>
                  <a:pt x="138684" y="16764"/>
                </a:lnTo>
                <a:lnTo>
                  <a:pt x="94488" y="22860"/>
                </a:lnTo>
                <a:lnTo>
                  <a:pt x="74676" y="24384"/>
                </a:lnTo>
                <a:lnTo>
                  <a:pt x="57912" y="27432"/>
                </a:lnTo>
                <a:lnTo>
                  <a:pt x="50292" y="30480"/>
                </a:lnTo>
                <a:lnTo>
                  <a:pt x="42672" y="32004"/>
                </a:lnTo>
                <a:lnTo>
                  <a:pt x="24384" y="36576"/>
                </a:lnTo>
                <a:lnTo>
                  <a:pt x="19812" y="38100"/>
                </a:lnTo>
                <a:lnTo>
                  <a:pt x="16764" y="39624"/>
                </a:lnTo>
                <a:lnTo>
                  <a:pt x="13716" y="42672"/>
                </a:lnTo>
                <a:lnTo>
                  <a:pt x="10668" y="44196"/>
                </a:lnTo>
                <a:close/>
              </a:path>
              <a:path w="617220" h="338454">
                <a:moveTo>
                  <a:pt x="608076" y="58928"/>
                </a:moveTo>
                <a:lnTo>
                  <a:pt x="608076" y="45720"/>
                </a:lnTo>
                <a:lnTo>
                  <a:pt x="606552" y="42672"/>
                </a:lnTo>
                <a:lnTo>
                  <a:pt x="605028" y="42672"/>
                </a:lnTo>
                <a:lnTo>
                  <a:pt x="601980" y="41148"/>
                </a:lnTo>
                <a:lnTo>
                  <a:pt x="597408" y="38100"/>
                </a:lnTo>
                <a:lnTo>
                  <a:pt x="588264" y="35052"/>
                </a:lnTo>
                <a:lnTo>
                  <a:pt x="582168" y="33528"/>
                </a:lnTo>
                <a:lnTo>
                  <a:pt x="574548" y="32004"/>
                </a:lnTo>
                <a:lnTo>
                  <a:pt x="568452" y="30480"/>
                </a:lnTo>
                <a:lnTo>
                  <a:pt x="560832" y="27432"/>
                </a:lnTo>
                <a:lnTo>
                  <a:pt x="542544" y="24384"/>
                </a:lnTo>
                <a:lnTo>
                  <a:pt x="522732" y="22860"/>
                </a:lnTo>
                <a:lnTo>
                  <a:pt x="478536" y="16764"/>
                </a:lnTo>
                <a:lnTo>
                  <a:pt x="370332" y="10668"/>
                </a:lnTo>
                <a:lnTo>
                  <a:pt x="513588" y="10668"/>
                </a:lnTo>
                <a:lnTo>
                  <a:pt x="562356" y="18288"/>
                </a:lnTo>
                <a:lnTo>
                  <a:pt x="583692" y="24384"/>
                </a:lnTo>
                <a:lnTo>
                  <a:pt x="595884" y="27432"/>
                </a:lnTo>
                <a:lnTo>
                  <a:pt x="600456" y="28956"/>
                </a:lnTo>
                <a:lnTo>
                  <a:pt x="605028" y="32004"/>
                </a:lnTo>
                <a:lnTo>
                  <a:pt x="609600" y="33528"/>
                </a:lnTo>
                <a:lnTo>
                  <a:pt x="615696" y="39624"/>
                </a:lnTo>
                <a:lnTo>
                  <a:pt x="617220" y="42672"/>
                </a:lnTo>
                <a:lnTo>
                  <a:pt x="606552" y="42672"/>
                </a:lnTo>
                <a:lnTo>
                  <a:pt x="606552" y="44196"/>
                </a:lnTo>
                <a:lnTo>
                  <a:pt x="617220" y="44196"/>
                </a:lnTo>
                <a:lnTo>
                  <a:pt x="617220" y="50292"/>
                </a:lnTo>
                <a:lnTo>
                  <a:pt x="615696" y="53340"/>
                </a:lnTo>
                <a:lnTo>
                  <a:pt x="614172" y="53340"/>
                </a:lnTo>
                <a:lnTo>
                  <a:pt x="612648" y="56388"/>
                </a:lnTo>
                <a:lnTo>
                  <a:pt x="609600" y="57912"/>
                </a:lnTo>
                <a:lnTo>
                  <a:pt x="608076" y="58928"/>
                </a:lnTo>
                <a:close/>
              </a:path>
              <a:path w="617220" h="338454">
                <a:moveTo>
                  <a:pt x="370332" y="338328"/>
                </a:moveTo>
                <a:lnTo>
                  <a:pt x="246888" y="338328"/>
                </a:lnTo>
                <a:lnTo>
                  <a:pt x="138684" y="332232"/>
                </a:lnTo>
                <a:lnTo>
                  <a:pt x="114300" y="329184"/>
                </a:lnTo>
                <a:lnTo>
                  <a:pt x="92964" y="327660"/>
                </a:lnTo>
                <a:lnTo>
                  <a:pt x="73152" y="324612"/>
                </a:lnTo>
                <a:lnTo>
                  <a:pt x="56388" y="321564"/>
                </a:lnTo>
                <a:lnTo>
                  <a:pt x="47244" y="318516"/>
                </a:lnTo>
                <a:lnTo>
                  <a:pt x="39624" y="316992"/>
                </a:lnTo>
                <a:lnTo>
                  <a:pt x="21336" y="312420"/>
                </a:lnTo>
                <a:lnTo>
                  <a:pt x="16764" y="309372"/>
                </a:lnTo>
                <a:lnTo>
                  <a:pt x="12192" y="307848"/>
                </a:lnTo>
                <a:lnTo>
                  <a:pt x="9144" y="306324"/>
                </a:lnTo>
                <a:lnTo>
                  <a:pt x="6096" y="303276"/>
                </a:lnTo>
                <a:lnTo>
                  <a:pt x="4572" y="303276"/>
                </a:lnTo>
                <a:lnTo>
                  <a:pt x="3048" y="300228"/>
                </a:lnTo>
                <a:lnTo>
                  <a:pt x="1524" y="300228"/>
                </a:lnTo>
                <a:lnTo>
                  <a:pt x="1524" y="297180"/>
                </a:lnTo>
                <a:lnTo>
                  <a:pt x="0" y="297180"/>
                </a:lnTo>
                <a:lnTo>
                  <a:pt x="0" y="42672"/>
                </a:lnTo>
                <a:lnTo>
                  <a:pt x="12192" y="42672"/>
                </a:lnTo>
                <a:lnTo>
                  <a:pt x="9144" y="45720"/>
                </a:lnTo>
                <a:lnTo>
                  <a:pt x="9144" y="50292"/>
                </a:lnTo>
                <a:lnTo>
                  <a:pt x="1524" y="50292"/>
                </a:lnTo>
                <a:lnTo>
                  <a:pt x="1524" y="53340"/>
                </a:lnTo>
                <a:lnTo>
                  <a:pt x="3048" y="53340"/>
                </a:lnTo>
                <a:lnTo>
                  <a:pt x="4572" y="56388"/>
                </a:lnTo>
                <a:lnTo>
                  <a:pt x="6096" y="56388"/>
                </a:lnTo>
                <a:lnTo>
                  <a:pt x="9144" y="59436"/>
                </a:lnTo>
                <a:lnTo>
                  <a:pt x="9144" y="292608"/>
                </a:lnTo>
                <a:lnTo>
                  <a:pt x="9906" y="294132"/>
                </a:lnTo>
                <a:lnTo>
                  <a:pt x="9144" y="294132"/>
                </a:lnTo>
                <a:lnTo>
                  <a:pt x="10668" y="295656"/>
                </a:lnTo>
                <a:lnTo>
                  <a:pt x="19812" y="300228"/>
                </a:lnTo>
                <a:lnTo>
                  <a:pt x="24384" y="303276"/>
                </a:lnTo>
                <a:lnTo>
                  <a:pt x="74676" y="313944"/>
                </a:lnTo>
                <a:lnTo>
                  <a:pt x="138684" y="323088"/>
                </a:lnTo>
                <a:lnTo>
                  <a:pt x="248412" y="329184"/>
                </a:lnTo>
                <a:lnTo>
                  <a:pt x="502920" y="329184"/>
                </a:lnTo>
                <a:lnTo>
                  <a:pt x="480060" y="332232"/>
                </a:lnTo>
                <a:lnTo>
                  <a:pt x="370332" y="338328"/>
                </a:lnTo>
                <a:close/>
              </a:path>
              <a:path w="617220" h="338454">
                <a:moveTo>
                  <a:pt x="9652" y="46228"/>
                </a:moveTo>
                <a:lnTo>
                  <a:pt x="9144" y="45720"/>
                </a:lnTo>
                <a:lnTo>
                  <a:pt x="10668" y="44196"/>
                </a:lnTo>
                <a:lnTo>
                  <a:pt x="9652" y="46228"/>
                </a:lnTo>
                <a:close/>
              </a:path>
              <a:path w="617220" h="338454">
                <a:moveTo>
                  <a:pt x="607695" y="46482"/>
                </a:moveTo>
                <a:lnTo>
                  <a:pt x="606552" y="44196"/>
                </a:lnTo>
                <a:lnTo>
                  <a:pt x="608076" y="45720"/>
                </a:lnTo>
                <a:lnTo>
                  <a:pt x="607695" y="46482"/>
                </a:lnTo>
                <a:close/>
              </a:path>
              <a:path w="617220" h="338454">
                <a:moveTo>
                  <a:pt x="9144" y="47244"/>
                </a:moveTo>
                <a:lnTo>
                  <a:pt x="9144" y="45720"/>
                </a:lnTo>
                <a:lnTo>
                  <a:pt x="9398" y="46228"/>
                </a:lnTo>
                <a:lnTo>
                  <a:pt x="9398" y="46736"/>
                </a:lnTo>
                <a:lnTo>
                  <a:pt x="9144" y="47244"/>
                </a:lnTo>
                <a:close/>
              </a:path>
              <a:path w="617220" h="338454">
                <a:moveTo>
                  <a:pt x="9525" y="46482"/>
                </a:moveTo>
                <a:lnTo>
                  <a:pt x="9144" y="45720"/>
                </a:lnTo>
                <a:lnTo>
                  <a:pt x="9652" y="46228"/>
                </a:lnTo>
                <a:lnTo>
                  <a:pt x="9525" y="46482"/>
                </a:lnTo>
                <a:close/>
              </a:path>
              <a:path w="617220" h="338454">
                <a:moveTo>
                  <a:pt x="608076" y="47244"/>
                </a:moveTo>
                <a:lnTo>
                  <a:pt x="607822" y="46736"/>
                </a:lnTo>
                <a:lnTo>
                  <a:pt x="607822" y="46228"/>
                </a:lnTo>
                <a:lnTo>
                  <a:pt x="608076" y="45720"/>
                </a:lnTo>
                <a:lnTo>
                  <a:pt x="608076" y="47244"/>
                </a:lnTo>
                <a:close/>
              </a:path>
              <a:path w="617220" h="338454">
                <a:moveTo>
                  <a:pt x="9144" y="47244"/>
                </a:moveTo>
                <a:lnTo>
                  <a:pt x="9525" y="46482"/>
                </a:lnTo>
                <a:lnTo>
                  <a:pt x="9652" y="46736"/>
                </a:lnTo>
                <a:lnTo>
                  <a:pt x="9144" y="47244"/>
                </a:lnTo>
                <a:close/>
              </a:path>
              <a:path w="617220" h="338454">
                <a:moveTo>
                  <a:pt x="606552" y="48768"/>
                </a:moveTo>
                <a:lnTo>
                  <a:pt x="607695" y="46482"/>
                </a:lnTo>
                <a:lnTo>
                  <a:pt x="608076" y="47244"/>
                </a:lnTo>
                <a:lnTo>
                  <a:pt x="606552" y="48768"/>
                </a:lnTo>
                <a:close/>
              </a:path>
              <a:path w="617220" h="338454">
                <a:moveTo>
                  <a:pt x="10160" y="47752"/>
                </a:moveTo>
                <a:lnTo>
                  <a:pt x="9144" y="47244"/>
                </a:lnTo>
                <a:lnTo>
                  <a:pt x="9652" y="46736"/>
                </a:lnTo>
                <a:lnTo>
                  <a:pt x="10160" y="47752"/>
                </a:lnTo>
                <a:close/>
              </a:path>
              <a:path w="617220" h="338454">
                <a:moveTo>
                  <a:pt x="370332" y="91440"/>
                </a:moveTo>
                <a:lnTo>
                  <a:pt x="246888" y="91440"/>
                </a:lnTo>
                <a:lnTo>
                  <a:pt x="138684" y="85344"/>
                </a:lnTo>
                <a:lnTo>
                  <a:pt x="114300" y="82296"/>
                </a:lnTo>
                <a:lnTo>
                  <a:pt x="92964" y="80772"/>
                </a:lnTo>
                <a:lnTo>
                  <a:pt x="73152" y="77724"/>
                </a:lnTo>
                <a:lnTo>
                  <a:pt x="56388" y="74676"/>
                </a:lnTo>
                <a:lnTo>
                  <a:pt x="47244" y="73152"/>
                </a:lnTo>
                <a:lnTo>
                  <a:pt x="39624" y="70104"/>
                </a:lnTo>
                <a:lnTo>
                  <a:pt x="21336" y="65532"/>
                </a:lnTo>
                <a:lnTo>
                  <a:pt x="16764" y="62484"/>
                </a:lnTo>
                <a:lnTo>
                  <a:pt x="12192" y="60960"/>
                </a:lnTo>
                <a:lnTo>
                  <a:pt x="9144" y="59436"/>
                </a:lnTo>
                <a:lnTo>
                  <a:pt x="9144" y="47244"/>
                </a:lnTo>
                <a:lnTo>
                  <a:pt x="10668" y="48768"/>
                </a:lnTo>
                <a:lnTo>
                  <a:pt x="16764" y="51816"/>
                </a:lnTo>
                <a:lnTo>
                  <a:pt x="57912" y="64008"/>
                </a:lnTo>
                <a:lnTo>
                  <a:pt x="138684" y="76200"/>
                </a:lnTo>
                <a:lnTo>
                  <a:pt x="248412" y="82296"/>
                </a:lnTo>
                <a:lnTo>
                  <a:pt x="502920" y="82296"/>
                </a:lnTo>
                <a:lnTo>
                  <a:pt x="480060" y="85344"/>
                </a:lnTo>
                <a:lnTo>
                  <a:pt x="370332" y="91440"/>
                </a:lnTo>
                <a:close/>
              </a:path>
              <a:path w="617220" h="338454">
                <a:moveTo>
                  <a:pt x="10668" y="48768"/>
                </a:moveTo>
                <a:lnTo>
                  <a:pt x="9144" y="47244"/>
                </a:lnTo>
                <a:lnTo>
                  <a:pt x="10160" y="47752"/>
                </a:lnTo>
                <a:lnTo>
                  <a:pt x="10668" y="48768"/>
                </a:lnTo>
                <a:close/>
              </a:path>
              <a:path w="617220" h="338454">
                <a:moveTo>
                  <a:pt x="502920" y="82296"/>
                </a:moveTo>
                <a:lnTo>
                  <a:pt x="370332" y="82296"/>
                </a:lnTo>
                <a:lnTo>
                  <a:pt x="478536" y="76200"/>
                </a:lnTo>
                <a:lnTo>
                  <a:pt x="522732" y="70104"/>
                </a:lnTo>
                <a:lnTo>
                  <a:pt x="542544" y="67056"/>
                </a:lnTo>
                <a:lnTo>
                  <a:pt x="559308" y="64008"/>
                </a:lnTo>
                <a:lnTo>
                  <a:pt x="568452" y="62484"/>
                </a:lnTo>
                <a:lnTo>
                  <a:pt x="574548" y="60960"/>
                </a:lnTo>
                <a:lnTo>
                  <a:pt x="582168" y="59436"/>
                </a:lnTo>
                <a:lnTo>
                  <a:pt x="588264" y="57912"/>
                </a:lnTo>
                <a:lnTo>
                  <a:pt x="597408" y="54864"/>
                </a:lnTo>
                <a:lnTo>
                  <a:pt x="600456" y="51816"/>
                </a:lnTo>
                <a:lnTo>
                  <a:pt x="606552" y="48768"/>
                </a:lnTo>
                <a:lnTo>
                  <a:pt x="608076" y="47244"/>
                </a:lnTo>
                <a:lnTo>
                  <a:pt x="608076" y="58928"/>
                </a:lnTo>
                <a:lnTo>
                  <a:pt x="605028" y="60960"/>
                </a:lnTo>
                <a:lnTo>
                  <a:pt x="595884" y="65532"/>
                </a:lnTo>
                <a:lnTo>
                  <a:pt x="591312" y="67056"/>
                </a:lnTo>
                <a:lnTo>
                  <a:pt x="583692" y="68580"/>
                </a:lnTo>
                <a:lnTo>
                  <a:pt x="577596" y="70104"/>
                </a:lnTo>
                <a:lnTo>
                  <a:pt x="569976" y="73152"/>
                </a:lnTo>
                <a:lnTo>
                  <a:pt x="562356" y="74676"/>
                </a:lnTo>
                <a:lnTo>
                  <a:pt x="544068" y="77724"/>
                </a:lnTo>
                <a:lnTo>
                  <a:pt x="524256" y="80772"/>
                </a:lnTo>
                <a:lnTo>
                  <a:pt x="502920" y="82296"/>
                </a:lnTo>
                <a:close/>
              </a:path>
              <a:path w="617220" h="338454">
                <a:moveTo>
                  <a:pt x="12192" y="48768"/>
                </a:moveTo>
                <a:lnTo>
                  <a:pt x="10668" y="48768"/>
                </a:lnTo>
                <a:lnTo>
                  <a:pt x="10160" y="47752"/>
                </a:lnTo>
                <a:lnTo>
                  <a:pt x="12192" y="48768"/>
                </a:lnTo>
                <a:close/>
              </a:path>
              <a:path w="617220" h="338454">
                <a:moveTo>
                  <a:pt x="9144" y="59436"/>
                </a:moveTo>
                <a:lnTo>
                  <a:pt x="6096" y="56388"/>
                </a:lnTo>
                <a:lnTo>
                  <a:pt x="4572" y="56388"/>
                </a:lnTo>
                <a:lnTo>
                  <a:pt x="3048" y="53340"/>
                </a:lnTo>
                <a:lnTo>
                  <a:pt x="1524" y="53340"/>
                </a:lnTo>
                <a:lnTo>
                  <a:pt x="1524" y="50292"/>
                </a:lnTo>
                <a:lnTo>
                  <a:pt x="9144" y="50292"/>
                </a:lnTo>
                <a:lnTo>
                  <a:pt x="9144" y="59436"/>
                </a:lnTo>
                <a:close/>
              </a:path>
              <a:path w="617220" h="338454">
                <a:moveTo>
                  <a:pt x="502920" y="329184"/>
                </a:moveTo>
                <a:lnTo>
                  <a:pt x="370332" y="329184"/>
                </a:lnTo>
                <a:lnTo>
                  <a:pt x="478536" y="323088"/>
                </a:lnTo>
                <a:lnTo>
                  <a:pt x="522732" y="316992"/>
                </a:lnTo>
                <a:lnTo>
                  <a:pt x="542544" y="313944"/>
                </a:lnTo>
                <a:lnTo>
                  <a:pt x="559308" y="310896"/>
                </a:lnTo>
                <a:lnTo>
                  <a:pt x="568452" y="309372"/>
                </a:lnTo>
                <a:lnTo>
                  <a:pt x="574548" y="307848"/>
                </a:lnTo>
                <a:lnTo>
                  <a:pt x="582168" y="306324"/>
                </a:lnTo>
                <a:lnTo>
                  <a:pt x="586740" y="304800"/>
                </a:lnTo>
                <a:lnTo>
                  <a:pt x="592836" y="303276"/>
                </a:lnTo>
                <a:lnTo>
                  <a:pt x="597408" y="300228"/>
                </a:lnTo>
                <a:lnTo>
                  <a:pt x="606552" y="295656"/>
                </a:lnTo>
                <a:lnTo>
                  <a:pt x="608076" y="294132"/>
                </a:lnTo>
                <a:lnTo>
                  <a:pt x="608076" y="58928"/>
                </a:lnTo>
                <a:lnTo>
                  <a:pt x="609600" y="57912"/>
                </a:lnTo>
                <a:lnTo>
                  <a:pt x="612648" y="56388"/>
                </a:lnTo>
                <a:lnTo>
                  <a:pt x="614172" y="53340"/>
                </a:lnTo>
                <a:lnTo>
                  <a:pt x="615696" y="53340"/>
                </a:lnTo>
                <a:lnTo>
                  <a:pt x="617220" y="50292"/>
                </a:lnTo>
                <a:lnTo>
                  <a:pt x="617220" y="297180"/>
                </a:lnTo>
                <a:lnTo>
                  <a:pt x="615696" y="300228"/>
                </a:lnTo>
                <a:lnTo>
                  <a:pt x="614172" y="300228"/>
                </a:lnTo>
                <a:lnTo>
                  <a:pt x="612648" y="303276"/>
                </a:lnTo>
                <a:lnTo>
                  <a:pt x="609600" y="304800"/>
                </a:lnTo>
                <a:lnTo>
                  <a:pt x="605028" y="307848"/>
                </a:lnTo>
                <a:lnTo>
                  <a:pt x="595884" y="312420"/>
                </a:lnTo>
                <a:lnTo>
                  <a:pt x="591312" y="313944"/>
                </a:lnTo>
                <a:lnTo>
                  <a:pt x="583692" y="315468"/>
                </a:lnTo>
                <a:lnTo>
                  <a:pt x="577596" y="316992"/>
                </a:lnTo>
                <a:lnTo>
                  <a:pt x="569976" y="318516"/>
                </a:lnTo>
                <a:lnTo>
                  <a:pt x="562356" y="321564"/>
                </a:lnTo>
                <a:lnTo>
                  <a:pt x="544068" y="324612"/>
                </a:lnTo>
                <a:lnTo>
                  <a:pt x="524256" y="327660"/>
                </a:lnTo>
                <a:lnTo>
                  <a:pt x="502920" y="329184"/>
                </a:lnTo>
                <a:close/>
              </a:path>
              <a:path w="617220" h="338454">
                <a:moveTo>
                  <a:pt x="309372" y="92964"/>
                </a:moveTo>
                <a:lnTo>
                  <a:pt x="277368" y="91440"/>
                </a:lnTo>
                <a:lnTo>
                  <a:pt x="339852" y="91440"/>
                </a:lnTo>
                <a:lnTo>
                  <a:pt x="309372" y="92964"/>
                </a:lnTo>
                <a:close/>
              </a:path>
              <a:path w="617220" h="338454">
                <a:moveTo>
                  <a:pt x="606552" y="295656"/>
                </a:moveTo>
                <a:lnTo>
                  <a:pt x="608076" y="292608"/>
                </a:lnTo>
                <a:lnTo>
                  <a:pt x="608076" y="294132"/>
                </a:lnTo>
                <a:lnTo>
                  <a:pt x="606552" y="295656"/>
                </a:lnTo>
                <a:close/>
              </a:path>
              <a:path w="617220" h="338454">
                <a:moveTo>
                  <a:pt x="10668" y="295656"/>
                </a:moveTo>
                <a:lnTo>
                  <a:pt x="9144" y="294132"/>
                </a:lnTo>
                <a:lnTo>
                  <a:pt x="10160" y="294640"/>
                </a:lnTo>
                <a:lnTo>
                  <a:pt x="10668" y="295656"/>
                </a:lnTo>
                <a:close/>
              </a:path>
              <a:path w="617220" h="338454">
                <a:moveTo>
                  <a:pt x="10160" y="294640"/>
                </a:moveTo>
                <a:lnTo>
                  <a:pt x="9144" y="294132"/>
                </a:lnTo>
                <a:lnTo>
                  <a:pt x="9906" y="294132"/>
                </a:lnTo>
                <a:lnTo>
                  <a:pt x="10160" y="294640"/>
                </a:lnTo>
                <a:close/>
              </a:path>
              <a:path w="617220" h="338454">
                <a:moveTo>
                  <a:pt x="12192" y="295656"/>
                </a:moveTo>
                <a:lnTo>
                  <a:pt x="10668" y="295656"/>
                </a:lnTo>
                <a:lnTo>
                  <a:pt x="10160" y="294640"/>
                </a:lnTo>
                <a:lnTo>
                  <a:pt x="12192" y="2956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029711" y="5423915"/>
            <a:ext cx="198120" cy="1996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673095" y="5074920"/>
            <a:ext cx="266700" cy="76200"/>
          </a:xfrm>
          <a:custGeom>
            <a:avLst/>
            <a:gdLst/>
            <a:ahLst/>
            <a:cxnLst/>
            <a:rect l="l" t="t" r="r" b="b"/>
            <a:pathLst>
              <a:path w="266700" h="76200">
                <a:moveTo>
                  <a:pt x="77724" y="76200"/>
                </a:moveTo>
                <a:lnTo>
                  <a:pt x="0" y="38100"/>
                </a:lnTo>
                <a:lnTo>
                  <a:pt x="77724" y="0"/>
                </a:lnTo>
                <a:lnTo>
                  <a:pt x="77724" y="32004"/>
                </a:lnTo>
                <a:lnTo>
                  <a:pt x="64008" y="32004"/>
                </a:lnTo>
                <a:lnTo>
                  <a:pt x="64008" y="44196"/>
                </a:lnTo>
                <a:lnTo>
                  <a:pt x="77724" y="44196"/>
                </a:lnTo>
                <a:lnTo>
                  <a:pt x="77724" y="76200"/>
                </a:lnTo>
                <a:close/>
              </a:path>
              <a:path w="266700" h="76200">
                <a:moveTo>
                  <a:pt x="190500" y="76200"/>
                </a:moveTo>
                <a:lnTo>
                  <a:pt x="190500" y="0"/>
                </a:lnTo>
                <a:lnTo>
                  <a:pt x="254508" y="32004"/>
                </a:lnTo>
                <a:lnTo>
                  <a:pt x="202692" y="32004"/>
                </a:lnTo>
                <a:lnTo>
                  <a:pt x="202692" y="44196"/>
                </a:lnTo>
                <a:lnTo>
                  <a:pt x="254508" y="44196"/>
                </a:lnTo>
                <a:lnTo>
                  <a:pt x="190500" y="76200"/>
                </a:lnTo>
                <a:close/>
              </a:path>
              <a:path w="266700" h="76200">
                <a:moveTo>
                  <a:pt x="77724" y="44196"/>
                </a:moveTo>
                <a:lnTo>
                  <a:pt x="64008" y="44196"/>
                </a:lnTo>
                <a:lnTo>
                  <a:pt x="64008" y="32004"/>
                </a:lnTo>
                <a:lnTo>
                  <a:pt x="77724" y="32004"/>
                </a:lnTo>
                <a:lnTo>
                  <a:pt x="77724" y="44196"/>
                </a:lnTo>
                <a:close/>
              </a:path>
              <a:path w="266700" h="76200">
                <a:moveTo>
                  <a:pt x="190500" y="44196"/>
                </a:moveTo>
                <a:lnTo>
                  <a:pt x="77724" y="44196"/>
                </a:lnTo>
                <a:lnTo>
                  <a:pt x="77724" y="32004"/>
                </a:lnTo>
                <a:lnTo>
                  <a:pt x="190500" y="32004"/>
                </a:lnTo>
                <a:lnTo>
                  <a:pt x="190500" y="44196"/>
                </a:lnTo>
                <a:close/>
              </a:path>
              <a:path w="266700" h="76200">
                <a:moveTo>
                  <a:pt x="254508" y="44196"/>
                </a:moveTo>
                <a:lnTo>
                  <a:pt x="202692" y="44196"/>
                </a:lnTo>
                <a:lnTo>
                  <a:pt x="202692" y="32004"/>
                </a:lnTo>
                <a:lnTo>
                  <a:pt x="254508" y="32004"/>
                </a:lnTo>
                <a:lnTo>
                  <a:pt x="266700" y="38100"/>
                </a:lnTo>
                <a:lnTo>
                  <a:pt x="254508" y="4419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071616" y="4824984"/>
            <a:ext cx="1205865" cy="143510"/>
          </a:xfrm>
          <a:custGeom>
            <a:avLst/>
            <a:gdLst/>
            <a:ahLst/>
            <a:cxnLst/>
            <a:rect l="l" t="t" r="r" b="b"/>
            <a:pathLst>
              <a:path w="1205865" h="143510">
                <a:moveTo>
                  <a:pt x="0" y="143256"/>
                </a:moveTo>
                <a:lnTo>
                  <a:pt x="1205484" y="143256"/>
                </a:lnTo>
                <a:lnTo>
                  <a:pt x="1205484" y="0"/>
                </a:lnTo>
                <a:lnTo>
                  <a:pt x="0" y="0"/>
                </a:lnTo>
                <a:lnTo>
                  <a:pt x="0" y="143256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099047" y="3369564"/>
            <a:ext cx="1148080" cy="1458595"/>
          </a:xfrm>
          <a:custGeom>
            <a:avLst/>
            <a:gdLst/>
            <a:ahLst/>
            <a:cxnLst/>
            <a:rect l="l" t="t" r="r" b="b"/>
            <a:pathLst>
              <a:path w="1148079" h="1458595">
                <a:moveTo>
                  <a:pt x="1147572" y="1458468"/>
                </a:moveTo>
                <a:lnTo>
                  <a:pt x="0" y="1458468"/>
                </a:lnTo>
                <a:lnTo>
                  <a:pt x="0" y="0"/>
                </a:lnTo>
                <a:lnTo>
                  <a:pt x="1147572" y="0"/>
                </a:lnTo>
                <a:lnTo>
                  <a:pt x="1147572" y="3048"/>
                </a:lnTo>
                <a:lnTo>
                  <a:pt x="6096" y="3048"/>
                </a:lnTo>
                <a:lnTo>
                  <a:pt x="3048" y="6096"/>
                </a:lnTo>
                <a:lnTo>
                  <a:pt x="6096" y="6096"/>
                </a:lnTo>
                <a:lnTo>
                  <a:pt x="6096" y="1452372"/>
                </a:lnTo>
                <a:lnTo>
                  <a:pt x="3048" y="1452372"/>
                </a:lnTo>
                <a:lnTo>
                  <a:pt x="6096" y="1455420"/>
                </a:lnTo>
                <a:lnTo>
                  <a:pt x="1147572" y="1455420"/>
                </a:lnTo>
                <a:lnTo>
                  <a:pt x="1147572" y="1458468"/>
                </a:lnTo>
                <a:close/>
              </a:path>
              <a:path w="1148079" h="1458595">
                <a:moveTo>
                  <a:pt x="6096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6096" y="6096"/>
                </a:lnTo>
                <a:close/>
              </a:path>
              <a:path w="1148079" h="1458595">
                <a:moveTo>
                  <a:pt x="1141476" y="6096"/>
                </a:moveTo>
                <a:lnTo>
                  <a:pt x="6096" y="6096"/>
                </a:lnTo>
                <a:lnTo>
                  <a:pt x="6096" y="3048"/>
                </a:lnTo>
                <a:lnTo>
                  <a:pt x="1141476" y="3048"/>
                </a:lnTo>
                <a:lnTo>
                  <a:pt x="1141476" y="6096"/>
                </a:lnTo>
                <a:close/>
              </a:path>
              <a:path w="1148079" h="1458595">
                <a:moveTo>
                  <a:pt x="1141476" y="1455420"/>
                </a:moveTo>
                <a:lnTo>
                  <a:pt x="1141476" y="3048"/>
                </a:lnTo>
                <a:lnTo>
                  <a:pt x="1144524" y="6096"/>
                </a:lnTo>
                <a:lnTo>
                  <a:pt x="1147572" y="6096"/>
                </a:lnTo>
                <a:lnTo>
                  <a:pt x="1147572" y="1452372"/>
                </a:lnTo>
                <a:lnTo>
                  <a:pt x="1144524" y="1452372"/>
                </a:lnTo>
                <a:lnTo>
                  <a:pt x="1141476" y="1455420"/>
                </a:lnTo>
                <a:close/>
              </a:path>
              <a:path w="1148079" h="1458595">
                <a:moveTo>
                  <a:pt x="1147572" y="6096"/>
                </a:moveTo>
                <a:lnTo>
                  <a:pt x="1144524" y="6096"/>
                </a:lnTo>
                <a:lnTo>
                  <a:pt x="1141476" y="3048"/>
                </a:lnTo>
                <a:lnTo>
                  <a:pt x="1147572" y="3048"/>
                </a:lnTo>
                <a:lnTo>
                  <a:pt x="1147572" y="6096"/>
                </a:lnTo>
                <a:close/>
              </a:path>
              <a:path w="1148079" h="1458595">
                <a:moveTo>
                  <a:pt x="6096" y="1455420"/>
                </a:moveTo>
                <a:lnTo>
                  <a:pt x="3048" y="1452372"/>
                </a:lnTo>
                <a:lnTo>
                  <a:pt x="6096" y="1452372"/>
                </a:lnTo>
                <a:lnTo>
                  <a:pt x="6096" y="1455420"/>
                </a:lnTo>
                <a:close/>
              </a:path>
              <a:path w="1148079" h="1458595">
                <a:moveTo>
                  <a:pt x="1141476" y="1455420"/>
                </a:moveTo>
                <a:lnTo>
                  <a:pt x="6096" y="1455420"/>
                </a:lnTo>
                <a:lnTo>
                  <a:pt x="6096" y="1452372"/>
                </a:lnTo>
                <a:lnTo>
                  <a:pt x="1141476" y="1452372"/>
                </a:lnTo>
                <a:lnTo>
                  <a:pt x="1141476" y="1455420"/>
                </a:lnTo>
                <a:close/>
              </a:path>
              <a:path w="1148079" h="1458595">
                <a:moveTo>
                  <a:pt x="1147572" y="1455420"/>
                </a:moveTo>
                <a:lnTo>
                  <a:pt x="1141476" y="1455420"/>
                </a:lnTo>
                <a:lnTo>
                  <a:pt x="1144524" y="1452372"/>
                </a:lnTo>
                <a:lnTo>
                  <a:pt x="1147572" y="1452372"/>
                </a:lnTo>
                <a:lnTo>
                  <a:pt x="1147572" y="145542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134100" y="4523232"/>
            <a:ext cx="1085215" cy="230504"/>
          </a:xfrm>
          <a:custGeom>
            <a:avLst/>
            <a:gdLst/>
            <a:ahLst/>
            <a:cxnLst/>
            <a:rect l="l" t="t" r="r" b="b"/>
            <a:pathLst>
              <a:path w="1085215" h="230504">
                <a:moveTo>
                  <a:pt x="1085088" y="230124"/>
                </a:moveTo>
                <a:lnTo>
                  <a:pt x="0" y="230124"/>
                </a:lnTo>
                <a:lnTo>
                  <a:pt x="0" y="0"/>
                </a:lnTo>
                <a:lnTo>
                  <a:pt x="1085088" y="0"/>
                </a:lnTo>
                <a:lnTo>
                  <a:pt x="1085088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20980"/>
                </a:lnTo>
                <a:lnTo>
                  <a:pt x="4572" y="220980"/>
                </a:lnTo>
                <a:lnTo>
                  <a:pt x="9144" y="225552"/>
                </a:lnTo>
                <a:lnTo>
                  <a:pt x="1085088" y="225552"/>
                </a:lnTo>
                <a:lnTo>
                  <a:pt x="1085088" y="230124"/>
                </a:lnTo>
                <a:close/>
              </a:path>
              <a:path w="1085215" h="23050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085215" h="230504">
                <a:moveTo>
                  <a:pt x="107442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074420" y="4572"/>
                </a:lnTo>
                <a:lnTo>
                  <a:pt x="1074420" y="9144"/>
                </a:lnTo>
                <a:close/>
              </a:path>
              <a:path w="1085215" h="230504">
                <a:moveTo>
                  <a:pt x="1074420" y="225552"/>
                </a:moveTo>
                <a:lnTo>
                  <a:pt x="1074420" y="4572"/>
                </a:lnTo>
                <a:lnTo>
                  <a:pt x="1078992" y="9144"/>
                </a:lnTo>
                <a:lnTo>
                  <a:pt x="1085088" y="9144"/>
                </a:lnTo>
                <a:lnTo>
                  <a:pt x="1085088" y="220980"/>
                </a:lnTo>
                <a:lnTo>
                  <a:pt x="1078992" y="220980"/>
                </a:lnTo>
                <a:lnTo>
                  <a:pt x="1074420" y="225552"/>
                </a:lnTo>
                <a:close/>
              </a:path>
              <a:path w="1085215" h="230504">
                <a:moveTo>
                  <a:pt x="1085088" y="9144"/>
                </a:moveTo>
                <a:lnTo>
                  <a:pt x="1078992" y="9144"/>
                </a:lnTo>
                <a:lnTo>
                  <a:pt x="1074420" y="4572"/>
                </a:lnTo>
                <a:lnTo>
                  <a:pt x="1085088" y="4572"/>
                </a:lnTo>
                <a:lnTo>
                  <a:pt x="1085088" y="9144"/>
                </a:lnTo>
                <a:close/>
              </a:path>
              <a:path w="1085215" h="230504">
                <a:moveTo>
                  <a:pt x="9144" y="225552"/>
                </a:moveTo>
                <a:lnTo>
                  <a:pt x="4572" y="220980"/>
                </a:lnTo>
                <a:lnTo>
                  <a:pt x="9144" y="220980"/>
                </a:lnTo>
                <a:lnTo>
                  <a:pt x="9144" y="225552"/>
                </a:lnTo>
                <a:close/>
              </a:path>
              <a:path w="1085215" h="230504">
                <a:moveTo>
                  <a:pt x="1074420" y="225552"/>
                </a:moveTo>
                <a:lnTo>
                  <a:pt x="9144" y="225552"/>
                </a:lnTo>
                <a:lnTo>
                  <a:pt x="9144" y="220980"/>
                </a:lnTo>
                <a:lnTo>
                  <a:pt x="1074420" y="220980"/>
                </a:lnTo>
                <a:lnTo>
                  <a:pt x="1074420" y="225552"/>
                </a:lnTo>
                <a:close/>
              </a:path>
              <a:path w="1085215" h="230504">
                <a:moveTo>
                  <a:pt x="1085088" y="225552"/>
                </a:moveTo>
                <a:lnTo>
                  <a:pt x="1074420" y="225552"/>
                </a:lnTo>
                <a:lnTo>
                  <a:pt x="1078992" y="220980"/>
                </a:lnTo>
                <a:lnTo>
                  <a:pt x="1085088" y="220980"/>
                </a:lnTo>
                <a:lnTo>
                  <a:pt x="1085088" y="225552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129528" y="4218432"/>
            <a:ext cx="1089660" cy="247015"/>
          </a:xfrm>
          <a:custGeom>
            <a:avLst/>
            <a:gdLst/>
            <a:ahLst/>
            <a:cxnLst/>
            <a:rect l="l" t="t" r="r" b="b"/>
            <a:pathLst>
              <a:path w="1089659" h="247014">
                <a:moveTo>
                  <a:pt x="1089660" y="246888"/>
                </a:moveTo>
                <a:lnTo>
                  <a:pt x="0" y="246888"/>
                </a:lnTo>
                <a:lnTo>
                  <a:pt x="0" y="0"/>
                </a:lnTo>
                <a:lnTo>
                  <a:pt x="1089660" y="0"/>
                </a:lnTo>
                <a:lnTo>
                  <a:pt x="108966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37744"/>
                </a:lnTo>
                <a:lnTo>
                  <a:pt x="4572" y="237744"/>
                </a:lnTo>
                <a:lnTo>
                  <a:pt x="9144" y="242316"/>
                </a:lnTo>
                <a:lnTo>
                  <a:pt x="1089660" y="242316"/>
                </a:lnTo>
                <a:lnTo>
                  <a:pt x="1089660" y="246888"/>
                </a:lnTo>
                <a:close/>
              </a:path>
              <a:path w="1089659" h="24701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089659" h="247014">
                <a:moveTo>
                  <a:pt x="1078992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078992" y="4572"/>
                </a:lnTo>
                <a:lnTo>
                  <a:pt x="1078992" y="9144"/>
                </a:lnTo>
                <a:close/>
              </a:path>
              <a:path w="1089659" h="247014">
                <a:moveTo>
                  <a:pt x="1078992" y="242316"/>
                </a:moveTo>
                <a:lnTo>
                  <a:pt x="1078992" y="4572"/>
                </a:lnTo>
                <a:lnTo>
                  <a:pt x="1083564" y="9144"/>
                </a:lnTo>
                <a:lnTo>
                  <a:pt x="1089660" y="9144"/>
                </a:lnTo>
                <a:lnTo>
                  <a:pt x="1089660" y="237744"/>
                </a:lnTo>
                <a:lnTo>
                  <a:pt x="1083564" y="237744"/>
                </a:lnTo>
                <a:lnTo>
                  <a:pt x="1078992" y="242316"/>
                </a:lnTo>
                <a:close/>
              </a:path>
              <a:path w="1089659" h="247014">
                <a:moveTo>
                  <a:pt x="1089660" y="9144"/>
                </a:moveTo>
                <a:lnTo>
                  <a:pt x="1083564" y="9144"/>
                </a:lnTo>
                <a:lnTo>
                  <a:pt x="1078992" y="4572"/>
                </a:lnTo>
                <a:lnTo>
                  <a:pt x="1089660" y="4572"/>
                </a:lnTo>
                <a:lnTo>
                  <a:pt x="1089660" y="9144"/>
                </a:lnTo>
                <a:close/>
              </a:path>
              <a:path w="1089659" h="247014">
                <a:moveTo>
                  <a:pt x="9144" y="242316"/>
                </a:moveTo>
                <a:lnTo>
                  <a:pt x="4572" y="237744"/>
                </a:lnTo>
                <a:lnTo>
                  <a:pt x="9144" y="237744"/>
                </a:lnTo>
                <a:lnTo>
                  <a:pt x="9144" y="242316"/>
                </a:lnTo>
                <a:close/>
              </a:path>
              <a:path w="1089659" h="247014">
                <a:moveTo>
                  <a:pt x="1078992" y="242316"/>
                </a:moveTo>
                <a:lnTo>
                  <a:pt x="9144" y="242316"/>
                </a:lnTo>
                <a:lnTo>
                  <a:pt x="9144" y="237744"/>
                </a:lnTo>
                <a:lnTo>
                  <a:pt x="1078992" y="237744"/>
                </a:lnTo>
                <a:lnTo>
                  <a:pt x="1078992" y="242316"/>
                </a:lnTo>
                <a:close/>
              </a:path>
              <a:path w="1089659" h="247014">
                <a:moveTo>
                  <a:pt x="1089660" y="242316"/>
                </a:moveTo>
                <a:lnTo>
                  <a:pt x="1078992" y="242316"/>
                </a:lnTo>
                <a:lnTo>
                  <a:pt x="1083564" y="237744"/>
                </a:lnTo>
                <a:lnTo>
                  <a:pt x="1089660" y="237744"/>
                </a:lnTo>
                <a:lnTo>
                  <a:pt x="1089660" y="24231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129528" y="3678935"/>
            <a:ext cx="1089660" cy="231775"/>
          </a:xfrm>
          <a:custGeom>
            <a:avLst/>
            <a:gdLst/>
            <a:ahLst/>
            <a:cxnLst/>
            <a:rect l="l" t="t" r="r" b="b"/>
            <a:pathLst>
              <a:path w="1089659" h="231775">
                <a:moveTo>
                  <a:pt x="1089660" y="231648"/>
                </a:moveTo>
                <a:lnTo>
                  <a:pt x="0" y="231648"/>
                </a:lnTo>
                <a:lnTo>
                  <a:pt x="0" y="0"/>
                </a:lnTo>
                <a:lnTo>
                  <a:pt x="1089660" y="0"/>
                </a:lnTo>
                <a:lnTo>
                  <a:pt x="1089660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222504"/>
                </a:lnTo>
                <a:lnTo>
                  <a:pt x="4572" y="222504"/>
                </a:lnTo>
                <a:lnTo>
                  <a:pt x="10668" y="227076"/>
                </a:lnTo>
                <a:lnTo>
                  <a:pt x="1089660" y="227076"/>
                </a:lnTo>
                <a:lnTo>
                  <a:pt x="1089660" y="231648"/>
                </a:lnTo>
                <a:close/>
              </a:path>
              <a:path w="1089659" h="231775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089659" h="231775">
                <a:moveTo>
                  <a:pt x="1080516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080516" y="6096"/>
                </a:lnTo>
                <a:lnTo>
                  <a:pt x="1080516" y="10668"/>
                </a:lnTo>
                <a:close/>
              </a:path>
              <a:path w="1089659" h="231775">
                <a:moveTo>
                  <a:pt x="1080516" y="227076"/>
                </a:moveTo>
                <a:lnTo>
                  <a:pt x="1080516" y="6096"/>
                </a:lnTo>
                <a:lnTo>
                  <a:pt x="1085088" y="10668"/>
                </a:lnTo>
                <a:lnTo>
                  <a:pt x="1089660" y="10668"/>
                </a:lnTo>
                <a:lnTo>
                  <a:pt x="1089660" y="222504"/>
                </a:lnTo>
                <a:lnTo>
                  <a:pt x="1085088" y="222504"/>
                </a:lnTo>
                <a:lnTo>
                  <a:pt x="1080516" y="227076"/>
                </a:lnTo>
                <a:close/>
              </a:path>
              <a:path w="1089659" h="231775">
                <a:moveTo>
                  <a:pt x="1089660" y="10668"/>
                </a:moveTo>
                <a:lnTo>
                  <a:pt x="1085088" y="10668"/>
                </a:lnTo>
                <a:lnTo>
                  <a:pt x="1080516" y="6096"/>
                </a:lnTo>
                <a:lnTo>
                  <a:pt x="1089660" y="6096"/>
                </a:lnTo>
                <a:lnTo>
                  <a:pt x="1089660" y="10668"/>
                </a:lnTo>
                <a:close/>
              </a:path>
              <a:path w="1089659" h="231775">
                <a:moveTo>
                  <a:pt x="10668" y="227076"/>
                </a:moveTo>
                <a:lnTo>
                  <a:pt x="4572" y="222504"/>
                </a:lnTo>
                <a:lnTo>
                  <a:pt x="10668" y="222504"/>
                </a:lnTo>
                <a:lnTo>
                  <a:pt x="10668" y="227076"/>
                </a:lnTo>
                <a:close/>
              </a:path>
              <a:path w="1089659" h="231775">
                <a:moveTo>
                  <a:pt x="1080516" y="227076"/>
                </a:moveTo>
                <a:lnTo>
                  <a:pt x="10668" y="227076"/>
                </a:lnTo>
                <a:lnTo>
                  <a:pt x="10668" y="222504"/>
                </a:lnTo>
                <a:lnTo>
                  <a:pt x="1080516" y="222504"/>
                </a:lnTo>
                <a:lnTo>
                  <a:pt x="1080516" y="227076"/>
                </a:lnTo>
                <a:close/>
              </a:path>
              <a:path w="1089659" h="231775">
                <a:moveTo>
                  <a:pt x="1089660" y="227076"/>
                </a:moveTo>
                <a:lnTo>
                  <a:pt x="1080516" y="227076"/>
                </a:lnTo>
                <a:lnTo>
                  <a:pt x="1085088" y="222504"/>
                </a:lnTo>
                <a:lnTo>
                  <a:pt x="1089660" y="222504"/>
                </a:lnTo>
                <a:lnTo>
                  <a:pt x="1089660" y="22707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129528" y="3942588"/>
            <a:ext cx="1089660" cy="231775"/>
          </a:xfrm>
          <a:custGeom>
            <a:avLst/>
            <a:gdLst/>
            <a:ahLst/>
            <a:cxnLst/>
            <a:rect l="l" t="t" r="r" b="b"/>
            <a:pathLst>
              <a:path w="1089659" h="231775">
                <a:moveTo>
                  <a:pt x="1089660" y="231648"/>
                </a:moveTo>
                <a:lnTo>
                  <a:pt x="0" y="231648"/>
                </a:lnTo>
                <a:lnTo>
                  <a:pt x="0" y="0"/>
                </a:lnTo>
                <a:lnTo>
                  <a:pt x="1089660" y="0"/>
                </a:lnTo>
                <a:lnTo>
                  <a:pt x="1089660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222504"/>
                </a:lnTo>
                <a:lnTo>
                  <a:pt x="4572" y="222504"/>
                </a:lnTo>
                <a:lnTo>
                  <a:pt x="9144" y="227076"/>
                </a:lnTo>
                <a:lnTo>
                  <a:pt x="1089660" y="227076"/>
                </a:lnTo>
                <a:lnTo>
                  <a:pt x="1089660" y="231648"/>
                </a:lnTo>
                <a:close/>
              </a:path>
              <a:path w="1089659" h="231775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1089659" h="231775">
                <a:moveTo>
                  <a:pt x="1078992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1078992" y="6096"/>
                </a:lnTo>
                <a:lnTo>
                  <a:pt x="1078992" y="10668"/>
                </a:lnTo>
                <a:close/>
              </a:path>
              <a:path w="1089659" h="231775">
                <a:moveTo>
                  <a:pt x="1078992" y="227076"/>
                </a:moveTo>
                <a:lnTo>
                  <a:pt x="1078992" y="6096"/>
                </a:lnTo>
                <a:lnTo>
                  <a:pt x="1083564" y="10668"/>
                </a:lnTo>
                <a:lnTo>
                  <a:pt x="1089660" y="10668"/>
                </a:lnTo>
                <a:lnTo>
                  <a:pt x="1089660" y="222504"/>
                </a:lnTo>
                <a:lnTo>
                  <a:pt x="1083564" y="222504"/>
                </a:lnTo>
                <a:lnTo>
                  <a:pt x="1078992" y="227076"/>
                </a:lnTo>
                <a:close/>
              </a:path>
              <a:path w="1089659" h="231775">
                <a:moveTo>
                  <a:pt x="1089660" y="10668"/>
                </a:moveTo>
                <a:lnTo>
                  <a:pt x="1083564" y="10668"/>
                </a:lnTo>
                <a:lnTo>
                  <a:pt x="1078992" y="6096"/>
                </a:lnTo>
                <a:lnTo>
                  <a:pt x="1089660" y="6096"/>
                </a:lnTo>
                <a:lnTo>
                  <a:pt x="1089660" y="10668"/>
                </a:lnTo>
                <a:close/>
              </a:path>
              <a:path w="1089659" h="231775">
                <a:moveTo>
                  <a:pt x="9144" y="227076"/>
                </a:moveTo>
                <a:lnTo>
                  <a:pt x="4572" y="222504"/>
                </a:lnTo>
                <a:lnTo>
                  <a:pt x="9144" y="222504"/>
                </a:lnTo>
                <a:lnTo>
                  <a:pt x="9144" y="227076"/>
                </a:lnTo>
                <a:close/>
              </a:path>
              <a:path w="1089659" h="231775">
                <a:moveTo>
                  <a:pt x="1078992" y="227076"/>
                </a:moveTo>
                <a:lnTo>
                  <a:pt x="9144" y="227076"/>
                </a:lnTo>
                <a:lnTo>
                  <a:pt x="9144" y="222504"/>
                </a:lnTo>
                <a:lnTo>
                  <a:pt x="1078992" y="222504"/>
                </a:lnTo>
                <a:lnTo>
                  <a:pt x="1078992" y="227076"/>
                </a:lnTo>
                <a:close/>
              </a:path>
              <a:path w="1089659" h="231775">
                <a:moveTo>
                  <a:pt x="1089660" y="227076"/>
                </a:moveTo>
                <a:lnTo>
                  <a:pt x="1078992" y="227076"/>
                </a:lnTo>
                <a:lnTo>
                  <a:pt x="1083564" y="222504"/>
                </a:lnTo>
                <a:lnTo>
                  <a:pt x="1089660" y="222504"/>
                </a:lnTo>
                <a:lnTo>
                  <a:pt x="1089660" y="227076"/>
                </a:lnTo>
                <a:close/>
              </a:path>
            </a:pathLst>
          </a:custGeom>
          <a:solidFill>
            <a:srgbClr val="266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914644" y="3886200"/>
            <a:ext cx="172212" cy="762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071372" y="3654552"/>
            <a:ext cx="230124" cy="777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145023" y="3313176"/>
            <a:ext cx="2143125" cy="1521460"/>
          </a:xfrm>
          <a:custGeom>
            <a:avLst/>
            <a:gdLst/>
            <a:ahLst/>
            <a:cxnLst/>
            <a:rect l="l" t="t" r="r" b="b"/>
            <a:pathLst>
              <a:path w="2143125" h="1521460">
                <a:moveTo>
                  <a:pt x="2138172" y="1520952"/>
                </a:moveTo>
                <a:lnTo>
                  <a:pt x="4572" y="1520952"/>
                </a:lnTo>
                <a:lnTo>
                  <a:pt x="0" y="1517904"/>
                </a:lnTo>
                <a:lnTo>
                  <a:pt x="0" y="3048"/>
                </a:lnTo>
                <a:lnTo>
                  <a:pt x="4572" y="0"/>
                </a:lnTo>
                <a:lnTo>
                  <a:pt x="2138172" y="0"/>
                </a:lnTo>
                <a:lnTo>
                  <a:pt x="2142744" y="3048"/>
                </a:lnTo>
                <a:lnTo>
                  <a:pt x="2142744" y="9144"/>
                </a:lnTo>
                <a:lnTo>
                  <a:pt x="19812" y="9144"/>
                </a:lnTo>
                <a:lnTo>
                  <a:pt x="10668" y="18288"/>
                </a:lnTo>
                <a:lnTo>
                  <a:pt x="19812" y="18288"/>
                </a:lnTo>
                <a:lnTo>
                  <a:pt x="19812" y="1502664"/>
                </a:lnTo>
                <a:lnTo>
                  <a:pt x="10668" y="1502664"/>
                </a:lnTo>
                <a:lnTo>
                  <a:pt x="19812" y="1511808"/>
                </a:lnTo>
                <a:lnTo>
                  <a:pt x="2142744" y="1511808"/>
                </a:lnTo>
                <a:lnTo>
                  <a:pt x="2142744" y="1517904"/>
                </a:lnTo>
                <a:lnTo>
                  <a:pt x="2138172" y="1520952"/>
                </a:lnTo>
                <a:close/>
              </a:path>
              <a:path w="2143125" h="1521460">
                <a:moveTo>
                  <a:pt x="19812" y="18288"/>
                </a:moveTo>
                <a:lnTo>
                  <a:pt x="10668" y="18288"/>
                </a:lnTo>
                <a:lnTo>
                  <a:pt x="19812" y="9144"/>
                </a:lnTo>
                <a:lnTo>
                  <a:pt x="19812" y="18288"/>
                </a:lnTo>
                <a:close/>
              </a:path>
              <a:path w="2143125" h="1521460">
                <a:moveTo>
                  <a:pt x="2122932" y="18288"/>
                </a:moveTo>
                <a:lnTo>
                  <a:pt x="19812" y="18288"/>
                </a:lnTo>
                <a:lnTo>
                  <a:pt x="19812" y="9144"/>
                </a:lnTo>
                <a:lnTo>
                  <a:pt x="2122932" y="9144"/>
                </a:lnTo>
                <a:lnTo>
                  <a:pt x="2122932" y="18288"/>
                </a:lnTo>
                <a:close/>
              </a:path>
              <a:path w="2143125" h="1521460">
                <a:moveTo>
                  <a:pt x="2122932" y="1511808"/>
                </a:moveTo>
                <a:lnTo>
                  <a:pt x="2122932" y="9144"/>
                </a:lnTo>
                <a:lnTo>
                  <a:pt x="2132076" y="18288"/>
                </a:lnTo>
                <a:lnTo>
                  <a:pt x="2142744" y="18288"/>
                </a:lnTo>
                <a:lnTo>
                  <a:pt x="2142744" y="1502664"/>
                </a:lnTo>
                <a:lnTo>
                  <a:pt x="2132076" y="1502664"/>
                </a:lnTo>
                <a:lnTo>
                  <a:pt x="2122932" y="1511808"/>
                </a:lnTo>
                <a:close/>
              </a:path>
              <a:path w="2143125" h="1521460">
                <a:moveTo>
                  <a:pt x="2142744" y="18288"/>
                </a:moveTo>
                <a:lnTo>
                  <a:pt x="2132076" y="18288"/>
                </a:lnTo>
                <a:lnTo>
                  <a:pt x="2122932" y="9144"/>
                </a:lnTo>
                <a:lnTo>
                  <a:pt x="2142744" y="9144"/>
                </a:lnTo>
                <a:lnTo>
                  <a:pt x="2142744" y="18288"/>
                </a:lnTo>
                <a:close/>
              </a:path>
              <a:path w="2143125" h="1521460">
                <a:moveTo>
                  <a:pt x="19812" y="1511808"/>
                </a:moveTo>
                <a:lnTo>
                  <a:pt x="10668" y="1502664"/>
                </a:lnTo>
                <a:lnTo>
                  <a:pt x="19812" y="1502664"/>
                </a:lnTo>
                <a:lnTo>
                  <a:pt x="19812" y="1511808"/>
                </a:lnTo>
                <a:close/>
              </a:path>
              <a:path w="2143125" h="1521460">
                <a:moveTo>
                  <a:pt x="2122932" y="1511808"/>
                </a:moveTo>
                <a:lnTo>
                  <a:pt x="19812" y="1511808"/>
                </a:lnTo>
                <a:lnTo>
                  <a:pt x="19812" y="1502664"/>
                </a:lnTo>
                <a:lnTo>
                  <a:pt x="2122932" y="1502664"/>
                </a:lnTo>
                <a:lnTo>
                  <a:pt x="2122932" y="1511808"/>
                </a:lnTo>
                <a:close/>
              </a:path>
              <a:path w="2143125" h="1521460">
                <a:moveTo>
                  <a:pt x="2142744" y="1511808"/>
                </a:moveTo>
                <a:lnTo>
                  <a:pt x="2122932" y="1511808"/>
                </a:lnTo>
                <a:lnTo>
                  <a:pt x="2132076" y="1502664"/>
                </a:lnTo>
                <a:lnTo>
                  <a:pt x="2142744" y="1502664"/>
                </a:lnTo>
                <a:lnTo>
                  <a:pt x="2142744" y="1511808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155692" y="3322320"/>
            <a:ext cx="2121535" cy="1503045"/>
          </a:xfrm>
          <a:custGeom>
            <a:avLst/>
            <a:gdLst/>
            <a:ahLst/>
            <a:cxnLst/>
            <a:rect l="l" t="t" r="r" b="b"/>
            <a:pathLst>
              <a:path w="2121534" h="1503045">
                <a:moveTo>
                  <a:pt x="0" y="0"/>
                </a:moveTo>
                <a:lnTo>
                  <a:pt x="2121408" y="0"/>
                </a:lnTo>
                <a:lnTo>
                  <a:pt x="2121408" y="1502664"/>
                </a:lnTo>
                <a:lnTo>
                  <a:pt x="0" y="1502664"/>
                </a:lnTo>
                <a:lnTo>
                  <a:pt x="0" y="0"/>
                </a:lnTo>
                <a:close/>
              </a:path>
            </a:pathLst>
          </a:custGeom>
          <a:solidFill>
            <a:srgbClr val="FF660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145023" y="3313176"/>
            <a:ext cx="2143125" cy="1521460"/>
          </a:xfrm>
          <a:custGeom>
            <a:avLst/>
            <a:gdLst/>
            <a:ahLst/>
            <a:cxnLst/>
            <a:rect l="l" t="t" r="r" b="b"/>
            <a:pathLst>
              <a:path w="2143125" h="1521460">
                <a:moveTo>
                  <a:pt x="2138172" y="1520952"/>
                </a:moveTo>
                <a:lnTo>
                  <a:pt x="4572" y="1520952"/>
                </a:lnTo>
                <a:lnTo>
                  <a:pt x="0" y="1517904"/>
                </a:lnTo>
                <a:lnTo>
                  <a:pt x="0" y="3048"/>
                </a:lnTo>
                <a:lnTo>
                  <a:pt x="4572" y="0"/>
                </a:lnTo>
                <a:lnTo>
                  <a:pt x="2138172" y="0"/>
                </a:lnTo>
                <a:lnTo>
                  <a:pt x="2142744" y="3048"/>
                </a:lnTo>
                <a:lnTo>
                  <a:pt x="2142744" y="9144"/>
                </a:lnTo>
                <a:lnTo>
                  <a:pt x="19812" y="9144"/>
                </a:lnTo>
                <a:lnTo>
                  <a:pt x="10668" y="18288"/>
                </a:lnTo>
                <a:lnTo>
                  <a:pt x="19812" y="18288"/>
                </a:lnTo>
                <a:lnTo>
                  <a:pt x="19812" y="1502664"/>
                </a:lnTo>
                <a:lnTo>
                  <a:pt x="10668" y="1502664"/>
                </a:lnTo>
                <a:lnTo>
                  <a:pt x="19812" y="1511808"/>
                </a:lnTo>
                <a:lnTo>
                  <a:pt x="2142744" y="1511808"/>
                </a:lnTo>
                <a:lnTo>
                  <a:pt x="2142744" y="1517904"/>
                </a:lnTo>
                <a:lnTo>
                  <a:pt x="2138172" y="1520952"/>
                </a:lnTo>
                <a:close/>
              </a:path>
              <a:path w="2143125" h="1521460">
                <a:moveTo>
                  <a:pt x="19812" y="18288"/>
                </a:moveTo>
                <a:lnTo>
                  <a:pt x="10668" y="18288"/>
                </a:lnTo>
                <a:lnTo>
                  <a:pt x="19812" y="9144"/>
                </a:lnTo>
                <a:lnTo>
                  <a:pt x="19812" y="18288"/>
                </a:lnTo>
                <a:close/>
              </a:path>
              <a:path w="2143125" h="1521460">
                <a:moveTo>
                  <a:pt x="2122932" y="18288"/>
                </a:moveTo>
                <a:lnTo>
                  <a:pt x="19812" y="18288"/>
                </a:lnTo>
                <a:lnTo>
                  <a:pt x="19812" y="9144"/>
                </a:lnTo>
                <a:lnTo>
                  <a:pt x="2122932" y="9144"/>
                </a:lnTo>
                <a:lnTo>
                  <a:pt x="2122932" y="18288"/>
                </a:lnTo>
                <a:close/>
              </a:path>
              <a:path w="2143125" h="1521460">
                <a:moveTo>
                  <a:pt x="2122932" y="1511808"/>
                </a:moveTo>
                <a:lnTo>
                  <a:pt x="2122932" y="9144"/>
                </a:lnTo>
                <a:lnTo>
                  <a:pt x="2132076" y="18288"/>
                </a:lnTo>
                <a:lnTo>
                  <a:pt x="2142744" y="18288"/>
                </a:lnTo>
                <a:lnTo>
                  <a:pt x="2142744" y="1502664"/>
                </a:lnTo>
                <a:lnTo>
                  <a:pt x="2132076" y="1502664"/>
                </a:lnTo>
                <a:lnTo>
                  <a:pt x="2122932" y="1511808"/>
                </a:lnTo>
                <a:close/>
              </a:path>
              <a:path w="2143125" h="1521460">
                <a:moveTo>
                  <a:pt x="2142744" y="18288"/>
                </a:moveTo>
                <a:lnTo>
                  <a:pt x="2132076" y="18288"/>
                </a:lnTo>
                <a:lnTo>
                  <a:pt x="2122932" y="9144"/>
                </a:lnTo>
                <a:lnTo>
                  <a:pt x="2142744" y="9144"/>
                </a:lnTo>
                <a:lnTo>
                  <a:pt x="2142744" y="18288"/>
                </a:lnTo>
                <a:close/>
              </a:path>
              <a:path w="2143125" h="1521460">
                <a:moveTo>
                  <a:pt x="19812" y="1511808"/>
                </a:moveTo>
                <a:lnTo>
                  <a:pt x="10668" y="1502664"/>
                </a:lnTo>
                <a:lnTo>
                  <a:pt x="19812" y="1502664"/>
                </a:lnTo>
                <a:lnTo>
                  <a:pt x="19812" y="1511808"/>
                </a:lnTo>
                <a:close/>
              </a:path>
              <a:path w="2143125" h="1521460">
                <a:moveTo>
                  <a:pt x="2122932" y="1511808"/>
                </a:moveTo>
                <a:lnTo>
                  <a:pt x="19812" y="1511808"/>
                </a:lnTo>
                <a:lnTo>
                  <a:pt x="19812" y="1502664"/>
                </a:lnTo>
                <a:lnTo>
                  <a:pt x="2122932" y="1502664"/>
                </a:lnTo>
                <a:lnTo>
                  <a:pt x="2122932" y="1511808"/>
                </a:lnTo>
                <a:close/>
              </a:path>
              <a:path w="2143125" h="1521460">
                <a:moveTo>
                  <a:pt x="2142744" y="1511808"/>
                </a:moveTo>
                <a:lnTo>
                  <a:pt x="2122932" y="1511808"/>
                </a:lnTo>
                <a:lnTo>
                  <a:pt x="2132076" y="1502664"/>
                </a:lnTo>
                <a:lnTo>
                  <a:pt x="2142744" y="1502664"/>
                </a:lnTo>
                <a:lnTo>
                  <a:pt x="2142744" y="1511808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131308" y="3258311"/>
            <a:ext cx="199644" cy="19964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002023" y="3439667"/>
            <a:ext cx="937260" cy="786765"/>
          </a:xfrm>
          <a:custGeom>
            <a:avLst/>
            <a:gdLst/>
            <a:ahLst/>
            <a:cxnLst/>
            <a:rect l="l" t="t" r="r" b="b"/>
            <a:pathLst>
              <a:path w="937260" h="786764">
                <a:moveTo>
                  <a:pt x="932688" y="786384"/>
                </a:moveTo>
                <a:lnTo>
                  <a:pt x="4572" y="786384"/>
                </a:lnTo>
                <a:lnTo>
                  <a:pt x="0" y="781812"/>
                </a:lnTo>
                <a:lnTo>
                  <a:pt x="0" y="4572"/>
                </a:lnTo>
                <a:lnTo>
                  <a:pt x="4572" y="0"/>
                </a:lnTo>
                <a:lnTo>
                  <a:pt x="932688" y="0"/>
                </a:lnTo>
                <a:lnTo>
                  <a:pt x="937260" y="4572"/>
                </a:lnTo>
                <a:lnTo>
                  <a:pt x="937260" y="9144"/>
                </a:lnTo>
                <a:lnTo>
                  <a:pt x="18288" y="9144"/>
                </a:lnTo>
                <a:lnTo>
                  <a:pt x="9144" y="19812"/>
                </a:lnTo>
                <a:lnTo>
                  <a:pt x="18288" y="19812"/>
                </a:lnTo>
                <a:lnTo>
                  <a:pt x="18288" y="766572"/>
                </a:lnTo>
                <a:lnTo>
                  <a:pt x="9144" y="766572"/>
                </a:lnTo>
                <a:lnTo>
                  <a:pt x="18288" y="775716"/>
                </a:lnTo>
                <a:lnTo>
                  <a:pt x="937260" y="775716"/>
                </a:lnTo>
                <a:lnTo>
                  <a:pt x="937260" y="781812"/>
                </a:lnTo>
                <a:lnTo>
                  <a:pt x="932688" y="786384"/>
                </a:lnTo>
                <a:close/>
              </a:path>
              <a:path w="937260" h="786764">
                <a:moveTo>
                  <a:pt x="18288" y="19812"/>
                </a:moveTo>
                <a:lnTo>
                  <a:pt x="9144" y="19812"/>
                </a:lnTo>
                <a:lnTo>
                  <a:pt x="18288" y="9144"/>
                </a:lnTo>
                <a:lnTo>
                  <a:pt x="18288" y="19812"/>
                </a:lnTo>
                <a:close/>
              </a:path>
              <a:path w="937260" h="786764">
                <a:moveTo>
                  <a:pt x="917448" y="19812"/>
                </a:moveTo>
                <a:lnTo>
                  <a:pt x="18288" y="19812"/>
                </a:lnTo>
                <a:lnTo>
                  <a:pt x="18288" y="9144"/>
                </a:lnTo>
                <a:lnTo>
                  <a:pt x="917448" y="9144"/>
                </a:lnTo>
                <a:lnTo>
                  <a:pt x="917448" y="19812"/>
                </a:lnTo>
                <a:close/>
              </a:path>
              <a:path w="937260" h="786764">
                <a:moveTo>
                  <a:pt x="917448" y="775716"/>
                </a:moveTo>
                <a:lnTo>
                  <a:pt x="917448" y="9144"/>
                </a:lnTo>
                <a:lnTo>
                  <a:pt x="928116" y="19812"/>
                </a:lnTo>
                <a:lnTo>
                  <a:pt x="937260" y="19812"/>
                </a:lnTo>
                <a:lnTo>
                  <a:pt x="937260" y="766572"/>
                </a:lnTo>
                <a:lnTo>
                  <a:pt x="928116" y="766572"/>
                </a:lnTo>
                <a:lnTo>
                  <a:pt x="917448" y="775716"/>
                </a:lnTo>
                <a:close/>
              </a:path>
              <a:path w="937260" h="786764">
                <a:moveTo>
                  <a:pt x="937260" y="19812"/>
                </a:moveTo>
                <a:lnTo>
                  <a:pt x="928116" y="19812"/>
                </a:lnTo>
                <a:lnTo>
                  <a:pt x="917448" y="9144"/>
                </a:lnTo>
                <a:lnTo>
                  <a:pt x="937260" y="9144"/>
                </a:lnTo>
                <a:lnTo>
                  <a:pt x="937260" y="19812"/>
                </a:lnTo>
                <a:close/>
              </a:path>
              <a:path w="937260" h="786764">
                <a:moveTo>
                  <a:pt x="18288" y="775716"/>
                </a:moveTo>
                <a:lnTo>
                  <a:pt x="9144" y="766572"/>
                </a:lnTo>
                <a:lnTo>
                  <a:pt x="18288" y="766572"/>
                </a:lnTo>
                <a:lnTo>
                  <a:pt x="18288" y="775716"/>
                </a:lnTo>
                <a:close/>
              </a:path>
              <a:path w="937260" h="786764">
                <a:moveTo>
                  <a:pt x="917448" y="775716"/>
                </a:moveTo>
                <a:lnTo>
                  <a:pt x="18288" y="775716"/>
                </a:lnTo>
                <a:lnTo>
                  <a:pt x="18288" y="766572"/>
                </a:lnTo>
                <a:lnTo>
                  <a:pt x="917448" y="766572"/>
                </a:lnTo>
                <a:lnTo>
                  <a:pt x="917448" y="775716"/>
                </a:lnTo>
                <a:close/>
              </a:path>
              <a:path w="937260" h="786764">
                <a:moveTo>
                  <a:pt x="937260" y="775716"/>
                </a:moveTo>
                <a:lnTo>
                  <a:pt x="917448" y="775716"/>
                </a:lnTo>
                <a:lnTo>
                  <a:pt x="928116" y="766572"/>
                </a:lnTo>
                <a:lnTo>
                  <a:pt x="937260" y="766572"/>
                </a:lnTo>
                <a:lnTo>
                  <a:pt x="937260" y="775716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011167" y="3448811"/>
            <a:ext cx="919480" cy="767080"/>
          </a:xfrm>
          <a:custGeom>
            <a:avLst/>
            <a:gdLst/>
            <a:ahLst/>
            <a:cxnLst/>
            <a:rect l="l" t="t" r="r" b="b"/>
            <a:pathLst>
              <a:path w="919479" h="767079">
                <a:moveTo>
                  <a:pt x="0" y="0"/>
                </a:moveTo>
                <a:lnTo>
                  <a:pt x="918972" y="0"/>
                </a:lnTo>
                <a:lnTo>
                  <a:pt x="918972" y="766572"/>
                </a:lnTo>
                <a:lnTo>
                  <a:pt x="0" y="766572"/>
                </a:lnTo>
                <a:lnTo>
                  <a:pt x="0" y="0"/>
                </a:lnTo>
                <a:close/>
              </a:path>
            </a:pathLst>
          </a:custGeom>
          <a:solidFill>
            <a:srgbClr val="91CF5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002023" y="3439667"/>
            <a:ext cx="937260" cy="786765"/>
          </a:xfrm>
          <a:custGeom>
            <a:avLst/>
            <a:gdLst/>
            <a:ahLst/>
            <a:cxnLst/>
            <a:rect l="l" t="t" r="r" b="b"/>
            <a:pathLst>
              <a:path w="937260" h="786764">
                <a:moveTo>
                  <a:pt x="932688" y="786384"/>
                </a:moveTo>
                <a:lnTo>
                  <a:pt x="4572" y="786384"/>
                </a:lnTo>
                <a:lnTo>
                  <a:pt x="0" y="781812"/>
                </a:lnTo>
                <a:lnTo>
                  <a:pt x="0" y="4572"/>
                </a:lnTo>
                <a:lnTo>
                  <a:pt x="4572" y="0"/>
                </a:lnTo>
                <a:lnTo>
                  <a:pt x="932688" y="0"/>
                </a:lnTo>
                <a:lnTo>
                  <a:pt x="937260" y="4572"/>
                </a:lnTo>
                <a:lnTo>
                  <a:pt x="937260" y="9144"/>
                </a:lnTo>
                <a:lnTo>
                  <a:pt x="18288" y="9144"/>
                </a:lnTo>
                <a:lnTo>
                  <a:pt x="9144" y="19812"/>
                </a:lnTo>
                <a:lnTo>
                  <a:pt x="18288" y="19812"/>
                </a:lnTo>
                <a:lnTo>
                  <a:pt x="18288" y="766572"/>
                </a:lnTo>
                <a:lnTo>
                  <a:pt x="9144" y="766572"/>
                </a:lnTo>
                <a:lnTo>
                  <a:pt x="18288" y="775716"/>
                </a:lnTo>
                <a:lnTo>
                  <a:pt x="937260" y="775716"/>
                </a:lnTo>
                <a:lnTo>
                  <a:pt x="937260" y="781812"/>
                </a:lnTo>
                <a:lnTo>
                  <a:pt x="932688" y="786384"/>
                </a:lnTo>
                <a:close/>
              </a:path>
              <a:path w="937260" h="786764">
                <a:moveTo>
                  <a:pt x="18288" y="19812"/>
                </a:moveTo>
                <a:lnTo>
                  <a:pt x="9144" y="19812"/>
                </a:lnTo>
                <a:lnTo>
                  <a:pt x="18288" y="9144"/>
                </a:lnTo>
                <a:lnTo>
                  <a:pt x="18288" y="19812"/>
                </a:lnTo>
                <a:close/>
              </a:path>
              <a:path w="937260" h="786764">
                <a:moveTo>
                  <a:pt x="917448" y="19812"/>
                </a:moveTo>
                <a:lnTo>
                  <a:pt x="18288" y="19812"/>
                </a:lnTo>
                <a:lnTo>
                  <a:pt x="18288" y="9144"/>
                </a:lnTo>
                <a:lnTo>
                  <a:pt x="917448" y="9144"/>
                </a:lnTo>
                <a:lnTo>
                  <a:pt x="917448" y="19812"/>
                </a:lnTo>
                <a:close/>
              </a:path>
              <a:path w="937260" h="786764">
                <a:moveTo>
                  <a:pt x="917448" y="775716"/>
                </a:moveTo>
                <a:lnTo>
                  <a:pt x="917448" y="9144"/>
                </a:lnTo>
                <a:lnTo>
                  <a:pt x="928116" y="19812"/>
                </a:lnTo>
                <a:lnTo>
                  <a:pt x="937260" y="19812"/>
                </a:lnTo>
                <a:lnTo>
                  <a:pt x="937260" y="766572"/>
                </a:lnTo>
                <a:lnTo>
                  <a:pt x="928116" y="766572"/>
                </a:lnTo>
                <a:lnTo>
                  <a:pt x="917448" y="775716"/>
                </a:lnTo>
                <a:close/>
              </a:path>
              <a:path w="937260" h="786764">
                <a:moveTo>
                  <a:pt x="937260" y="19812"/>
                </a:moveTo>
                <a:lnTo>
                  <a:pt x="928116" y="19812"/>
                </a:lnTo>
                <a:lnTo>
                  <a:pt x="917448" y="9144"/>
                </a:lnTo>
                <a:lnTo>
                  <a:pt x="937260" y="9144"/>
                </a:lnTo>
                <a:lnTo>
                  <a:pt x="937260" y="19812"/>
                </a:lnTo>
                <a:close/>
              </a:path>
              <a:path w="937260" h="786764">
                <a:moveTo>
                  <a:pt x="18288" y="775716"/>
                </a:moveTo>
                <a:lnTo>
                  <a:pt x="9144" y="766572"/>
                </a:lnTo>
                <a:lnTo>
                  <a:pt x="18288" y="766572"/>
                </a:lnTo>
                <a:lnTo>
                  <a:pt x="18288" y="775716"/>
                </a:lnTo>
                <a:close/>
              </a:path>
              <a:path w="937260" h="786764">
                <a:moveTo>
                  <a:pt x="917448" y="775716"/>
                </a:moveTo>
                <a:lnTo>
                  <a:pt x="18288" y="775716"/>
                </a:lnTo>
                <a:lnTo>
                  <a:pt x="18288" y="766572"/>
                </a:lnTo>
                <a:lnTo>
                  <a:pt x="917448" y="766572"/>
                </a:lnTo>
                <a:lnTo>
                  <a:pt x="917448" y="775716"/>
                </a:lnTo>
                <a:close/>
              </a:path>
              <a:path w="937260" h="786764">
                <a:moveTo>
                  <a:pt x="937260" y="775716"/>
                </a:moveTo>
                <a:lnTo>
                  <a:pt x="917448" y="775716"/>
                </a:lnTo>
                <a:lnTo>
                  <a:pt x="928116" y="766572"/>
                </a:lnTo>
                <a:lnTo>
                  <a:pt x="937260" y="766572"/>
                </a:lnTo>
                <a:lnTo>
                  <a:pt x="937260" y="775716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962400" y="3258311"/>
            <a:ext cx="198120" cy="19964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897379" y="3258311"/>
            <a:ext cx="198120" cy="19964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994916" y="5910071"/>
            <a:ext cx="378460" cy="771525"/>
          </a:xfrm>
          <a:custGeom>
            <a:avLst/>
            <a:gdLst/>
            <a:ahLst/>
            <a:cxnLst/>
            <a:rect l="l" t="t" r="r" b="b"/>
            <a:pathLst>
              <a:path w="378460" h="771525">
                <a:moveTo>
                  <a:pt x="371856" y="771144"/>
                </a:moveTo>
                <a:lnTo>
                  <a:pt x="7620" y="771144"/>
                </a:lnTo>
                <a:lnTo>
                  <a:pt x="0" y="763524"/>
                </a:lnTo>
                <a:lnTo>
                  <a:pt x="0" y="6096"/>
                </a:lnTo>
                <a:lnTo>
                  <a:pt x="7620" y="0"/>
                </a:lnTo>
                <a:lnTo>
                  <a:pt x="371856" y="0"/>
                </a:lnTo>
                <a:lnTo>
                  <a:pt x="377952" y="6096"/>
                </a:lnTo>
                <a:lnTo>
                  <a:pt x="377952" y="763524"/>
                </a:lnTo>
                <a:lnTo>
                  <a:pt x="371856" y="77114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990344" y="5905500"/>
            <a:ext cx="387350" cy="780415"/>
          </a:xfrm>
          <a:custGeom>
            <a:avLst/>
            <a:gdLst/>
            <a:ahLst/>
            <a:cxnLst/>
            <a:rect l="l" t="t" r="r" b="b"/>
            <a:pathLst>
              <a:path w="387350" h="780415">
                <a:moveTo>
                  <a:pt x="374904" y="1524"/>
                </a:moveTo>
                <a:lnTo>
                  <a:pt x="13716" y="1524"/>
                </a:lnTo>
                <a:lnTo>
                  <a:pt x="15240" y="0"/>
                </a:lnTo>
                <a:lnTo>
                  <a:pt x="371856" y="0"/>
                </a:lnTo>
                <a:lnTo>
                  <a:pt x="374904" y="1524"/>
                </a:lnTo>
                <a:close/>
              </a:path>
              <a:path w="387350" h="780415">
                <a:moveTo>
                  <a:pt x="10668" y="16764"/>
                </a:moveTo>
                <a:lnTo>
                  <a:pt x="10668" y="15240"/>
                </a:lnTo>
                <a:lnTo>
                  <a:pt x="1524" y="15240"/>
                </a:lnTo>
                <a:lnTo>
                  <a:pt x="1524" y="10668"/>
                </a:lnTo>
                <a:lnTo>
                  <a:pt x="3048" y="10668"/>
                </a:lnTo>
                <a:lnTo>
                  <a:pt x="6096" y="6096"/>
                </a:lnTo>
                <a:lnTo>
                  <a:pt x="6096" y="4572"/>
                </a:lnTo>
                <a:lnTo>
                  <a:pt x="7620" y="4572"/>
                </a:lnTo>
                <a:lnTo>
                  <a:pt x="12192" y="1524"/>
                </a:lnTo>
                <a:lnTo>
                  <a:pt x="376428" y="1524"/>
                </a:lnTo>
                <a:lnTo>
                  <a:pt x="381000" y="4572"/>
                </a:lnTo>
                <a:lnTo>
                  <a:pt x="382524" y="6096"/>
                </a:lnTo>
                <a:lnTo>
                  <a:pt x="384556" y="9144"/>
                </a:lnTo>
                <a:lnTo>
                  <a:pt x="16764" y="9144"/>
                </a:lnTo>
                <a:lnTo>
                  <a:pt x="12192" y="12192"/>
                </a:lnTo>
                <a:lnTo>
                  <a:pt x="13716" y="12192"/>
                </a:lnTo>
                <a:lnTo>
                  <a:pt x="10668" y="16764"/>
                </a:lnTo>
                <a:close/>
              </a:path>
              <a:path w="387350" h="780415">
                <a:moveTo>
                  <a:pt x="15240" y="10668"/>
                </a:moveTo>
                <a:lnTo>
                  <a:pt x="16764" y="9144"/>
                </a:lnTo>
                <a:lnTo>
                  <a:pt x="18288" y="9144"/>
                </a:lnTo>
                <a:lnTo>
                  <a:pt x="15240" y="10668"/>
                </a:lnTo>
                <a:close/>
              </a:path>
              <a:path w="387350" h="780415">
                <a:moveTo>
                  <a:pt x="371856" y="10668"/>
                </a:moveTo>
                <a:lnTo>
                  <a:pt x="368808" y="9144"/>
                </a:lnTo>
                <a:lnTo>
                  <a:pt x="370332" y="9144"/>
                </a:lnTo>
                <a:lnTo>
                  <a:pt x="371856" y="10668"/>
                </a:lnTo>
                <a:close/>
              </a:path>
              <a:path w="387350" h="780415">
                <a:moveTo>
                  <a:pt x="385572" y="768096"/>
                </a:moveTo>
                <a:lnTo>
                  <a:pt x="374904" y="768096"/>
                </a:lnTo>
                <a:lnTo>
                  <a:pt x="377952" y="763524"/>
                </a:lnTo>
                <a:lnTo>
                  <a:pt x="377952" y="16764"/>
                </a:lnTo>
                <a:lnTo>
                  <a:pt x="374904" y="12192"/>
                </a:lnTo>
                <a:lnTo>
                  <a:pt x="370332" y="9144"/>
                </a:lnTo>
                <a:lnTo>
                  <a:pt x="384556" y="9144"/>
                </a:lnTo>
                <a:lnTo>
                  <a:pt x="385572" y="10668"/>
                </a:lnTo>
                <a:lnTo>
                  <a:pt x="385572" y="12192"/>
                </a:lnTo>
                <a:lnTo>
                  <a:pt x="387096" y="15240"/>
                </a:lnTo>
                <a:lnTo>
                  <a:pt x="387096" y="765048"/>
                </a:lnTo>
                <a:lnTo>
                  <a:pt x="385572" y="768096"/>
                </a:lnTo>
                <a:close/>
              </a:path>
              <a:path w="387350" h="780415">
                <a:moveTo>
                  <a:pt x="376428" y="778764"/>
                </a:moveTo>
                <a:lnTo>
                  <a:pt x="12192" y="778764"/>
                </a:lnTo>
                <a:lnTo>
                  <a:pt x="7620" y="775716"/>
                </a:lnTo>
                <a:lnTo>
                  <a:pt x="6096" y="774192"/>
                </a:lnTo>
                <a:lnTo>
                  <a:pt x="3048" y="769620"/>
                </a:lnTo>
                <a:lnTo>
                  <a:pt x="1524" y="768096"/>
                </a:lnTo>
                <a:lnTo>
                  <a:pt x="1524" y="763524"/>
                </a:lnTo>
                <a:lnTo>
                  <a:pt x="0" y="763524"/>
                </a:lnTo>
                <a:lnTo>
                  <a:pt x="0" y="15240"/>
                </a:lnTo>
                <a:lnTo>
                  <a:pt x="10668" y="15240"/>
                </a:lnTo>
                <a:lnTo>
                  <a:pt x="10668" y="765048"/>
                </a:lnTo>
                <a:lnTo>
                  <a:pt x="11684" y="765048"/>
                </a:lnTo>
                <a:lnTo>
                  <a:pt x="12700" y="766572"/>
                </a:lnTo>
                <a:lnTo>
                  <a:pt x="12192" y="766572"/>
                </a:lnTo>
                <a:lnTo>
                  <a:pt x="13716" y="768096"/>
                </a:lnTo>
                <a:lnTo>
                  <a:pt x="14478" y="768096"/>
                </a:lnTo>
                <a:lnTo>
                  <a:pt x="16764" y="769620"/>
                </a:lnTo>
                <a:lnTo>
                  <a:pt x="15240" y="769620"/>
                </a:lnTo>
                <a:lnTo>
                  <a:pt x="18288" y="771144"/>
                </a:lnTo>
                <a:lnTo>
                  <a:pt x="384048" y="771144"/>
                </a:lnTo>
                <a:lnTo>
                  <a:pt x="382524" y="774192"/>
                </a:lnTo>
                <a:lnTo>
                  <a:pt x="381000" y="774192"/>
                </a:lnTo>
                <a:lnTo>
                  <a:pt x="381000" y="775716"/>
                </a:lnTo>
                <a:lnTo>
                  <a:pt x="376428" y="778764"/>
                </a:lnTo>
                <a:close/>
              </a:path>
              <a:path w="387350" h="780415">
                <a:moveTo>
                  <a:pt x="377952" y="18288"/>
                </a:moveTo>
                <a:lnTo>
                  <a:pt x="376428" y="15240"/>
                </a:lnTo>
                <a:lnTo>
                  <a:pt x="377952" y="16764"/>
                </a:lnTo>
                <a:lnTo>
                  <a:pt x="377952" y="18288"/>
                </a:lnTo>
                <a:close/>
              </a:path>
              <a:path w="387350" h="780415">
                <a:moveTo>
                  <a:pt x="376428" y="765048"/>
                </a:moveTo>
                <a:lnTo>
                  <a:pt x="377952" y="762000"/>
                </a:lnTo>
                <a:lnTo>
                  <a:pt x="377952" y="763524"/>
                </a:lnTo>
                <a:lnTo>
                  <a:pt x="376428" y="765048"/>
                </a:lnTo>
                <a:close/>
              </a:path>
              <a:path w="387350" h="780415">
                <a:moveTo>
                  <a:pt x="11684" y="765048"/>
                </a:moveTo>
                <a:lnTo>
                  <a:pt x="10668" y="765048"/>
                </a:lnTo>
                <a:lnTo>
                  <a:pt x="10668" y="763524"/>
                </a:lnTo>
                <a:lnTo>
                  <a:pt x="11684" y="765048"/>
                </a:lnTo>
                <a:close/>
              </a:path>
              <a:path w="387350" h="780415">
                <a:moveTo>
                  <a:pt x="13716" y="768096"/>
                </a:moveTo>
                <a:lnTo>
                  <a:pt x="12192" y="766572"/>
                </a:lnTo>
                <a:lnTo>
                  <a:pt x="13106" y="767181"/>
                </a:lnTo>
                <a:lnTo>
                  <a:pt x="13716" y="768096"/>
                </a:lnTo>
                <a:close/>
              </a:path>
              <a:path w="387350" h="780415">
                <a:moveTo>
                  <a:pt x="13106" y="767181"/>
                </a:moveTo>
                <a:lnTo>
                  <a:pt x="12192" y="766572"/>
                </a:lnTo>
                <a:lnTo>
                  <a:pt x="12700" y="766572"/>
                </a:lnTo>
                <a:lnTo>
                  <a:pt x="13106" y="767181"/>
                </a:lnTo>
                <a:close/>
              </a:path>
              <a:path w="387350" h="780415">
                <a:moveTo>
                  <a:pt x="384048" y="771144"/>
                </a:moveTo>
                <a:lnTo>
                  <a:pt x="368808" y="771144"/>
                </a:lnTo>
                <a:lnTo>
                  <a:pt x="371856" y="769620"/>
                </a:lnTo>
                <a:lnTo>
                  <a:pt x="370332" y="769620"/>
                </a:lnTo>
                <a:lnTo>
                  <a:pt x="374904" y="766572"/>
                </a:lnTo>
                <a:lnTo>
                  <a:pt x="374904" y="768096"/>
                </a:lnTo>
                <a:lnTo>
                  <a:pt x="385572" y="768096"/>
                </a:lnTo>
                <a:lnTo>
                  <a:pt x="384048" y="771144"/>
                </a:lnTo>
                <a:close/>
              </a:path>
              <a:path w="387350" h="780415">
                <a:moveTo>
                  <a:pt x="14478" y="768096"/>
                </a:moveTo>
                <a:lnTo>
                  <a:pt x="13716" y="768096"/>
                </a:lnTo>
                <a:lnTo>
                  <a:pt x="13106" y="767181"/>
                </a:lnTo>
                <a:lnTo>
                  <a:pt x="14478" y="768096"/>
                </a:lnTo>
                <a:close/>
              </a:path>
              <a:path w="387350" h="780415">
                <a:moveTo>
                  <a:pt x="19812" y="771144"/>
                </a:moveTo>
                <a:lnTo>
                  <a:pt x="18288" y="771144"/>
                </a:lnTo>
                <a:lnTo>
                  <a:pt x="18288" y="769620"/>
                </a:lnTo>
                <a:lnTo>
                  <a:pt x="19812" y="771144"/>
                </a:lnTo>
                <a:close/>
              </a:path>
              <a:path w="387350" h="780415">
                <a:moveTo>
                  <a:pt x="368808" y="771144"/>
                </a:moveTo>
                <a:lnTo>
                  <a:pt x="367284" y="771144"/>
                </a:lnTo>
                <a:lnTo>
                  <a:pt x="370332" y="769620"/>
                </a:lnTo>
                <a:lnTo>
                  <a:pt x="368808" y="771144"/>
                </a:lnTo>
                <a:close/>
              </a:path>
              <a:path w="387350" h="780415">
                <a:moveTo>
                  <a:pt x="371856" y="780288"/>
                </a:moveTo>
                <a:lnTo>
                  <a:pt x="15240" y="780288"/>
                </a:lnTo>
                <a:lnTo>
                  <a:pt x="13716" y="778764"/>
                </a:lnTo>
                <a:lnTo>
                  <a:pt x="374904" y="778764"/>
                </a:lnTo>
                <a:lnTo>
                  <a:pt x="371856" y="78028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87096" y="4692396"/>
            <a:ext cx="836930" cy="946785"/>
          </a:xfrm>
          <a:custGeom>
            <a:avLst/>
            <a:gdLst/>
            <a:ahLst/>
            <a:cxnLst/>
            <a:rect l="l" t="t" r="r" b="b"/>
            <a:pathLst>
              <a:path w="836930" h="946785">
                <a:moveTo>
                  <a:pt x="0" y="0"/>
                </a:moveTo>
                <a:lnTo>
                  <a:pt x="836676" y="0"/>
                </a:lnTo>
                <a:lnTo>
                  <a:pt x="836676" y="946404"/>
                </a:lnTo>
                <a:lnTo>
                  <a:pt x="0" y="946404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3295" y="4797552"/>
            <a:ext cx="661670" cy="309880"/>
          </a:xfrm>
          <a:custGeom>
            <a:avLst/>
            <a:gdLst/>
            <a:ahLst/>
            <a:cxnLst/>
            <a:rect l="l" t="t" r="r" b="b"/>
            <a:pathLst>
              <a:path w="661669" h="309879">
                <a:moveTo>
                  <a:pt x="0" y="0"/>
                </a:moveTo>
                <a:lnTo>
                  <a:pt x="661416" y="0"/>
                </a:lnTo>
                <a:lnTo>
                  <a:pt x="661416" y="309372"/>
                </a:lnTo>
                <a:lnTo>
                  <a:pt x="0" y="30937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58723" y="4792979"/>
            <a:ext cx="670560" cy="318770"/>
          </a:xfrm>
          <a:custGeom>
            <a:avLst/>
            <a:gdLst/>
            <a:ahLst/>
            <a:cxnLst/>
            <a:rect l="l" t="t" r="r" b="b"/>
            <a:pathLst>
              <a:path w="670560" h="318770">
                <a:moveTo>
                  <a:pt x="670560" y="318516"/>
                </a:moveTo>
                <a:lnTo>
                  <a:pt x="0" y="318516"/>
                </a:lnTo>
                <a:lnTo>
                  <a:pt x="0" y="0"/>
                </a:lnTo>
                <a:lnTo>
                  <a:pt x="670560" y="0"/>
                </a:lnTo>
                <a:lnTo>
                  <a:pt x="67056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307848"/>
                </a:lnTo>
                <a:lnTo>
                  <a:pt x="4572" y="307848"/>
                </a:lnTo>
                <a:lnTo>
                  <a:pt x="9144" y="313944"/>
                </a:lnTo>
                <a:lnTo>
                  <a:pt x="670560" y="313944"/>
                </a:lnTo>
                <a:lnTo>
                  <a:pt x="670560" y="318516"/>
                </a:lnTo>
                <a:close/>
              </a:path>
              <a:path w="670560" h="318770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670560" h="318770">
                <a:moveTo>
                  <a:pt x="66141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661416" y="4572"/>
                </a:lnTo>
                <a:lnTo>
                  <a:pt x="661416" y="9144"/>
                </a:lnTo>
                <a:close/>
              </a:path>
              <a:path w="670560" h="318770">
                <a:moveTo>
                  <a:pt x="661416" y="313944"/>
                </a:moveTo>
                <a:lnTo>
                  <a:pt x="661416" y="4572"/>
                </a:lnTo>
                <a:lnTo>
                  <a:pt x="665988" y="9144"/>
                </a:lnTo>
                <a:lnTo>
                  <a:pt x="670560" y="9144"/>
                </a:lnTo>
                <a:lnTo>
                  <a:pt x="670560" y="307848"/>
                </a:lnTo>
                <a:lnTo>
                  <a:pt x="665988" y="307848"/>
                </a:lnTo>
                <a:lnTo>
                  <a:pt x="661416" y="313944"/>
                </a:lnTo>
                <a:close/>
              </a:path>
              <a:path w="670560" h="318770">
                <a:moveTo>
                  <a:pt x="670560" y="9144"/>
                </a:moveTo>
                <a:lnTo>
                  <a:pt x="665988" y="9144"/>
                </a:lnTo>
                <a:lnTo>
                  <a:pt x="661416" y="4572"/>
                </a:lnTo>
                <a:lnTo>
                  <a:pt x="670560" y="4572"/>
                </a:lnTo>
                <a:lnTo>
                  <a:pt x="670560" y="9144"/>
                </a:lnTo>
                <a:close/>
              </a:path>
              <a:path w="670560" h="318770">
                <a:moveTo>
                  <a:pt x="9144" y="313944"/>
                </a:moveTo>
                <a:lnTo>
                  <a:pt x="4572" y="307848"/>
                </a:lnTo>
                <a:lnTo>
                  <a:pt x="9144" y="307848"/>
                </a:lnTo>
                <a:lnTo>
                  <a:pt x="9144" y="313944"/>
                </a:lnTo>
                <a:close/>
              </a:path>
              <a:path w="670560" h="318770">
                <a:moveTo>
                  <a:pt x="661416" y="313944"/>
                </a:moveTo>
                <a:lnTo>
                  <a:pt x="9144" y="313944"/>
                </a:lnTo>
                <a:lnTo>
                  <a:pt x="9144" y="307848"/>
                </a:lnTo>
                <a:lnTo>
                  <a:pt x="661416" y="307848"/>
                </a:lnTo>
                <a:lnTo>
                  <a:pt x="661416" y="313944"/>
                </a:lnTo>
                <a:close/>
              </a:path>
              <a:path w="670560" h="318770">
                <a:moveTo>
                  <a:pt x="670560" y="313944"/>
                </a:moveTo>
                <a:lnTo>
                  <a:pt x="661416" y="313944"/>
                </a:lnTo>
                <a:lnTo>
                  <a:pt x="665988" y="307848"/>
                </a:lnTo>
                <a:lnTo>
                  <a:pt x="670560" y="307848"/>
                </a:lnTo>
                <a:lnTo>
                  <a:pt x="670560" y="3139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64820" y="5108448"/>
            <a:ext cx="660400" cy="436245"/>
          </a:xfrm>
          <a:custGeom>
            <a:avLst/>
            <a:gdLst/>
            <a:ahLst/>
            <a:cxnLst/>
            <a:rect l="l" t="t" r="r" b="b"/>
            <a:pathLst>
              <a:path w="660400" h="436245">
                <a:moveTo>
                  <a:pt x="0" y="0"/>
                </a:moveTo>
                <a:lnTo>
                  <a:pt x="659892" y="0"/>
                </a:lnTo>
                <a:lnTo>
                  <a:pt x="659892" y="435864"/>
                </a:lnTo>
                <a:lnTo>
                  <a:pt x="0" y="4358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60248" y="5102352"/>
            <a:ext cx="669290" cy="448309"/>
          </a:xfrm>
          <a:custGeom>
            <a:avLst/>
            <a:gdLst/>
            <a:ahLst/>
            <a:cxnLst/>
            <a:rect l="l" t="t" r="r" b="b"/>
            <a:pathLst>
              <a:path w="669290" h="448310">
                <a:moveTo>
                  <a:pt x="669036" y="448056"/>
                </a:moveTo>
                <a:lnTo>
                  <a:pt x="0" y="448056"/>
                </a:lnTo>
                <a:lnTo>
                  <a:pt x="0" y="0"/>
                </a:lnTo>
                <a:lnTo>
                  <a:pt x="669036" y="0"/>
                </a:lnTo>
                <a:lnTo>
                  <a:pt x="669036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437388"/>
                </a:lnTo>
                <a:lnTo>
                  <a:pt x="4572" y="437388"/>
                </a:lnTo>
                <a:lnTo>
                  <a:pt x="9144" y="441960"/>
                </a:lnTo>
                <a:lnTo>
                  <a:pt x="669036" y="441960"/>
                </a:lnTo>
                <a:lnTo>
                  <a:pt x="669036" y="448056"/>
                </a:lnTo>
                <a:close/>
              </a:path>
              <a:path w="669290" h="448310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669290" h="448310">
                <a:moveTo>
                  <a:pt x="659892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659892" y="6096"/>
                </a:lnTo>
                <a:lnTo>
                  <a:pt x="659892" y="10668"/>
                </a:lnTo>
                <a:close/>
              </a:path>
              <a:path w="669290" h="448310">
                <a:moveTo>
                  <a:pt x="659892" y="441960"/>
                </a:moveTo>
                <a:lnTo>
                  <a:pt x="659892" y="6096"/>
                </a:lnTo>
                <a:lnTo>
                  <a:pt x="664464" y="10668"/>
                </a:lnTo>
                <a:lnTo>
                  <a:pt x="669036" y="10668"/>
                </a:lnTo>
                <a:lnTo>
                  <a:pt x="669036" y="437388"/>
                </a:lnTo>
                <a:lnTo>
                  <a:pt x="664464" y="437388"/>
                </a:lnTo>
                <a:lnTo>
                  <a:pt x="659892" y="441960"/>
                </a:lnTo>
                <a:close/>
              </a:path>
              <a:path w="669290" h="448310">
                <a:moveTo>
                  <a:pt x="669036" y="10668"/>
                </a:moveTo>
                <a:lnTo>
                  <a:pt x="664464" y="10668"/>
                </a:lnTo>
                <a:lnTo>
                  <a:pt x="659892" y="6096"/>
                </a:lnTo>
                <a:lnTo>
                  <a:pt x="669036" y="6096"/>
                </a:lnTo>
                <a:lnTo>
                  <a:pt x="669036" y="10668"/>
                </a:lnTo>
                <a:close/>
              </a:path>
              <a:path w="669290" h="448310">
                <a:moveTo>
                  <a:pt x="9144" y="441960"/>
                </a:moveTo>
                <a:lnTo>
                  <a:pt x="4572" y="437388"/>
                </a:lnTo>
                <a:lnTo>
                  <a:pt x="9144" y="437388"/>
                </a:lnTo>
                <a:lnTo>
                  <a:pt x="9144" y="441960"/>
                </a:lnTo>
                <a:close/>
              </a:path>
              <a:path w="669290" h="448310">
                <a:moveTo>
                  <a:pt x="659892" y="441960"/>
                </a:moveTo>
                <a:lnTo>
                  <a:pt x="9144" y="441960"/>
                </a:lnTo>
                <a:lnTo>
                  <a:pt x="9144" y="437388"/>
                </a:lnTo>
                <a:lnTo>
                  <a:pt x="659892" y="437388"/>
                </a:lnTo>
                <a:lnTo>
                  <a:pt x="659892" y="441960"/>
                </a:lnTo>
                <a:close/>
              </a:path>
              <a:path w="669290" h="448310">
                <a:moveTo>
                  <a:pt x="669036" y="441960"/>
                </a:moveTo>
                <a:lnTo>
                  <a:pt x="659892" y="441960"/>
                </a:lnTo>
                <a:lnTo>
                  <a:pt x="664464" y="437388"/>
                </a:lnTo>
                <a:lnTo>
                  <a:pt x="669036" y="437388"/>
                </a:lnTo>
                <a:lnTo>
                  <a:pt x="669036" y="44196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145792" y="5241035"/>
            <a:ext cx="218440" cy="669290"/>
          </a:xfrm>
          <a:custGeom>
            <a:avLst/>
            <a:gdLst/>
            <a:ahLst/>
            <a:cxnLst/>
            <a:rect l="l" t="t" r="r" b="b"/>
            <a:pathLst>
              <a:path w="218439" h="669289">
                <a:moveTo>
                  <a:pt x="173736" y="77724"/>
                </a:moveTo>
                <a:lnTo>
                  <a:pt x="141732" y="77724"/>
                </a:lnTo>
                <a:lnTo>
                  <a:pt x="179832" y="0"/>
                </a:lnTo>
                <a:lnTo>
                  <a:pt x="211208" y="64008"/>
                </a:lnTo>
                <a:lnTo>
                  <a:pt x="173736" y="64008"/>
                </a:lnTo>
                <a:lnTo>
                  <a:pt x="173736" y="77724"/>
                </a:lnTo>
                <a:close/>
              </a:path>
              <a:path w="218439" h="669289">
                <a:moveTo>
                  <a:pt x="173736" y="333756"/>
                </a:moveTo>
                <a:lnTo>
                  <a:pt x="173736" y="64008"/>
                </a:lnTo>
                <a:lnTo>
                  <a:pt x="185928" y="64008"/>
                </a:lnTo>
                <a:lnTo>
                  <a:pt x="185928" y="327660"/>
                </a:lnTo>
                <a:lnTo>
                  <a:pt x="179832" y="327660"/>
                </a:lnTo>
                <a:lnTo>
                  <a:pt x="173736" y="333756"/>
                </a:lnTo>
                <a:close/>
              </a:path>
              <a:path w="218439" h="669289">
                <a:moveTo>
                  <a:pt x="217932" y="77724"/>
                </a:moveTo>
                <a:lnTo>
                  <a:pt x="185928" y="77724"/>
                </a:lnTo>
                <a:lnTo>
                  <a:pt x="185928" y="64008"/>
                </a:lnTo>
                <a:lnTo>
                  <a:pt x="211208" y="64008"/>
                </a:lnTo>
                <a:lnTo>
                  <a:pt x="217932" y="77724"/>
                </a:lnTo>
                <a:close/>
              </a:path>
              <a:path w="218439" h="669289">
                <a:moveTo>
                  <a:pt x="44196" y="605028"/>
                </a:moveTo>
                <a:lnTo>
                  <a:pt x="32004" y="605028"/>
                </a:lnTo>
                <a:lnTo>
                  <a:pt x="32004" y="330708"/>
                </a:lnTo>
                <a:lnTo>
                  <a:pt x="35052" y="327660"/>
                </a:lnTo>
                <a:lnTo>
                  <a:pt x="173736" y="327660"/>
                </a:lnTo>
                <a:lnTo>
                  <a:pt x="173736" y="333756"/>
                </a:lnTo>
                <a:lnTo>
                  <a:pt x="44196" y="333756"/>
                </a:lnTo>
                <a:lnTo>
                  <a:pt x="38100" y="341376"/>
                </a:lnTo>
                <a:lnTo>
                  <a:pt x="44196" y="341376"/>
                </a:lnTo>
                <a:lnTo>
                  <a:pt x="44196" y="605028"/>
                </a:lnTo>
                <a:close/>
              </a:path>
              <a:path w="218439" h="669289">
                <a:moveTo>
                  <a:pt x="182880" y="341376"/>
                </a:moveTo>
                <a:lnTo>
                  <a:pt x="44196" y="341376"/>
                </a:lnTo>
                <a:lnTo>
                  <a:pt x="44196" y="333756"/>
                </a:lnTo>
                <a:lnTo>
                  <a:pt x="173736" y="333756"/>
                </a:lnTo>
                <a:lnTo>
                  <a:pt x="179832" y="327660"/>
                </a:lnTo>
                <a:lnTo>
                  <a:pt x="185928" y="327660"/>
                </a:lnTo>
                <a:lnTo>
                  <a:pt x="185928" y="338328"/>
                </a:lnTo>
                <a:lnTo>
                  <a:pt x="182880" y="341376"/>
                </a:lnTo>
                <a:close/>
              </a:path>
              <a:path w="218439" h="669289">
                <a:moveTo>
                  <a:pt x="44196" y="341376"/>
                </a:moveTo>
                <a:lnTo>
                  <a:pt x="38100" y="341376"/>
                </a:lnTo>
                <a:lnTo>
                  <a:pt x="44196" y="333756"/>
                </a:lnTo>
                <a:lnTo>
                  <a:pt x="44196" y="341376"/>
                </a:lnTo>
                <a:close/>
              </a:path>
              <a:path w="218439" h="669289">
                <a:moveTo>
                  <a:pt x="38100" y="669036"/>
                </a:moveTo>
                <a:lnTo>
                  <a:pt x="0" y="591312"/>
                </a:lnTo>
                <a:lnTo>
                  <a:pt x="32004" y="591312"/>
                </a:lnTo>
                <a:lnTo>
                  <a:pt x="32004" y="605028"/>
                </a:lnTo>
                <a:lnTo>
                  <a:pt x="70731" y="605028"/>
                </a:lnTo>
                <a:lnTo>
                  <a:pt x="38100" y="669036"/>
                </a:lnTo>
                <a:close/>
              </a:path>
              <a:path w="218439" h="669289">
                <a:moveTo>
                  <a:pt x="70731" y="605028"/>
                </a:moveTo>
                <a:lnTo>
                  <a:pt x="44196" y="605028"/>
                </a:lnTo>
                <a:lnTo>
                  <a:pt x="44196" y="591312"/>
                </a:lnTo>
                <a:lnTo>
                  <a:pt x="77724" y="591312"/>
                </a:lnTo>
                <a:lnTo>
                  <a:pt x="70731" y="605028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223772" y="5126735"/>
            <a:ext cx="771525" cy="1175385"/>
          </a:xfrm>
          <a:custGeom>
            <a:avLst/>
            <a:gdLst/>
            <a:ahLst/>
            <a:cxnLst/>
            <a:rect l="l" t="t" r="r" b="b"/>
            <a:pathLst>
              <a:path w="771525" h="1175385">
                <a:moveTo>
                  <a:pt x="77724" y="77724"/>
                </a:moveTo>
                <a:lnTo>
                  <a:pt x="0" y="39624"/>
                </a:lnTo>
                <a:lnTo>
                  <a:pt x="77724" y="0"/>
                </a:lnTo>
                <a:lnTo>
                  <a:pt x="77724" y="32004"/>
                </a:lnTo>
                <a:lnTo>
                  <a:pt x="65532" y="32004"/>
                </a:lnTo>
                <a:lnTo>
                  <a:pt x="65532" y="45720"/>
                </a:lnTo>
                <a:lnTo>
                  <a:pt x="77724" y="45720"/>
                </a:lnTo>
                <a:lnTo>
                  <a:pt x="77724" y="77724"/>
                </a:lnTo>
                <a:close/>
              </a:path>
              <a:path w="771525" h="1175385">
                <a:moveTo>
                  <a:pt x="77724" y="45720"/>
                </a:moveTo>
                <a:lnTo>
                  <a:pt x="65532" y="45720"/>
                </a:lnTo>
                <a:lnTo>
                  <a:pt x="65532" y="32004"/>
                </a:lnTo>
                <a:lnTo>
                  <a:pt x="77724" y="32004"/>
                </a:lnTo>
                <a:lnTo>
                  <a:pt x="77724" y="45720"/>
                </a:lnTo>
                <a:close/>
              </a:path>
              <a:path w="771525" h="1175385">
                <a:moveTo>
                  <a:pt x="379476" y="45720"/>
                </a:moveTo>
                <a:lnTo>
                  <a:pt x="77724" y="45720"/>
                </a:lnTo>
                <a:lnTo>
                  <a:pt x="77724" y="32004"/>
                </a:lnTo>
                <a:lnTo>
                  <a:pt x="390144" y="32004"/>
                </a:lnTo>
                <a:lnTo>
                  <a:pt x="393192" y="35052"/>
                </a:lnTo>
                <a:lnTo>
                  <a:pt x="393192" y="39624"/>
                </a:lnTo>
                <a:lnTo>
                  <a:pt x="379476" y="39624"/>
                </a:lnTo>
                <a:lnTo>
                  <a:pt x="379476" y="45720"/>
                </a:lnTo>
                <a:close/>
              </a:path>
              <a:path w="771525" h="1175385">
                <a:moveTo>
                  <a:pt x="771144" y="1175004"/>
                </a:moveTo>
                <a:lnTo>
                  <a:pt x="382524" y="1175004"/>
                </a:lnTo>
                <a:lnTo>
                  <a:pt x="379476" y="1171956"/>
                </a:lnTo>
                <a:lnTo>
                  <a:pt x="379476" y="39624"/>
                </a:lnTo>
                <a:lnTo>
                  <a:pt x="385572" y="45720"/>
                </a:lnTo>
                <a:lnTo>
                  <a:pt x="393192" y="45720"/>
                </a:lnTo>
                <a:lnTo>
                  <a:pt x="393192" y="1162812"/>
                </a:lnTo>
                <a:lnTo>
                  <a:pt x="385572" y="1162812"/>
                </a:lnTo>
                <a:lnTo>
                  <a:pt x="393192" y="1168908"/>
                </a:lnTo>
                <a:lnTo>
                  <a:pt x="771144" y="1168908"/>
                </a:lnTo>
                <a:lnTo>
                  <a:pt x="771144" y="1175004"/>
                </a:lnTo>
                <a:close/>
              </a:path>
              <a:path w="771525" h="1175385">
                <a:moveTo>
                  <a:pt x="393192" y="45720"/>
                </a:moveTo>
                <a:lnTo>
                  <a:pt x="385572" y="45720"/>
                </a:lnTo>
                <a:lnTo>
                  <a:pt x="379476" y="39624"/>
                </a:lnTo>
                <a:lnTo>
                  <a:pt x="393192" y="39624"/>
                </a:lnTo>
                <a:lnTo>
                  <a:pt x="393192" y="45720"/>
                </a:lnTo>
                <a:close/>
              </a:path>
              <a:path w="771525" h="1175385">
                <a:moveTo>
                  <a:pt x="393192" y="1168908"/>
                </a:moveTo>
                <a:lnTo>
                  <a:pt x="385572" y="1162812"/>
                </a:lnTo>
                <a:lnTo>
                  <a:pt x="393192" y="1162812"/>
                </a:lnTo>
                <a:lnTo>
                  <a:pt x="393192" y="1168908"/>
                </a:lnTo>
                <a:close/>
              </a:path>
              <a:path w="771525" h="1175385">
                <a:moveTo>
                  <a:pt x="771144" y="1168908"/>
                </a:moveTo>
                <a:lnTo>
                  <a:pt x="393192" y="1168908"/>
                </a:lnTo>
                <a:lnTo>
                  <a:pt x="393192" y="1162812"/>
                </a:lnTo>
                <a:lnTo>
                  <a:pt x="771144" y="1162812"/>
                </a:lnTo>
                <a:lnTo>
                  <a:pt x="771144" y="1168908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994916" y="4669535"/>
            <a:ext cx="579120" cy="288290"/>
          </a:xfrm>
          <a:custGeom>
            <a:avLst/>
            <a:gdLst/>
            <a:ahLst/>
            <a:cxnLst/>
            <a:rect l="l" t="t" r="r" b="b"/>
            <a:pathLst>
              <a:path w="579119" h="288289">
                <a:moveTo>
                  <a:pt x="579120" y="288036"/>
                </a:moveTo>
                <a:lnTo>
                  <a:pt x="0" y="288036"/>
                </a:lnTo>
                <a:lnTo>
                  <a:pt x="0" y="0"/>
                </a:lnTo>
                <a:lnTo>
                  <a:pt x="579120" y="0"/>
                </a:lnTo>
                <a:lnTo>
                  <a:pt x="57912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8892"/>
                </a:lnTo>
                <a:lnTo>
                  <a:pt x="4572" y="278892"/>
                </a:lnTo>
                <a:lnTo>
                  <a:pt x="9144" y="283464"/>
                </a:lnTo>
                <a:lnTo>
                  <a:pt x="579120" y="283464"/>
                </a:lnTo>
                <a:lnTo>
                  <a:pt x="579120" y="288036"/>
                </a:lnTo>
                <a:close/>
              </a:path>
              <a:path w="579119" h="28828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79119" h="288289">
                <a:moveTo>
                  <a:pt x="56997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569976" y="4572"/>
                </a:lnTo>
                <a:lnTo>
                  <a:pt x="569976" y="9144"/>
                </a:lnTo>
                <a:close/>
              </a:path>
              <a:path w="579119" h="288289">
                <a:moveTo>
                  <a:pt x="569976" y="283464"/>
                </a:moveTo>
                <a:lnTo>
                  <a:pt x="569976" y="4572"/>
                </a:lnTo>
                <a:lnTo>
                  <a:pt x="574548" y="9144"/>
                </a:lnTo>
                <a:lnTo>
                  <a:pt x="579120" y="9144"/>
                </a:lnTo>
                <a:lnTo>
                  <a:pt x="579120" y="278892"/>
                </a:lnTo>
                <a:lnTo>
                  <a:pt x="574548" y="278892"/>
                </a:lnTo>
                <a:lnTo>
                  <a:pt x="569976" y="283464"/>
                </a:lnTo>
                <a:close/>
              </a:path>
              <a:path w="579119" h="288289">
                <a:moveTo>
                  <a:pt x="579120" y="9144"/>
                </a:moveTo>
                <a:lnTo>
                  <a:pt x="574548" y="9144"/>
                </a:lnTo>
                <a:lnTo>
                  <a:pt x="569976" y="4572"/>
                </a:lnTo>
                <a:lnTo>
                  <a:pt x="579120" y="4572"/>
                </a:lnTo>
                <a:lnTo>
                  <a:pt x="579120" y="9144"/>
                </a:lnTo>
                <a:close/>
              </a:path>
              <a:path w="579119" h="288289">
                <a:moveTo>
                  <a:pt x="9144" y="283464"/>
                </a:moveTo>
                <a:lnTo>
                  <a:pt x="4572" y="278892"/>
                </a:lnTo>
                <a:lnTo>
                  <a:pt x="9144" y="278892"/>
                </a:lnTo>
                <a:lnTo>
                  <a:pt x="9144" y="283464"/>
                </a:lnTo>
                <a:close/>
              </a:path>
              <a:path w="579119" h="288289">
                <a:moveTo>
                  <a:pt x="569976" y="283464"/>
                </a:moveTo>
                <a:lnTo>
                  <a:pt x="9144" y="283464"/>
                </a:lnTo>
                <a:lnTo>
                  <a:pt x="9144" y="278892"/>
                </a:lnTo>
                <a:lnTo>
                  <a:pt x="569976" y="278892"/>
                </a:lnTo>
                <a:lnTo>
                  <a:pt x="569976" y="283464"/>
                </a:lnTo>
                <a:close/>
              </a:path>
              <a:path w="579119" h="288289">
                <a:moveTo>
                  <a:pt x="579120" y="283464"/>
                </a:moveTo>
                <a:lnTo>
                  <a:pt x="569976" y="283464"/>
                </a:lnTo>
                <a:lnTo>
                  <a:pt x="574548" y="278892"/>
                </a:lnTo>
                <a:lnTo>
                  <a:pt x="579120" y="278892"/>
                </a:lnTo>
                <a:lnTo>
                  <a:pt x="579120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590800" y="4669535"/>
            <a:ext cx="579120" cy="288290"/>
          </a:xfrm>
          <a:custGeom>
            <a:avLst/>
            <a:gdLst/>
            <a:ahLst/>
            <a:cxnLst/>
            <a:rect l="l" t="t" r="r" b="b"/>
            <a:pathLst>
              <a:path w="579119" h="288289">
                <a:moveTo>
                  <a:pt x="579120" y="288036"/>
                </a:moveTo>
                <a:lnTo>
                  <a:pt x="0" y="288036"/>
                </a:lnTo>
                <a:lnTo>
                  <a:pt x="0" y="0"/>
                </a:lnTo>
                <a:lnTo>
                  <a:pt x="579120" y="0"/>
                </a:lnTo>
                <a:lnTo>
                  <a:pt x="57912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8892"/>
                </a:lnTo>
                <a:lnTo>
                  <a:pt x="4572" y="278892"/>
                </a:lnTo>
                <a:lnTo>
                  <a:pt x="9144" y="283464"/>
                </a:lnTo>
                <a:lnTo>
                  <a:pt x="579120" y="283464"/>
                </a:lnTo>
                <a:lnTo>
                  <a:pt x="579120" y="288036"/>
                </a:lnTo>
                <a:close/>
              </a:path>
              <a:path w="579119" h="28828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79119" h="288289">
                <a:moveTo>
                  <a:pt x="56997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569976" y="4572"/>
                </a:lnTo>
                <a:lnTo>
                  <a:pt x="569976" y="9144"/>
                </a:lnTo>
                <a:close/>
              </a:path>
              <a:path w="579119" h="288289">
                <a:moveTo>
                  <a:pt x="569976" y="283464"/>
                </a:moveTo>
                <a:lnTo>
                  <a:pt x="569976" y="4572"/>
                </a:lnTo>
                <a:lnTo>
                  <a:pt x="574548" y="9144"/>
                </a:lnTo>
                <a:lnTo>
                  <a:pt x="579120" y="9144"/>
                </a:lnTo>
                <a:lnTo>
                  <a:pt x="579120" y="278892"/>
                </a:lnTo>
                <a:lnTo>
                  <a:pt x="574548" y="278892"/>
                </a:lnTo>
                <a:lnTo>
                  <a:pt x="569976" y="283464"/>
                </a:lnTo>
                <a:close/>
              </a:path>
              <a:path w="579119" h="288289">
                <a:moveTo>
                  <a:pt x="579120" y="9144"/>
                </a:moveTo>
                <a:lnTo>
                  <a:pt x="574548" y="9144"/>
                </a:lnTo>
                <a:lnTo>
                  <a:pt x="569976" y="4572"/>
                </a:lnTo>
                <a:lnTo>
                  <a:pt x="579120" y="4572"/>
                </a:lnTo>
                <a:lnTo>
                  <a:pt x="579120" y="9144"/>
                </a:lnTo>
                <a:close/>
              </a:path>
              <a:path w="579119" h="288289">
                <a:moveTo>
                  <a:pt x="9144" y="283464"/>
                </a:moveTo>
                <a:lnTo>
                  <a:pt x="4572" y="278892"/>
                </a:lnTo>
                <a:lnTo>
                  <a:pt x="9144" y="278892"/>
                </a:lnTo>
                <a:lnTo>
                  <a:pt x="9144" y="283464"/>
                </a:lnTo>
                <a:close/>
              </a:path>
              <a:path w="579119" h="288289">
                <a:moveTo>
                  <a:pt x="569976" y="283464"/>
                </a:moveTo>
                <a:lnTo>
                  <a:pt x="9144" y="283464"/>
                </a:lnTo>
                <a:lnTo>
                  <a:pt x="9144" y="278892"/>
                </a:lnTo>
                <a:lnTo>
                  <a:pt x="569976" y="278892"/>
                </a:lnTo>
                <a:lnTo>
                  <a:pt x="569976" y="283464"/>
                </a:lnTo>
                <a:close/>
              </a:path>
              <a:path w="579119" h="288289">
                <a:moveTo>
                  <a:pt x="579120" y="283464"/>
                </a:moveTo>
                <a:lnTo>
                  <a:pt x="569976" y="283464"/>
                </a:lnTo>
                <a:lnTo>
                  <a:pt x="574548" y="278892"/>
                </a:lnTo>
                <a:lnTo>
                  <a:pt x="579120" y="278892"/>
                </a:lnTo>
                <a:lnTo>
                  <a:pt x="579120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186683" y="4669535"/>
            <a:ext cx="579120" cy="288290"/>
          </a:xfrm>
          <a:custGeom>
            <a:avLst/>
            <a:gdLst/>
            <a:ahLst/>
            <a:cxnLst/>
            <a:rect l="l" t="t" r="r" b="b"/>
            <a:pathLst>
              <a:path w="579120" h="288289">
                <a:moveTo>
                  <a:pt x="579120" y="288036"/>
                </a:moveTo>
                <a:lnTo>
                  <a:pt x="0" y="288036"/>
                </a:lnTo>
                <a:lnTo>
                  <a:pt x="0" y="0"/>
                </a:lnTo>
                <a:lnTo>
                  <a:pt x="579120" y="0"/>
                </a:lnTo>
                <a:lnTo>
                  <a:pt x="579120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78892"/>
                </a:lnTo>
                <a:lnTo>
                  <a:pt x="4572" y="278892"/>
                </a:lnTo>
                <a:lnTo>
                  <a:pt x="9144" y="283464"/>
                </a:lnTo>
                <a:lnTo>
                  <a:pt x="579120" y="283464"/>
                </a:lnTo>
                <a:lnTo>
                  <a:pt x="579120" y="288036"/>
                </a:lnTo>
                <a:close/>
              </a:path>
              <a:path w="579120" h="28828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579120" h="288289">
                <a:moveTo>
                  <a:pt x="56997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569976" y="4572"/>
                </a:lnTo>
                <a:lnTo>
                  <a:pt x="569976" y="9144"/>
                </a:lnTo>
                <a:close/>
              </a:path>
              <a:path w="579120" h="288289">
                <a:moveTo>
                  <a:pt x="569976" y="283464"/>
                </a:moveTo>
                <a:lnTo>
                  <a:pt x="569976" y="4572"/>
                </a:lnTo>
                <a:lnTo>
                  <a:pt x="574548" y="9144"/>
                </a:lnTo>
                <a:lnTo>
                  <a:pt x="579120" y="9144"/>
                </a:lnTo>
                <a:lnTo>
                  <a:pt x="579120" y="278892"/>
                </a:lnTo>
                <a:lnTo>
                  <a:pt x="574548" y="278892"/>
                </a:lnTo>
                <a:lnTo>
                  <a:pt x="569976" y="283464"/>
                </a:lnTo>
                <a:close/>
              </a:path>
              <a:path w="579120" h="288289">
                <a:moveTo>
                  <a:pt x="579120" y="9144"/>
                </a:moveTo>
                <a:lnTo>
                  <a:pt x="574548" y="9144"/>
                </a:lnTo>
                <a:lnTo>
                  <a:pt x="569976" y="4572"/>
                </a:lnTo>
                <a:lnTo>
                  <a:pt x="579120" y="4572"/>
                </a:lnTo>
                <a:lnTo>
                  <a:pt x="579120" y="9144"/>
                </a:lnTo>
                <a:close/>
              </a:path>
              <a:path w="579120" h="288289">
                <a:moveTo>
                  <a:pt x="9144" y="283464"/>
                </a:moveTo>
                <a:lnTo>
                  <a:pt x="4572" y="278892"/>
                </a:lnTo>
                <a:lnTo>
                  <a:pt x="9144" y="278892"/>
                </a:lnTo>
                <a:lnTo>
                  <a:pt x="9144" y="283464"/>
                </a:lnTo>
                <a:close/>
              </a:path>
              <a:path w="579120" h="288289">
                <a:moveTo>
                  <a:pt x="569976" y="283464"/>
                </a:moveTo>
                <a:lnTo>
                  <a:pt x="9144" y="283464"/>
                </a:lnTo>
                <a:lnTo>
                  <a:pt x="9144" y="278892"/>
                </a:lnTo>
                <a:lnTo>
                  <a:pt x="569976" y="278892"/>
                </a:lnTo>
                <a:lnTo>
                  <a:pt x="569976" y="283464"/>
                </a:lnTo>
                <a:close/>
              </a:path>
              <a:path w="579120" h="288289">
                <a:moveTo>
                  <a:pt x="579120" y="283464"/>
                </a:moveTo>
                <a:lnTo>
                  <a:pt x="569976" y="283464"/>
                </a:lnTo>
                <a:lnTo>
                  <a:pt x="574548" y="278892"/>
                </a:lnTo>
                <a:lnTo>
                  <a:pt x="579120" y="278892"/>
                </a:lnTo>
                <a:lnTo>
                  <a:pt x="579120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781044" y="4669535"/>
            <a:ext cx="581025" cy="288290"/>
          </a:xfrm>
          <a:custGeom>
            <a:avLst/>
            <a:gdLst/>
            <a:ahLst/>
            <a:cxnLst/>
            <a:rect l="l" t="t" r="r" b="b"/>
            <a:pathLst>
              <a:path w="581025" h="288289">
                <a:moveTo>
                  <a:pt x="580644" y="288036"/>
                </a:moveTo>
                <a:lnTo>
                  <a:pt x="0" y="288036"/>
                </a:lnTo>
                <a:lnTo>
                  <a:pt x="0" y="0"/>
                </a:lnTo>
                <a:lnTo>
                  <a:pt x="580644" y="0"/>
                </a:lnTo>
                <a:lnTo>
                  <a:pt x="580644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278892"/>
                </a:lnTo>
                <a:lnTo>
                  <a:pt x="6096" y="278892"/>
                </a:lnTo>
                <a:lnTo>
                  <a:pt x="10668" y="283464"/>
                </a:lnTo>
                <a:lnTo>
                  <a:pt x="580644" y="283464"/>
                </a:lnTo>
                <a:lnTo>
                  <a:pt x="580644" y="288036"/>
                </a:lnTo>
                <a:close/>
              </a:path>
              <a:path w="581025" h="288289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581025" h="288289">
                <a:moveTo>
                  <a:pt x="571500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571500" y="4572"/>
                </a:lnTo>
                <a:lnTo>
                  <a:pt x="571500" y="9144"/>
                </a:lnTo>
                <a:close/>
              </a:path>
              <a:path w="581025" h="288289">
                <a:moveTo>
                  <a:pt x="571500" y="283464"/>
                </a:moveTo>
                <a:lnTo>
                  <a:pt x="571500" y="4572"/>
                </a:lnTo>
                <a:lnTo>
                  <a:pt x="576072" y="9144"/>
                </a:lnTo>
                <a:lnTo>
                  <a:pt x="580644" y="9144"/>
                </a:lnTo>
                <a:lnTo>
                  <a:pt x="580644" y="278892"/>
                </a:lnTo>
                <a:lnTo>
                  <a:pt x="576072" y="278892"/>
                </a:lnTo>
                <a:lnTo>
                  <a:pt x="571500" y="283464"/>
                </a:lnTo>
                <a:close/>
              </a:path>
              <a:path w="581025" h="288289">
                <a:moveTo>
                  <a:pt x="580644" y="9144"/>
                </a:moveTo>
                <a:lnTo>
                  <a:pt x="576072" y="9144"/>
                </a:lnTo>
                <a:lnTo>
                  <a:pt x="571500" y="4572"/>
                </a:lnTo>
                <a:lnTo>
                  <a:pt x="580644" y="4572"/>
                </a:lnTo>
                <a:lnTo>
                  <a:pt x="580644" y="9144"/>
                </a:lnTo>
                <a:close/>
              </a:path>
              <a:path w="581025" h="288289">
                <a:moveTo>
                  <a:pt x="10668" y="283464"/>
                </a:moveTo>
                <a:lnTo>
                  <a:pt x="6096" y="278892"/>
                </a:lnTo>
                <a:lnTo>
                  <a:pt x="10668" y="278892"/>
                </a:lnTo>
                <a:lnTo>
                  <a:pt x="10668" y="283464"/>
                </a:lnTo>
                <a:close/>
              </a:path>
              <a:path w="581025" h="288289">
                <a:moveTo>
                  <a:pt x="571500" y="283464"/>
                </a:moveTo>
                <a:lnTo>
                  <a:pt x="10668" y="283464"/>
                </a:lnTo>
                <a:lnTo>
                  <a:pt x="10668" y="278892"/>
                </a:lnTo>
                <a:lnTo>
                  <a:pt x="571500" y="278892"/>
                </a:lnTo>
                <a:lnTo>
                  <a:pt x="571500" y="283464"/>
                </a:lnTo>
                <a:close/>
              </a:path>
              <a:path w="581025" h="288289">
                <a:moveTo>
                  <a:pt x="580644" y="283464"/>
                </a:moveTo>
                <a:lnTo>
                  <a:pt x="571500" y="283464"/>
                </a:lnTo>
                <a:lnTo>
                  <a:pt x="576072" y="278892"/>
                </a:lnTo>
                <a:lnTo>
                  <a:pt x="580644" y="278892"/>
                </a:lnTo>
                <a:lnTo>
                  <a:pt x="580644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376928" y="4669535"/>
            <a:ext cx="581025" cy="288290"/>
          </a:xfrm>
          <a:custGeom>
            <a:avLst/>
            <a:gdLst/>
            <a:ahLst/>
            <a:cxnLst/>
            <a:rect l="l" t="t" r="r" b="b"/>
            <a:pathLst>
              <a:path w="581025" h="288289">
                <a:moveTo>
                  <a:pt x="580644" y="288036"/>
                </a:moveTo>
                <a:lnTo>
                  <a:pt x="0" y="288036"/>
                </a:lnTo>
                <a:lnTo>
                  <a:pt x="0" y="0"/>
                </a:lnTo>
                <a:lnTo>
                  <a:pt x="580644" y="0"/>
                </a:lnTo>
                <a:lnTo>
                  <a:pt x="580644" y="4572"/>
                </a:lnTo>
                <a:lnTo>
                  <a:pt x="10668" y="4572"/>
                </a:lnTo>
                <a:lnTo>
                  <a:pt x="6096" y="9144"/>
                </a:lnTo>
                <a:lnTo>
                  <a:pt x="10668" y="9144"/>
                </a:lnTo>
                <a:lnTo>
                  <a:pt x="10668" y="278892"/>
                </a:lnTo>
                <a:lnTo>
                  <a:pt x="6096" y="278892"/>
                </a:lnTo>
                <a:lnTo>
                  <a:pt x="10668" y="283464"/>
                </a:lnTo>
                <a:lnTo>
                  <a:pt x="580644" y="283464"/>
                </a:lnTo>
                <a:lnTo>
                  <a:pt x="580644" y="288036"/>
                </a:lnTo>
                <a:close/>
              </a:path>
              <a:path w="581025" h="288289">
                <a:moveTo>
                  <a:pt x="10668" y="9144"/>
                </a:moveTo>
                <a:lnTo>
                  <a:pt x="6096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581025" h="288289">
                <a:moveTo>
                  <a:pt x="569976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569976" y="4572"/>
                </a:lnTo>
                <a:lnTo>
                  <a:pt x="569976" y="9144"/>
                </a:lnTo>
                <a:close/>
              </a:path>
              <a:path w="581025" h="288289">
                <a:moveTo>
                  <a:pt x="569976" y="283464"/>
                </a:moveTo>
                <a:lnTo>
                  <a:pt x="569976" y="4572"/>
                </a:lnTo>
                <a:lnTo>
                  <a:pt x="576072" y="9144"/>
                </a:lnTo>
                <a:lnTo>
                  <a:pt x="580644" y="9144"/>
                </a:lnTo>
                <a:lnTo>
                  <a:pt x="580644" y="278892"/>
                </a:lnTo>
                <a:lnTo>
                  <a:pt x="576072" y="278892"/>
                </a:lnTo>
                <a:lnTo>
                  <a:pt x="569976" y="283464"/>
                </a:lnTo>
                <a:close/>
              </a:path>
              <a:path w="581025" h="288289">
                <a:moveTo>
                  <a:pt x="580644" y="9144"/>
                </a:moveTo>
                <a:lnTo>
                  <a:pt x="576072" y="9144"/>
                </a:lnTo>
                <a:lnTo>
                  <a:pt x="569976" y="4572"/>
                </a:lnTo>
                <a:lnTo>
                  <a:pt x="580644" y="4572"/>
                </a:lnTo>
                <a:lnTo>
                  <a:pt x="580644" y="9144"/>
                </a:lnTo>
                <a:close/>
              </a:path>
              <a:path w="581025" h="288289">
                <a:moveTo>
                  <a:pt x="10668" y="283464"/>
                </a:moveTo>
                <a:lnTo>
                  <a:pt x="6096" y="278892"/>
                </a:lnTo>
                <a:lnTo>
                  <a:pt x="10668" y="278892"/>
                </a:lnTo>
                <a:lnTo>
                  <a:pt x="10668" y="283464"/>
                </a:lnTo>
                <a:close/>
              </a:path>
              <a:path w="581025" h="288289">
                <a:moveTo>
                  <a:pt x="569976" y="283464"/>
                </a:moveTo>
                <a:lnTo>
                  <a:pt x="10668" y="283464"/>
                </a:lnTo>
                <a:lnTo>
                  <a:pt x="10668" y="278892"/>
                </a:lnTo>
                <a:lnTo>
                  <a:pt x="569976" y="278892"/>
                </a:lnTo>
                <a:lnTo>
                  <a:pt x="569976" y="283464"/>
                </a:lnTo>
                <a:close/>
              </a:path>
              <a:path w="581025" h="288289">
                <a:moveTo>
                  <a:pt x="580644" y="283464"/>
                </a:moveTo>
                <a:lnTo>
                  <a:pt x="569976" y="283464"/>
                </a:lnTo>
                <a:lnTo>
                  <a:pt x="576072" y="278892"/>
                </a:lnTo>
                <a:lnTo>
                  <a:pt x="580644" y="278892"/>
                </a:lnTo>
                <a:lnTo>
                  <a:pt x="580644" y="2834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985772" y="4660391"/>
            <a:ext cx="3007360" cy="315595"/>
          </a:xfrm>
          <a:custGeom>
            <a:avLst/>
            <a:gdLst/>
            <a:ahLst/>
            <a:cxnLst/>
            <a:rect l="l" t="t" r="r" b="b"/>
            <a:pathLst>
              <a:path w="3007360" h="315595">
                <a:moveTo>
                  <a:pt x="3002280" y="315468"/>
                </a:moveTo>
                <a:lnTo>
                  <a:pt x="4572" y="315468"/>
                </a:lnTo>
                <a:lnTo>
                  <a:pt x="0" y="310896"/>
                </a:lnTo>
                <a:lnTo>
                  <a:pt x="0" y="4572"/>
                </a:lnTo>
                <a:lnTo>
                  <a:pt x="4572" y="0"/>
                </a:lnTo>
                <a:lnTo>
                  <a:pt x="3002280" y="0"/>
                </a:lnTo>
                <a:lnTo>
                  <a:pt x="3006852" y="4572"/>
                </a:lnTo>
                <a:lnTo>
                  <a:pt x="300685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295656"/>
                </a:lnTo>
                <a:lnTo>
                  <a:pt x="9144" y="295656"/>
                </a:lnTo>
                <a:lnTo>
                  <a:pt x="19812" y="306324"/>
                </a:lnTo>
                <a:lnTo>
                  <a:pt x="3006852" y="306324"/>
                </a:lnTo>
                <a:lnTo>
                  <a:pt x="3006852" y="310896"/>
                </a:lnTo>
                <a:lnTo>
                  <a:pt x="3002280" y="315468"/>
                </a:lnTo>
                <a:close/>
              </a:path>
              <a:path w="3007360" h="315595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3007360" h="315595">
                <a:moveTo>
                  <a:pt x="298704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2987040" y="9144"/>
                </a:lnTo>
                <a:lnTo>
                  <a:pt x="2987040" y="19812"/>
                </a:lnTo>
                <a:close/>
              </a:path>
              <a:path w="3007360" h="315595">
                <a:moveTo>
                  <a:pt x="2987040" y="306324"/>
                </a:moveTo>
                <a:lnTo>
                  <a:pt x="2987040" y="9144"/>
                </a:lnTo>
                <a:lnTo>
                  <a:pt x="2996184" y="19812"/>
                </a:lnTo>
                <a:lnTo>
                  <a:pt x="3006852" y="19812"/>
                </a:lnTo>
                <a:lnTo>
                  <a:pt x="3006852" y="295656"/>
                </a:lnTo>
                <a:lnTo>
                  <a:pt x="2996184" y="295656"/>
                </a:lnTo>
                <a:lnTo>
                  <a:pt x="2987040" y="306324"/>
                </a:lnTo>
                <a:close/>
              </a:path>
              <a:path w="3007360" h="315595">
                <a:moveTo>
                  <a:pt x="3006852" y="19812"/>
                </a:moveTo>
                <a:lnTo>
                  <a:pt x="2996184" y="19812"/>
                </a:lnTo>
                <a:lnTo>
                  <a:pt x="2987040" y="9144"/>
                </a:lnTo>
                <a:lnTo>
                  <a:pt x="3006852" y="9144"/>
                </a:lnTo>
                <a:lnTo>
                  <a:pt x="3006852" y="19812"/>
                </a:lnTo>
                <a:close/>
              </a:path>
              <a:path w="3007360" h="315595">
                <a:moveTo>
                  <a:pt x="19812" y="306324"/>
                </a:moveTo>
                <a:lnTo>
                  <a:pt x="9144" y="295656"/>
                </a:lnTo>
                <a:lnTo>
                  <a:pt x="19812" y="295656"/>
                </a:lnTo>
                <a:lnTo>
                  <a:pt x="19812" y="306324"/>
                </a:lnTo>
                <a:close/>
              </a:path>
              <a:path w="3007360" h="315595">
                <a:moveTo>
                  <a:pt x="2987040" y="306324"/>
                </a:moveTo>
                <a:lnTo>
                  <a:pt x="19812" y="306324"/>
                </a:lnTo>
                <a:lnTo>
                  <a:pt x="19812" y="295656"/>
                </a:lnTo>
                <a:lnTo>
                  <a:pt x="2987040" y="295656"/>
                </a:lnTo>
                <a:lnTo>
                  <a:pt x="2987040" y="306324"/>
                </a:lnTo>
                <a:close/>
              </a:path>
              <a:path w="3007360" h="315595">
                <a:moveTo>
                  <a:pt x="3006852" y="306324"/>
                </a:moveTo>
                <a:lnTo>
                  <a:pt x="2987040" y="306324"/>
                </a:lnTo>
                <a:lnTo>
                  <a:pt x="2996184" y="295656"/>
                </a:lnTo>
                <a:lnTo>
                  <a:pt x="3006852" y="295656"/>
                </a:lnTo>
                <a:lnTo>
                  <a:pt x="3006852" y="306324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994916" y="4669536"/>
            <a:ext cx="2987040" cy="297180"/>
          </a:xfrm>
          <a:custGeom>
            <a:avLst/>
            <a:gdLst/>
            <a:ahLst/>
            <a:cxnLst/>
            <a:rect l="l" t="t" r="r" b="b"/>
            <a:pathLst>
              <a:path w="2987040" h="297179">
                <a:moveTo>
                  <a:pt x="0" y="0"/>
                </a:moveTo>
                <a:lnTo>
                  <a:pt x="2987040" y="0"/>
                </a:lnTo>
                <a:lnTo>
                  <a:pt x="2987040" y="297180"/>
                </a:lnTo>
                <a:lnTo>
                  <a:pt x="0" y="297180"/>
                </a:lnTo>
                <a:lnTo>
                  <a:pt x="0" y="0"/>
                </a:lnTo>
                <a:close/>
              </a:path>
            </a:pathLst>
          </a:custGeom>
          <a:solidFill>
            <a:srgbClr val="A5A5A5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985772" y="4660391"/>
            <a:ext cx="3007360" cy="315595"/>
          </a:xfrm>
          <a:custGeom>
            <a:avLst/>
            <a:gdLst/>
            <a:ahLst/>
            <a:cxnLst/>
            <a:rect l="l" t="t" r="r" b="b"/>
            <a:pathLst>
              <a:path w="3007360" h="315595">
                <a:moveTo>
                  <a:pt x="3002280" y="315468"/>
                </a:moveTo>
                <a:lnTo>
                  <a:pt x="4572" y="315468"/>
                </a:lnTo>
                <a:lnTo>
                  <a:pt x="0" y="310896"/>
                </a:lnTo>
                <a:lnTo>
                  <a:pt x="0" y="4572"/>
                </a:lnTo>
                <a:lnTo>
                  <a:pt x="4572" y="0"/>
                </a:lnTo>
                <a:lnTo>
                  <a:pt x="3002280" y="0"/>
                </a:lnTo>
                <a:lnTo>
                  <a:pt x="3006852" y="4572"/>
                </a:lnTo>
                <a:lnTo>
                  <a:pt x="300685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295656"/>
                </a:lnTo>
                <a:lnTo>
                  <a:pt x="9144" y="295656"/>
                </a:lnTo>
                <a:lnTo>
                  <a:pt x="19812" y="306324"/>
                </a:lnTo>
                <a:lnTo>
                  <a:pt x="3006852" y="306324"/>
                </a:lnTo>
                <a:lnTo>
                  <a:pt x="3006852" y="310896"/>
                </a:lnTo>
                <a:lnTo>
                  <a:pt x="3002280" y="315468"/>
                </a:lnTo>
                <a:close/>
              </a:path>
              <a:path w="3007360" h="315595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3007360" h="315595">
                <a:moveTo>
                  <a:pt x="298704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2987040" y="9144"/>
                </a:lnTo>
                <a:lnTo>
                  <a:pt x="2987040" y="19812"/>
                </a:lnTo>
                <a:close/>
              </a:path>
              <a:path w="3007360" h="315595">
                <a:moveTo>
                  <a:pt x="2987040" y="306324"/>
                </a:moveTo>
                <a:lnTo>
                  <a:pt x="2987040" y="9144"/>
                </a:lnTo>
                <a:lnTo>
                  <a:pt x="2996184" y="19812"/>
                </a:lnTo>
                <a:lnTo>
                  <a:pt x="3006852" y="19812"/>
                </a:lnTo>
                <a:lnTo>
                  <a:pt x="3006852" y="295656"/>
                </a:lnTo>
                <a:lnTo>
                  <a:pt x="2996184" y="295656"/>
                </a:lnTo>
                <a:lnTo>
                  <a:pt x="2987040" y="306324"/>
                </a:lnTo>
                <a:close/>
              </a:path>
              <a:path w="3007360" h="315595">
                <a:moveTo>
                  <a:pt x="3006852" y="19812"/>
                </a:moveTo>
                <a:lnTo>
                  <a:pt x="2996184" y="19812"/>
                </a:lnTo>
                <a:lnTo>
                  <a:pt x="2987040" y="9144"/>
                </a:lnTo>
                <a:lnTo>
                  <a:pt x="3006852" y="9144"/>
                </a:lnTo>
                <a:lnTo>
                  <a:pt x="3006852" y="19812"/>
                </a:lnTo>
                <a:close/>
              </a:path>
              <a:path w="3007360" h="315595">
                <a:moveTo>
                  <a:pt x="19812" y="306324"/>
                </a:moveTo>
                <a:lnTo>
                  <a:pt x="9144" y="295656"/>
                </a:lnTo>
                <a:lnTo>
                  <a:pt x="19812" y="295656"/>
                </a:lnTo>
                <a:lnTo>
                  <a:pt x="19812" y="306324"/>
                </a:lnTo>
                <a:close/>
              </a:path>
              <a:path w="3007360" h="315595">
                <a:moveTo>
                  <a:pt x="2987040" y="306324"/>
                </a:moveTo>
                <a:lnTo>
                  <a:pt x="19812" y="306324"/>
                </a:lnTo>
                <a:lnTo>
                  <a:pt x="19812" y="295656"/>
                </a:lnTo>
                <a:lnTo>
                  <a:pt x="2987040" y="295656"/>
                </a:lnTo>
                <a:lnTo>
                  <a:pt x="2987040" y="306324"/>
                </a:lnTo>
                <a:close/>
              </a:path>
              <a:path w="3007360" h="315595">
                <a:moveTo>
                  <a:pt x="3006852" y="306324"/>
                </a:moveTo>
                <a:lnTo>
                  <a:pt x="2987040" y="306324"/>
                </a:lnTo>
                <a:lnTo>
                  <a:pt x="2996184" y="295656"/>
                </a:lnTo>
                <a:lnTo>
                  <a:pt x="3006852" y="295656"/>
                </a:lnTo>
                <a:lnTo>
                  <a:pt x="3006852" y="306324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897379" y="4629911"/>
            <a:ext cx="198120" cy="19812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939666" y="6567466"/>
            <a:ext cx="265802" cy="238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245864" y="6567223"/>
            <a:ext cx="177079" cy="2282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912108" y="6268212"/>
            <a:ext cx="537972" cy="3276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916679" y="6272784"/>
            <a:ext cx="528828" cy="792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912108" y="6268212"/>
            <a:ext cx="538480" cy="327660"/>
          </a:xfrm>
          <a:custGeom>
            <a:avLst/>
            <a:gdLst/>
            <a:ahLst/>
            <a:cxnLst/>
            <a:rect l="l" t="t" r="r" b="b"/>
            <a:pathLst>
              <a:path w="538479" h="327659">
                <a:moveTo>
                  <a:pt x="9144" y="58420"/>
                </a:moveTo>
                <a:lnTo>
                  <a:pt x="6096" y="56388"/>
                </a:lnTo>
                <a:lnTo>
                  <a:pt x="4572" y="54864"/>
                </a:lnTo>
                <a:lnTo>
                  <a:pt x="4572" y="53340"/>
                </a:lnTo>
                <a:lnTo>
                  <a:pt x="3048" y="53340"/>
                </a:lnTo>
                <a:lnTo>
                  <a:pt x="1524" y="51816"/>
                </a:lnTo>
                <a:lnTo>
                  <a:pt x="1524" y="50292"/>
                </a:lnTo>
                <a:lnTo>
                  <a:pt x="0" y="48768"/>
                </a:lnTo>
                <a:lnTo>
                  <a:pt x="0" y="39624"/>
                </a:lnTo>
                <a:lnTo>
                  <a:pt x="1524" y="38100"/>
                </a:lnTo>
                <a:lnTo>
                  <a:pt x="1524" y="36576"/>
                </a:lnTo>
                <a:lnTo>
                  <a:pt x="3048" y="35052"/>
                </a:lnTo>
                <a:lnTo>
                  <a:pt x="4572" y="35052"/>
                </a:lnTo>
                <a:lnTo>
                  <a:pt x="6096" y="32004"/>
                </a:lnTo>
                <a:lnTo>
                  <a:pt x="9144" y="30480"/>
                </a:lnTo>
                <a:lnTo>
                  <a:pt x="13716" y="28956"/>
                </a:lnTo>
                <a:lnTo>
                  <a:pt x="18288" y="25908"/>
                </a:lnTo>
                <a:lnTo>
                  <a:pt x="22860" y="24384"/>
                </a:lnTo>
                <a:lnTo>
                  <a:pt x="35052" y="21336"/>
                </a:lnTo>
                <a:lnTo>
                  <a:pt x="48768" y="16764"/>
                </a:lnTo>
                <a:lnTo>
                  <a:pt x="64008" y="13716"/>
                </a:lnTo>
                <a:lnTo>
                  <a:pt x="80772" y="10668"/>
                </a:lnTo>
                <a:lnTo>
                  <a:pt x="99060" y="9144"/>
                </a:lnTo>
                <a:lnTo>
                  <a:pt x="120396" y="6096"/>
                </a:lnTo>
                <a:lnTo>
                  <a:pt x="214884" y="0"/>
                </a:lnTo>
                <a:lnTo>
                  <a:pt x="321564" y="0"/>
                </a:lnTo>
                <a:lnTo>
                  <a:pt x="416052" y="6096"/>
                </a:lnTo>
                <a:lnTo>
                  <a:pt x="437388" y="9144"/>
                </a:lnTo>
                <a:lnTo>
                  <a:pt x="242316" y="9144"/>
                </a:lnTo>
                <a:lnTo>
                  <a:pt x="214884" y="10668"/>
                </a:lnTo>
                <a:lnTo>
                  <a:pt x="190500" y="10668"/>
                </a:lnTo>
                <a:lnTo>
                  <a:pt x="143256" y="13716"/>
                </a:lnTo>
                <a:lnTo>
                  <a:pt x="121920" y="16764"/>
                </a:lnTo>
                <a:lnTo>
                  <a:pt x="100584" y="18288"/>
                </a:lnTo>
                <a:lnTo>
                  <a:pt x="50292" y="27432"/>
                </a:lnTo>
                <a:lnTo>
                  <a:pt x="12192" y="39624"/>
                </a:lnTo>
                <a:lnTo>
                  <a:pt x="11430" y="41148"/>
                </a:lnTo>
                <a:lnTo>
                  <a:pt x="10668" y="41148"/>
                </a:lnTo>
                <a:lnTo>
                  <a:pt x="9144" y="42672"/>
                </a:lnTo>
                <a:lnTo>
                  <a:pt x="9144" y="58420"/>
                </a:lnTo>
                <a:close/>
              </a:path>
              <a:path w="538479" h="327659">
                <a:moveTo>
                  <a:pt x="528828" y="57150"/>
                </a:moveTo>
                <a:lnTo>
                  <a:pt x="528828" y="44196"/>
                </a:lnTo>
                <a:lnTo>
                  <a:pt x="522732" y="38100"/>
                </a:lnTo>
                <a:lnTo>
                  <a:pt x="472440" y="24384"/>
                </a:lnTo>
                <a:lnTo>
                  <a:pt x="416052" y="16764"/>
                </a:lnTo>
                <a:lnTo>
                  <a:pt x="394716" y="13716"/>
                </a:lnTo>
                <a:lnTo>
                  <a:pt x="347472" y="10668"/>
                </a:lnTo>
                <a:lnTo>
                  <a:pt x="321564" y="10668"/>
                </a:lnTo>
                <a:lnTo>
                  <a:pt x="295656" y="9144"/>
                </a:lnTo>
                <a:lnTo>
                  <a:pt x="437388" y="9144"/>
                </a:lnTo>
                <a:lnTo>
                  <a:pt x="455676" y="10668"/>
                </a:lnTo>
                <a:lnTo>
                  <a:pt x="473964" y="13716"/>
                </a:lnTo>
                <a:lnTo>
                  <a:pt x="489204" y="16764"/>
                </a:lnTo>
                <a:lnTo>
                  <a:pt x="502920" y="21336"/>
                </a:lnTo>
                <a:lnTo>
                  <a:pt x="513588" y="24384"/>
                </a:lnTo>
                <a:lnTo>
                  <a:pt x="522732" y="27432"/>
                </a:lnTo>
                <a:lnTo>
                  <a:pt x="527304" y="30480"/>
                </a:lnTo>
                <a:lnTo>
                  <a:pt x="530352" y="32004"/>
                </a:lnTo>
                <a:lnTo>
                  <a:pt x="534924" y="36576"/>
                </a:lnTo>
                <a:lnTo>
                  <a:pt x="534924" y="38100"/>
                </a:lnTo>
                <a:lnTo>
                  <a:pt x="536448" y="38100"/>
                </a:lnTo>
                <a:lnTo>
                  <a:pt x="536448" y="41148"/>
                </a:lnTo>
                <a:lnTo>
                  <a:pt x="537972" y="41148"/>
                </a:lnTo>
                <a:lnTo>
                  <a:pt x="537972" y="47244"/>
                </a:lnTo>
                <a:lnTo>
                  <a:pt x="536448" y="48768"/>
                </a:lnTo>
                <a:lnTo>
                  <a:pt x="536448" y="50292"/>
                </a:lnTo>
                <a:lnTo>
                  <a:pt x="533400" y="53340"/>
                </a:lnTo>
                <a:lnTo>
                  <a:pt x="533400" y="54864"/>
                </a:lnTo>
                <a:lnTo>
                  <a:pt x="528828" y="57150"/>
                </a:lnTo>
                <a:close/>
              </a:path>
              <a:path w="538479" h="327659">
                <a:moveTo>
                  <a:pt x="10668" y="42672"/>
                </a:moveTo>
                <a:lnTo>
                  <a:pt x="10668" y="41148"/>
                </a:lnTo>
                <a:lnTo>
                  <a:pt x="11430" y="41148"/>
                </a:lnTo>
                <a:lnTo>
                  <a:pt x="10668" y="42672"/>
                </a:lnTo>
                <a:close/>
              </a:path>
              <a:path w="538479" h="327659">
                <a:moveTo>
                  <a:pt x="9144" y="44196"/>
                </a:moveTo>
                <a:lnTo>
                  <a:pt x="9144" y="42672"/>
                </a:lnTo>
                <a:lnTo>
                  <a:pt x="10668" y="42672"/>
                </a:lnTo>
                <a:lnTo>
                  <a:pt x="9144" y="44196"/>
                </a:lnTo>
                <a:close/>
              </a:path>
              <a:path w="538479" h="327659">
                <a:moveTo>
                  <a:pt x="528320" y="44704"/>
                </a:moveTo>
                <a:lnTo>
                  <a:pt x="527304" y="42672"/>
                </a:lnTo>
                <a:lnTo>
                  <a:pt x="528828" y="44196"/>
                </a:lnTo>
                <a:lnTo>
                  <a:pt x="528320" y="44704"/>
                </a:lnTo>
                <a:close/>
              </a:path>
              <a:path w="538479" h="327659">
                <a:moveTo>
                  <a:pt x="10668" y="45720"/>
                </a:moveTo>
                <a:lnTo>
                  <a:pt x="9144" y="45720"/>
                </a:lnTo>
                <a:lnTo>
                  <a:pt x="9144" y="44196"/>
                </a:lnTo>
                <a:lnTo>
                  <a:pt x="10668" y="45720"/>
                </a:lnTo>
                <a:close/>
              </a:path>
              <a:path w="538479" h="327659">
                <a:moveTo>
                  <a:pt x="528828" y="45720"/>
                </a:moveTo>
                <a:lnTo>
                  <a:pt x="528320" y="44704"/>
                </a:lnTo>
                <a:lnTo>
                  <a:pt x="528828" y="44196"/>
                </a:lnTo>
                <a:lnTo>
                  <a:pt x="528828" y="45720"/>
                </a:lnTo>
                <a:close/>
              </a:path>
              <a:path w="538479" h="327659">
                <a:moveTo>
                  <a:pt x="437388" y="79248"/>
                </a:moveTo>
                <a:lnTo>
                  <a:pt x="321564" y="79248"/>
                </a:lnTo>
                <a:lnTo>
                  <a:pt x="416052" y="73152"/>
                </a:lnTo>
                <a:lnTo>
                  <a:pt x="435864" y="70104"/>
                </a:lnTo>
                <a:lnTo>
                  <a:pt x="454152" y="67056"/>
                </a:lnTo>
                <a:lnTo>
                  <a:pt x="470916" y="65532"/>
                </a:lnTo>
                <a:lnTo>
                  <a:pt x="486156" y="62484"/>
                </a:lnTo>
                <a:lnTo>
                  <a:pt x="499872" y="59436"/>
                </a:lnTo>
                <a:lnTo>
                  <a:pt x="510540" y="54864"/>
                </a:lnTo>
                <a:lnTo>
                  <a:pt x="515112" y="53340"/>
                </a:lnTo>
                <a:lnTo>
                  <a:pt x="527304" y="47244"/>
                </a:lnTo>
                <a:lnTo>
                  <a:pt x="525780" y="47244"/>
                </a:lnTo>
                <a:lnTo>
                  <a:pt x="528320" y="44704"/>
                </a:lnTo>
                <a:lnTo>
                  <a:pt x="528828" y="45720"/>
                </a:lnTo>
                <a:lnTo>
                  <a:pt x="528828" y="57150"/>
                </a:lnTo>
                <a:lnTo>
                  <a:pt x="527304" y="57912"/>
                </a:lnTo>
                <a:lnTo>
                  <a:pt x="522732" y="60960"/>
                </a:lnTo>
                <a:lnTo>
                  <a:pt x="519684" y="62484"/>
                </a:lnTo>
                <a:lnTo>
                  <a:pt x="513588" y="64008"/>
                </a:lnTo>
                <a:lnTo>
                  <a:pt x="502920" y="68580"/>
                </a:lnTo>
                <a:lnTo>
                  <a:pt x="489204" y="71628"/>
                </a:lnTo>
                <a:lnTo>
                  <a:pt x="473964" y="74676"/>
                </a:lnTo>
                <a:lnTo>
                  <a:pt x="455676" y="77724"/>
                </a:lnTo>
                <a:lnTo>
                  <a:pt x="437388" y="79248"/>
                </a:lnTo>
                <a:close/>
              </a:path>
              <a:path w="538479" h="327659">
                <a:moveTo>
                  <a:pt x="321564" y="88392"/>
                </a:moveTo>
                <a:lnTo>
                  <a:pt x="214884" y="88392"/>
                </a:lnTo>
                <a:lnTo>
                  <a:pt x="120396" y="82296"/>
                </a:lnTo>
                <a:lnTo>
                  <a:pt x="100584" y="79248"/>
                </a:lnTo>
                <a:lnTo>
                  <a:pt x="80772" y="77724"/>
                </a:lnTo>
                <a:lnTo>
                  <a:pt x="64008" y="74676"/>
                </a:lnTo>
                <a:lnTo>
                  <a:pt x="48768" y="71628"/>
                </a:lnTo>
                <a:lnTo>
                  <a:pt x="35052" y="68580"/>
                </a:lnTo>
                <a:lnTo>
                  <a:pt x="22860" y="64008"/>
                </a:lnTo>
                <a:lnTo>
                  <a:pt x="13716" y="60960"/>
                </a:lnTo>
                <a:lnTo>
                  <a:pt x="10668" y="59436"/>
                </a:lnTo>
                <a:lnTo>
                  <a:pt x="9144" y="58420"/>
                </a:lnTo>
                <a:lnTo>
                  <a:pt x="9144" y="45720"/>
                </a:lnTo>
                <a:lnTo>
                  <a:pt x="12192" y="48768"/>
                </a:lnTo>
                <a:lnTo>
                  <a:pt x="21336" y="53340"/>
                </a:lnTo>
                <a:lnTo>
                  <a:pt x="25908" y="54864"/>
                </a:lnTo>
                <a:lnTo>
                  <a:pt x="36576" y="59436"/>
                </a:lnTo>
                <a:lnTo>
                  <a:pt x="50292" y="62484"/>
                </a:lnTo>
                <a:lnTo>
                  <a:pt x="65532" y="65532"/>
                </a:lnTo>
                <a:lnTo>
                  <a:pt x="82296" y="67056"/>
                </a:lnTo>
                <a:lnTo>
                  <a:pt x="100584" y="70104"/>
                </a:lnTo>
                <a:lnTo>
                  <a:pt x="121920" y="73152"/>
                </a:lnTo>
                <a:lnTo>
                  <a:pt x="214884" y="79248"/>
                </a:lnTo>
                <a:lnTo>
                  <a:pt x="437388" y="79248"/>
                </a:lnTo>
                <a:lnTo>
                  <a:pt x="417576" y="82296"/>
                </a:lnTo>
                <a:lnTo>
                  <a:pt x="321564" y="88392"/>
                </a:lnTo>
                <a:close/>
              </a:path>
              <a:path w="538479" h="327659">
                <a:moveTo>
                  <a:pt x="437388" y="318516"/>
                </a:moveTo>
                <a:lnTo>
                  <a:pt x="321564" y="318516"/>
                </a:lnTo>
                <a:lnTo>
                  <a:pt x="416052" y="312420"/>
                </a:lnTo>
                <a:lnTo>
                  <a:pt x="435864" y="309372"/>
                </a:lnTo>
                <a:lnTo>
                  <a:pt x="454152" y="306324"/>
                </a:lnTo>
                <a:lnTo>
                  <a:pt x="470916" y="304800"/>
                </a:lnTo>
                <a:lnTo>
                  <a:pt x="486156" y="301752"/>
                </a:lnTo>
                <a:lnTo>
                  <a:pt x="499872" y="298704"/>
                </a:lnTo>
                <a:lnTo>
                  <a:pt x="510540" y="294132"/>
                </a:lnTo>
                <a:lnTo>
                  <a:pt x="515112" y="292608"/>
                </a:lnTo>
                <a:lnTo>
                  <a:pt x="518160" y="291084"/>
                </a:lnTo>
                <a:lnTo>
                  <a:pt x="522732" y="289560"/>
                </a:lnTo>
                <a:lnTo>
                  <a:pt x="524256" y="288036"/>
                </a:lnTo>
                <a:lnTo>
                  <a:pt x="527304" y="286512"/>
                </a:lnTo>
                <a:lnTo>
                  <a:pt x="525780" y="286512"/>
                </a:lnTo>
                <a:lnTo>
                  <a:pt x="528828" y="283464"/>
                </a:lnTo>
                <a:lnTo>
                  <a:pt x="528828" y="57150"/>
                </a:lnTo>
                <a:lnTo>
                  <a:pt x="533400" y="54864"/>
                </a:lnTo>
                <a:lnTo>
                  <a:pt x="533400" y="53340"/>
                </a:lnTo>
                <a:lnTo>
                  <a:pt x="536448" y="50292"/>
                </a:lnTo>
                <a:lnTo>
                  <a:pt x="536448" y="48768"/>
                </a:lnTo>
                <a:lnTo>
                  <a:pt x="537972" y="47244"/>
                </a:lnTo>
                <a:lnTo>
                  <a:pt x="537972" y="286512"/>
                </a:lnTo>
                <a:lnTo>
                  <a:pt x="536448" y="288036"/>
                </a:lnTo>
                <a:lnTo>
                  <a:pt x="536448" y="289560"/>
                </a:lnTo>
                <a:lnTo>
                  <a:pt x="530352" y="295656"/>
                </a:lnTo>
                <a:lnTo>
                  <a:pt x="527304" y="297180"/>
                </a:lnTo>
                <a:lnTo>
                  <a:pt x="522732" y="300228"/>
                </a:lnTo>
                <a:lnTo>
                  <a:pt x="513588" y="303276"/>
                </a:lnTo>
                <a:lnTo>
                  <a:pt x="502920" y="307848"/>
                </a:lnTo>
                <a:lnTo>
                  <a:pt x="489204" y="310896"/>
                </a:lnTo>
                <a:lnTo>
                  <a:pt x="473964" y="313944"/>
                </a:lnTo>
                <a:lnTo>
                  <a:pt x="455676" y="316992"/>
                </a:lnTo>
                <a:lnTo>
                  <a:pt x="437388" y="318516"/>
                </a:lnTo>
                <a:close/>
              </a:path>
              <a:path w="538479" h="327659">
                <a:moveTo>
                  <a:pt x="321564" y="327660"/>
                </a:moveTo>
                <a:lnTo>
                  <a:pt x="214884" y="327660"/>
                </a:lnTo>
                <a:lnTo>
                  <a:pt x="141732" y="323088"/>
                </a:lnTo>
                <a:lnTo>
                  <a:pt x="100584" y="320040"/>
                </a:lnTo>
                <a:lnTo>
                  <a:pt x="48768" y="310896"/>
                </a:lnTo>
                <a:lnTo>
                  <a:pt x="22860" y="303276"/>
                </a:lnTo>
                <a:lnTo>
                  <a:pt x="13716" y="300228"/>
                </a:lnTo>
                <a:lnTo>
                  <a:pt x="10668" y="297180"/>
                </a:lnTo>
                <a:lnTo>
                  <a:pt x="7620" y="295656"/>
                </a:lnTo>
                <a:lnTo>
                  <a:pt x="6096" y="295656"/>
                </a:lnTo>
                <a:lnTo>
                  <a:pt x="4572" y="292608"/>
                </a:lnTo>
                <a:lnTo>
                  <a:pt x="3048" y="292608"/>
                </a:lnTo>
                <a:lnTo>
                  <a:pt x="1524" y="291084"/>
                </a:lnTo>
                <a:lnTo>
                  <a:pt x="1524" y="289560"/>
                </a:lnTo>
                <a:lnTo>
                  <a:pt x="0" y="288036"/>
                </a:lnTo>
                <a:lnTo>
                  <a:pt x="0" y="48768"/>
                </a:lnTo>
                <a:lnTo>
                  <a:pt x="1524" y="50292"/>
                </a:lnTo>
                <a:lnTo>
                  <a:pt x="1524" y="51816"/>
                </a:lnTo>
                <a:lnTo>
                  <a:pt x="3048" y="53340"/>
                </a:lnTo>
                <a:lnTo>
                  <a:pt x="4572" y="53340"/>
                </a:lnTo>
                <a:lnTo>
                  <a:pt x="4572" y="54864"/>
                </a:lnTo>
                <a:lnTo>
                  <a:pt x="6096" y="56388"/>
                </a:lnTo>
                <a:lnTo>
                  <a:pt x="9144" y="58420"/>
                </a:lnTo>
                <a:lnTo>
                  <a:pt x="9144" y="284988"/>
                </a:lnTo>
                <a:lnTo>
                  <a:pt x="12192" y="288036"/>
                </a:lnTo>
                <a:lnTo>
                  <a:pt x="21336" y="292608"/>
                </a:lnTo>
                <a:lnTo>
                  <a:pt x="25908" y="294132"/>
                </a:lnTo>
                <a:lnTo>
                  <a:pt x="36576" y="298704"/>
                </a:lnTo>
                <a:lnTo>
                  <a:pt x="50292" y="301752"/>
                </a:lnTo>
                <a:lnTo>
                  <a:pt x="65532" y="304800"/>
                </a:lnTo>
                <a:lnTo>
                  <a:pt x="82296" y="306324"/>
                </a:lnTo>
                <a:lnTo>
                  <a:pt x="100584" y="309372"/>
                </a:lnTo>
                <a:lnTo>
                  <a:pt x="121920" y="312420"/>
                </a:lnTo>
                <a:lnTo>
                  <a:pt x="214884" y="318516"/>
                </a:lnTo>
                <a:lnTo>
                  <a:pt x="437388" y="318516"/>
                </a:lnTo>
                <a:lnTo>
                  <a:pt x="417576" y="321564"/>
                </a:lnTo>
                <a:lnTo>
                  <a:pt x="321564" y="327660"/>
                </a:lnTo>
                <a:close/>
              </a:path>
              <a:path w="538479" h="327659">
                <a:moveTo>
                  <a:pt x="10668" y="284988"/>
                </a:moveTo>
                <a:lnTo>
                  <a:pt x="9144" y="284988"/>
                </a:lnTo>
                <a:lnTo>
                  <a:pt x="9144" y="283464"/>
                </a:lnTo>
                <a:lnTo>
                  <a:pt x="10668" y="284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539008" y="6588338"/>
            <a:ext cx="116208" cy="296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363467" y="6259068"/>
            <a:ext cx="537972" cy="3368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368040" y="6263640"/>
            <a:ext cx="528827" cy="822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363467" y="6259068"/>
            <a:ext cx="538480" cy="337185"/>
          </a:xfrm>
          <a:custGeom>
            <a:avLst/>
            <a:gdLst/>
            <a:ahLst/>
            <a:cxnLst/>
            <a:rect l="l" t="t" r="r" b="b"/>
            <a:pathLst>
              <a:path w="538479" h="337184">
                <a:moveTo>
                  <a:pt x="321564" y="1524"/>
                </a:moveTo>
                <a:lnTo>
                  <a:pt x="214884" y="1524"/>
                </a:lnTo>
                <a:lnTo>
                  <a:pt x="242316" y="0"/>
                </a:lnTo>
                <a:lnTo>
                  <a:pt x="295656" y="0"/>
                </a:lnTo>
                <a:lnTo>
                  <a:pt x="321564" y="1524"/>
                </a:lnTo>
                <a:close/>
              </a:path>
              <a:path w="538479" h="337184">
                <a:moveTo>
                  <a:pt x="9144" y="59436"/>
                </a:moveTo>
                <a:lnTo>
                  <a:pt x="7620" y="57912"/>
                </a:lnTo>
                <a:lnTo>
                  <a:pt x="4572" y="56388"/>
                </a:lnTo>
                <a:lnTo>
                  <a:pt x="4572" y="54864"/>
                </a:lnTo>
                <a:lnTo>
                  <a:pt x="3048" y="54864"/>
                </a:lnTo>
                <a:lnTo>
                  <a:pt x="1524" y="53340"/>
                </a:lnTo>
                <a:lnTo>
                  <a:pt x="1524" y="51816"/>
                </a:lnTo>
                <a:lnTo>
                  <a:pt x="0" y="50292"/>
                </a:lnTo>
                <a:lnTo>
                  <a:pt x="0" y="41148"/>
                </a:lnTo>
                <a:lnTo>
                  <a:pt x="1524" y="39624"/>
                </a:lnTo>
                <a:lnTo>
                  <a:pt x="1524" y="38100"/>
                </a:lnTo>
                <a:lnTo>
                  <a:pt x="4572" y="36576"/>
                </a:lnTo>
                <a:lnTo>
                  <a:pt x="6096" y="33528"/>
                </a:lnTo>
                <a:lnTo>
                  <a:pt x="7620" y="33528"/>
                </a:lnTo>
                <a:lnTo>
                  <a:pt x="10668" y="32004"/>
                </a:lnTo>
                <a:lnTo>
                  <a:pt x="13716" y="28956"/>
                </a:lnTo>
                <a:lnTo>
                  <a:pt x="22860" y="25908"/>
                </a:lnTo>
                <a:lnTo>
                  <a:pt x="64008" y="15240"/>
                </a:lnTo>
                <a:lnTo>
                  <a:pt x="120396" y="7620"/>
                </a:lnTo>
                <a:lnTo>
                  <a:pt x="141732" y="4572"/>
                </a:lnTo>
                <a:lnTo>
                  <a:pt x="190500" y="1524"/>
                </a:lnTo>
                <a:lnTo>
                  <a:pt x="347472" y="1524"/>
                </a:lnTo>
                <a:lnTo>
                  <a:pt x="394716" y="4572"/>
                </a:lnTo>
                <a:lnTo>
                  <a:pt x="417576" y="7620"/>
                </a:lnTo>
                <a:lnTo>
                  <a:pt x="437388" y="9144"/>
                </a:lnTo>
                <a:lnTo>
                  <a:pt x="268224" y="9144"/>
                </a:lnTo>
                <a:lnTo>
                  <a:pt x="242316" y="10668"/>
                </a:lnTo>
                <a:lnTo>
                  <a:pt x="216408" y="10668"/>
                </a:lnTo>
                <a:lnTo>
                  <a:pt x="121920" y="16764"/>
                </a:lnTo>
                <a:lnTo>
                  <a:pt x="102108" y="19812"/>
                </a:lnTo>
                <a:lnTo>
                  <a:pt x="82296" y="21336"/>
                </a:lnTo>
                <a:lnTo>
                  <a:pt x="65532" y="24384"/>
                </a:lnTo>
                <a:lnTo>
                  <a:pt x="50292" y="27432"/>
                </a:lnTo>
                <a:lnTo>
                  <a:pt x="38100" y="30480"/>
                </a:lnTo>
                <a:lnTo>
                  <a:pt x="27432" y="35052"/>
                </a:lnTo>
                <a:lnTo>
                  <a:pt x="18288" y="38100"/>
                </a:lnTo>
                <a:lnTo>
                  <a:pt x="12192" y="41148"/>
                </a:lnTo>
                <a:lnTo>
                  <a:pt x="13716" y="41148"/>
                </a:lnTo>
                <a:lnTo>
                  <a:pt x="10668" y="42672"/>
                </a:lnTo>
                <a:lnTo>
                  <a:pt x="9906" y="44196"/>
                </a:lnTo>
                <a:lnTo>
                  <a:pt x="9144" y="44196"/>
                </a:lnTo>
                <a:lnTo>
                  <a:pt x="9144" y="59436"/>
                </a:lnTo>
                <a:close/>
              </a:path>
              <a:path w="538479" h="337184">
                <a:moveTo>
                  <a:pt x="528828" y="45720"/>
                </a:moveTo>
                <a:lnTo>
                  <a:pt x="527304" y="42672"/>
                </a:lnTo>
                <a:lnTo>
                  <a:pt x="524256" y="41148"/>
                </a:lnTo>
                <a:lnTo>
                  <a:pt x="525780" y="41148"/>
                </a:lnTo>
                <a:lnTo>
                  <a:pt x="519684" y="38100"/>
                </a:lnTo>
                <a:lnTo>
                  <a:pt x="510540" y="35052"/>
                </a:lnTo>
                <a:lnTo>
                  <a:pt x="499872" y="30480"/>
                </a:lnTo>
                <a:lnTo>
                  <a:pt x="487680" y="27432"/>
                </a:lnTo>
                <a:lnTo>
                  <a:pt x="472440" y="24384"/>
                </a:lnTo>
                <a:lnTo>
                  <a:pt x="455676" y="21336"/>
                </a:lnTo>
                <a:lnTo>
                  <a:pt x="435864" y="19812"/>
                </a:lnTo>
                <a:lnTo>
                  <a:pt x="416052" y="16764"/>
                </a:lnTo>
                <a:lnTo>
                  <a:pt x="321564" y="10668"/>
                </a:lnTo>
                <a:lnTo>
                  <a:pt x="295656" y="10668"/>
                </a:lnTo>
                <a:lnTo>
                  <a:pt x="268224" y="9144"/>
                </a:lnTo>
                <a:lnTo>
                  <a:pt x="437388" y="9144"/>
                </a:lnTo>
                <a:lnTo>
                  <a:pt x="457200" y="12192"/>
                </a:lnTo>
                <a:lnTo>
                  <a:pt x="473964" y="15240"/>
                </a:lnTo>
                <a:lnTo>
                  <a:pt x="489204" y="18288"/>
                </a:lnTo>
                <a:lnTo>
                  <a:pt x="502920" y="21336"/>
                </a:lnTo>
                <a:lnTo>
                  <a:pt x="513588" y="25908"/>
                </a:lnTo>
                <a:lnTo>
                  <a:pt x="519684" y="27432"/>
                </a:lnTo>
                <a:lnTo>
                  <a:pt x="522732" y="28956"/>
                </a:lnTo>
                <a:lnTo>
                  <a:pt x="527304" y="32004"/>
                </a:lnTo>
                <a:lnTo>
                  <a:pt x="530352" y="33528"/>
                </a:lnTo>
                <a:lnTo>
                  <a:pt x="531876" y="33528"/>
                </a:lnTo>
                <a:lnTo>
                  <a:pt x="533400" y="36576"/>
                </a:lnTo>
                <a:lnTo>
                  <a:pt x="537972" y="41148"/>
                </a:lnTo>
                <a:lnTo>
                  <a:pt x="537972" y="44196"/>
                </a:lnTo>
                <a:lnTo>
                  <a:pt x="528828" y="44196"/>
                </a:lnTo>
                <a:lnTo>
                  <a:pt x="528828" y="45720"/>
                </a:lnTo>
                <a:close/>
              </a:path>
              <a:path w="538479" h="337184">
                <a:moveTo>
                  <a:pt x="9144" y="45720"/>
                </a:moveTo>
                <a:lnTo>
                  <a:pt x="9144" y="44196"/>
                </a:lnTo>
                <a:lnTo>
                  <a:pt x="9906" y="44196"/>
                </a:lnTo>
                <a:lnTo>
                  <a:pt x="9144" y="45720"/>
                </a:lnTo>
                <a:close/>
              </a:path>
              <a:path w="538479" h="337184">
                <a:moveTo>
                  <a:pt x="528828" y="59436"/>
                </a:moveTo>
                <a:lnTo>
                  <a:pt x="528828" y="44196"/>
                </a:lnTo>
                <a:lnTo>
                  <a:pt x="537972" y="44196"/>
                </a:lnTo>
                <a:lnTo>
                  <a:pt x="537972" y="50292"/>
                </a:lnTo>
                <a:lnTo>
                  <a:pt x="536448" y="51816"/>
                </a:lnTo>
                <a:lnTo>
                  <a:pt x="536448" y="53340"/>
                </a:lnTo>
                <a:lnTo>
                  <a:pt x="534924" y="53340"/>
                </a:lnTo>
                <a:lnTo>
                  <a:pt x="533400" y="54864"/>
                </a:lnTo>
                <a:lnTo>
                  <a:pt x="533400" y="56388"/>
                </a:lnTo>
                <a:lnTo>
                  <a:pt x="530352" y="57912"/>
                </a:lnTo>
                <a:lnTo>
                  <a:pt x="528828" y="59436"/>
                </a:lnTo>
                <a:close/>
              </a:path>
              <a:path w="538479" h="337184">
                <a:moveTo>
                  <a:pt x="10668" y="48768"/>
                </a:moveTo>
                <a:lnTo>
                  <a:pt x="9144" y="47244"/>
                </a:lnTo>
                <a:lnTo>
                  <a:pt x="9144" y="45720"/>
                </a:lnTo>
                <a:lnTo>
                  <a:pt x="10668" y="48768"/>
                </a:lnTo>
                <a:close/>
              </a:path>
              <a:path w="538479" h="337184">
                <a:moveTo>
                  <a:pt x="527812" y="47752"/>
                </a:moveTo>
                <a:lnTo>
                  <a:pt x="528828" y="45720"/>
                </a:lnTo>
                <a:lnTo>
                  <a:pt x="528828" y="47244"/>
                </a:lnTo>
                <a:lnTo>
                  <a:pt x="527812" y="47752"/>
                </a:lnTo>
                <a:close/>
              </a:path>
              <a:path w="538479" h="337184">
                <a:moveTo>
                  <a:pt x="321564" y="91440"/>
                </a:moveTo>
                <a:lnTo>
                  <a:pt x="214884" y="91440"/>
                </a:lnTo>
                <a:lnTo>
                  <a:pt x="120396" y="85344"/>
                </a:lnTo>
                <a:lnTo>
                  <a:pt x="80772" y="79248"/>
                </a:lnTo>
                <a:lnTo>
                  <a:pt x="35052" y="70104"/>
                </a:lnTo>
                <a:lnTo>
                  <a:pt x="18288" y="64008"/>
                </a:lnTo>
                <a:lnTo>
                  <a:pt x="13716" y="62484"/>
                </a:lnTo>
                <a:lnTo>
                  <a:pt x="10668" y="60960"/>
                </a:lnTo>
                <a:lnTo>
                  <a:pt x="9144" y="59436"/>
                </a:lnTo>
                <a:lnTo>
                  <a:pt x="9144" y="47244"/>
                </a:lnTo>
                <a:lnTo>
                  <a:pt x="12192" y="50292"/>
                </a:lnTo>
                <a:lnTo>
                  <a:pt x="18288" y="53340"/>
                </a:lnTo>
                <a:lnTo>
                  <a:pt x="22860" y="54864"/>
                </a:lnTo>
                <a:lnTo>
                  <a:pt x="27432" y="57912"/>
                </a:lnTo>
                <a:lnTo>
                  <a:pt x="38100" y="60960"/>
                </a:lnTo>
                <a:lnTo>
                  <a:pt x="82296" y="70104"/>
                </a:lnTo>
                <a:lnTo>
                  <a:pt x="121920" y="74676"/>
                </a:lnTo>
                <a:lnTo>
                  <a:pt x="143256" y="77724"/>
                </a:lnTo>
                <a:lnTo>
                  <a:pt x="190500" y="80772"/>
                </a:lnTo>
                <a:lnTo>
                  <a:pt x="216408" y="80772"/>
                </a:lnTo>
                <a:lnTo>
                  <a:pt x="242316" y="82296"/>
                </a:lnTo>
                <a:lnTo>
                  <a:pt x="437388" y="82296"/>
                </a:lnTo>
                <a:lnTo>
                  <a:pt x="417576" y="85344"/>
                </a:lnTo>
                <a:lnTo>
                  <a:pt x="321564" y="91440"/>
                </a:lnTo>
                <a:close/>
              </a:path>
              <a:path w="538479" h="337184">
                <a:moveTo>
                  <a:pt x="527304" y="48768"/>
                </a:moveTo>
                <a:lnTo>
                  <a:pt x="527812" y="47752"/>
                </a:lnTo>
                <a:lnTo>
                  <a:pt x="528828" y="47244"/>
                </a:lnTo>
                <a:lnTo>
                  <a:pt x="527304" y="48768"/>
                </a:lnTo>
                <a:close/>
              </a:path>
              <a:path w="538479" h="337184">
                <a:moveTo>
                  <a:pt x="437388" y="82296"/>
                </a:moveTo>
                <a:lnTo>
                  <a:pt x="295656" y="82296"/>
                </a:lnTo>
                <a:lnTo>
                  <a:pt x="321564" y="80772"/>
                </a:lnTo>
                <a:lnTo>
                  <a:pt x="347472" y="80772"/>
                </a:lnTo>
                <a:lnTo>
                  <a:pt x="394716" y="77724"/>
                </a:lnTo>
                <a:lnTo>
                  <a:pt x="416052" y="74676"/>
                </a:lnTo>
                <a:lnTo>
                  <a:pt x="435864" y="73152"/>
                </a:lnTo>
                <a:lnTo>
                  <a:pt x="455676" y="70104"/>
                </a:lnTo>
                <a:lnTo>
                  <a:pt x="499872" y="60960"/>
                </a:lnTo>
                <a:lnTo>
                  <a:pt x="519684" y="53340"/>
                </a:lnTo>
                <a:lnTo>
                  <a:pt x="522732" y="51816"/>
                </a:lnTo>
                <a:lnTo>
                  <a:pt x="524256" y="50292"/>
                </a:lnTo>
                <a:lnTo>
                  <a:pt x="527304" y="48768"/>
                </a:lnTo>
                <a:lnTo>
                  <a:pt x="528828" y="47244"/>
                </a:lnTo>
                <a:lnTo>
                  <a:pt x="528828" y="59436"/>
                </a:lnTo>
                <a:lnTo>
                  <a:pt x="527304" y="60960"/>
                </a:lnTo>
                <a:lnTo>
                  <a:pt x="524256" y="62484"/>
                </a:lnTo>
                <a:lnTo>
                  <a:pt x="519684" y="64008"/>
                </a:lnTo>
                <a:lnTo>
                  <a:pt x="513588" y="67056"/>
                </a:lnTo>
                <a:lnTo>
                  <a:pt x="502920" y="70104"/>
                </a:lnTo>
                <a:lnTo>
                  <a:pt x="489204" y="73152"/>
                </a:lnTo>
                <a:lnTo>
                  <a:pt x="473964" y="76200"/>
                </a:lnTo>
                <a:lnTo>
                  <a:pt x="457200" y="79248"/>
                </a:lnTo>
                <a:lnTo>
                  <a:pt x="437388" y="82296"/>
                </a:lnTo>
                <a:close/>
              </a:path>
              <a:path w="538479" h="337184">
                <a:moveTo>
                  <a:pt x="527304" y="48768"/>
                </a:moveTo>
                <a:lnTo>
                  <a:pt x="525780" y="48768"/>
                </a:lnTo>
                <a:lnTo>
                  <a:pt x="527812" y="47752"/>
                </a:lnTo>
                <a:lnTo>
                  <a:pt x="527304" y="48768"/>
                </a:lnTo>
                <a:close/>
              </a:path>
              <a:path w="538479" h="337184">
                <a:moveTo>
                  <a:pt x="323088" y="336804"/>
                </a:moveTo>
                <a:lnTo>
                  <a:pt x="214884" y="336804"/>
                </a:lnTo>
                <a:lnTo>
                  <a:pt x="120396" y="330708"/>
                </a:lnTo>
                <a:lnTo>
                  <a:pt x="100584" y="327660"/>
                </a:lnTo>
                <a:lnTo>
                  <a:pt x="80772" y="326136"/>
                </a:lnTo>
                <a:lnTo>
                  <a:pt x="64008" y="323088"/>
                </a:lnTo>
                <a:lnTo>
                  <a:pt x="48768" y="320040"/>
                </a:lnTo>
                <a:lnTo>
                  <a:pt x="35052" y="315468"/>
                </a:lnTo>
                <a:lnTo>
                  <a:pt x="24384" y="312420"/>
                </a:lnTo>
                <a:lnTo>
                  <a:pt x="18288" y="310896"/>
                </a:lnTo>
                <a:lnTo>
                  <a:pt x="13716" y="307848"/>
                </a:lnTo>
                <a:lnTo>
                  <a:pt x="7620" y="304800"/>
                </a:lnTo>
                <a:lnTo>
                  <a:pt x="7620" y="303276"/>
                </a:lnTo>
                <a:lnTo>
                  <a:pt x="6096" y="303276"/>
                </a:lnTo>
                <a:lnTo>
                  <a:pt x="1524" y="298704"/>
                </a:lnTo>
                <a:lnTo>
                  <a:pt x="1524" y="297180"/>
                </a:lnTo>
                <a:lnTo>
                  <a:pt x="0" y="295656"/>
                </a:lnTo>
                <a:lnTo>
                  <a:pt x="0" y="50292"/>
                </a:lnTo>
                <a:lnTo>
                  <a:pt x="1524" y="51816"/>
                </a:lnTo>
                <a:lnTo>
                  <a:pt x="1524" y="53340"/>
                </a:lnTo>
                <a:lnTo>
                  <a:pt x="3048" y="54864"/>
                </a:lnTo>
                <a:lnTo>
                  <a:pt x="4572" y="54864"/>
                </a:lnTo>
                <a:lnTo>
                  <a:pt x="4572" y="56388"/>
                </a:lnTo>
                <a:lnTo>
                  <a:pt x="7620" y="57912"/>
                </a:lnTo>
                <a:lnTo>
                  <a:pt x="9144" y="59436"/>
                </a:lnTo>
                <a:lnTo>
                  <a:pt x="9144" y="292608"/>
                </a:lnTo>
                <a:lnTo>
                  <a:pt x="13716" y="297180"/>
                </a:lnTo>
                <a:lnTo>
                  <a:pt x="15240" y="297180"/>
                </a:lnTo>
                <a:lnTo>
                  <a:pt x="18288" y="300228"/>
                </a:lnTo>
                <a:lnTo>
                  <a:pt x="27432" y="303276"/>
                </a:lnTo>
                <a:lnTo>
                  <a:pt x="65532" y="312420"/>
                </a:lnTo>
                <a:lnTo>
                  <a:pt x="121920" y="321564"/>
                </a:lnTo>
                <a:lnTo>
                  <a:pt x="216408" y="327660"/>
                </a:lnTo>
                <a:lnTo>
                  <a:pt x="437388" y="327660"/>
                </a:lnTo>
                <a:lnTo>
                  <a:pt x="417576" y="330708"/>
                </a:lnTo>
                <a:lnTo>
                  <a:pt x="323088" y="336804"/>
                </a:lnTo>
                <a:close/>
              </a:path>
              <a:path w="538479" h="337184">
                <a:moveTo>
                  <a:pt x="537972" y="294132"/>
                </a:moveTo>
                <a:lnTo>
                  <a:pt x="527304" y="294132"/>
                </a:lnTo>
                <a:lnTo>
                  <a:pt x="528828" y="292608"/>
                </a:lnTo>
                <a:lnTo>
                  <a:pt x="528828" y="59436"/>
                </a:lnTo>
                <a:lnTo>
                  <a:pt x="530352" y="57912"/>
                </a:lnTo>
                <a:lnTo>
                  <a:pt x="533400" y="56388"/>
                </a:lnTo>
                <a:lnTo>
                  <a:pt x="533400" y="54864"/>
                </a:lnTo>
                <a:lnTo>
                  <a:pt x="534924" y="53340"/>
                </a:lnTo>
                <a:lnTo>
                  <a:pt x="536448" y="53340"/>
                </a:lnTo>
                <a:lnTo>
                  <a:pt x="536448" y="51816"/>
                </a:lnTo>
                <a:lnTo>
                  <a:pt x="537972" y="50292"/>
                </a:lnTo>
                <a:lnTo>
                  <a:pt x="537972" y="294132"/>
                </a:lnTo>
                <a:close/>
              </a:path>
              <a:path w="538479" h="337184">
                <a:moveTo>
                  <a:pt x="10668" y="294132"/>
                </a:moveTo>
                <a:lnTo>
                  <a:pt x="9144" y="292608"/>
                </a:lnTo>
                <a:lnTo>
                  <a:pt x="9144" y="291084"/>
                </a:lnTo>
                <a:lnTo>
                  <a:pt x="10668" y="294132"/>
                </a:lnTo>
                <a:close/>
              </a:path>
              <a:path w="538479" h="337184">
                <a:moveTo>
                  <a:pt x="527812" y="293116"/>
                </a:moveTo>
                <a:lnTo>
                  <a:pt x="528828" y="291084"/>
                </a:lnTo>
                <a:lnTo>
                  <a:pt x="528828" y="292608"/>
                </a:lnTo>
                <a:lnTo>
                  <a:pt x="527812" y="293116"/>
                </a:lnTo>
                <a:close/>
              </a:path>
              <a:path w="538479" h="337184">
                <a:moveTo>
                  <a:pt x="527304" y="294132"/>
                </a:moveTo>
                <a:lnTo>
                  <a:pt x="527812" y="293116"/>
                </a:lnTo>
                <a:lnTo>
                  <a:pt x="528828" y="292608"/>
                </a:lnTo>
                <a:lnTo>
                  <a:pt x="527304" y="294132"/>
                </a:lnTo>
                <a:close/>
              </a:path>
              <a:path w="538479" h="337184">
                <a:moveTo>
                  <a:pt x="524764" y="296164"/>
                </a:moveTo>
                <a:lnTo>
                  <a:pt x="525780" y="294132"/>
                </a:lnTo>
                <a:lnTo>
                  <a:pt x="527812" y="293116"/>
                </a:lnTo>
                <a:lnTo>
                  <a:pt x="527304" y="294132"/>
                </a:lnTo>
                <a:lnTo>
                  <a:pt x="537972" y="294132"/>
                </a:lnTo>
                <a:lnTo>
                  <a:pt x="537972" y="295656"/>
                </a:lnTo>
                <a:lnTo>
                  <a:pt x="525780" y="295656"/>
                </a:lnTo>
                <a:lnTo>
                  <a:pt x="524764" y="296164"/>
                </a:lnTo>
                <a:close/>
              </a:path>
              <a:path w="538479" h="337184">
                <a:moveTo>
                  <a:pt x="15240" y="297180"/>
                </a:moveTo>
                <a:lnTo>
                  <a:pt x="13716" y="297180"/>
                </a:lnTo>
                <a:lnTo>
                  <a:pt x="12192" y="295656"/>
                </a:lnTo>
                <a:lnTo>
                  <a:pt x="15240" y="297180"/>
                </a:lnTo>
                <a:close/>
              </a:path>
              <a:path w="538479" h="337184">
                <a:moveTo>
                  <a:pt x="524256" y="297180"/>
                </a:moveTo>
                <a:lnTo>
                  <a:pt x="524764" y="296164"/>
                </a:lnTo>
                <a:lnTo>
                  <a:pt x="525780" y="295656"/>
                </a:lnTo>
                <a:lnTo>
                  <a:pt x="524256" y="297180"/>
                </a:lnTo>
                <a:close/>
              </a:path>
              <a:path w="538479" h="337184">
                <a:moveTo>
                  <a:pt x="536448" y="297180"/>
                </a:moveTo>
                <a:lnTo>
                  <a:pt x="524256" y="297180"/>
                </a:lnTo>
                <a:lnTo>
                  <a:pt x="525780" y="295656"/>
                </a:lnTo>
                <a:lnTo>
                  <a:pt x="537972" y="295656"/>
                </a:lnTo>
                <a:lnTo>
                  <a:pt x="536448" y="297180"/>
                </a:lnTo>
                <a:close/>
              </a:path>
              <a:path w="538479" h="337184">
                <a:moveTo>
                  <a:pt x="437388" y="327660"/>
                </a:moveTo>
                <a:lnTo>
                  <a:pt x="321564" y="327660"/>
                </a:lnTo>
                <a:lnTo>
                  <a:pt x="416052" y="321564"/>
                </a:lnTo>
                <a:lnTo>
                  <a:pt x="455676" y="315468"/>
                </a:lnTo>
                <a:lnTo>
                  <a:pt x="499872" y="306324"/>
                </a:lnTo>
                <a:lnTo>
                  <a:pt x="522732" y="297180"/>
                </a:lnTo>
                <a:lnTo>
                  <a:pt x="524764" y="296164"/>
                </a:lnTo>
                <a:lnTo>
                  <a:pt x="524256" y="297180"/>
                </a:lnTo>
                <a:lnTo>
                  <a:pt x="536448" y="297180"/>
                </a:lnTo>
                <a:lnTo>
                  <a:pt x="536448" y="298704"/>
                </a:lnTo>
                <a:lnTo>
                  <a:pt x="534924" y="298704"/>
                </a:lnTo>
                <a:lnTo>
                  <a:pt x="533400" y="301752"/>
                </a:lnTo>
                <a:lnTo>
                  <a:pt x="531876" y="303276"/>
                </a:lnTo>
                <a:lnTo>
                  <a:pt x="530352" y="303276"/>
                </a:lnTo>
                <a:lnTo>
                  <a:pt x="530352" y="304800"/>
                </a:lnTo>
                <a:lnTo>
                  <a:pt x="524256" y="307848"/>
                </a:lnTo>
                <a:lnTo>
                  <a:pt x="519684" y="310896"/>
                </a:lnTo>
                <a:lnTo>
                  <a:pt x="513588" y="312420"/>
                </a:lnTo>
                <a:lnTo>
                  <a:pt x="502920" y="315468"/>
                </a:lnTo>
                <a:lnTo>
                  <a:pt x="489204" y="320040"/>
                </a:lnTo>
                <a:lnTo>
                  <a:pt x="473964" y="323088"/>
                </a:lnTo>
                <a:lnTo>
                  <a:pt x="457200" y="326136"/>
                </a:lnTo>
                <a:lnTo>
                  <a:pt x="437388" y="3276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555491" y="5766815"/>
            <a:ext cx="350520" cy="280670"/>
          </a:xfrm>
          <a:custGeom>
            <a:avLst/>
            <a:gdLst/>
            <a:ahLst/>
            <a:cxnLst/>
            <a:rect l="l" t="t" r="r" b="b"/>
            <a:pathLst>
              <a:path w="350520" h="280670">
                <a:moveTo>
                  <a:pt x="32004" y="77724"/>
                </a:moveTo>
                <a:lnTo>
                  <a:pt x="0" y="77724"/>
                </a:lnTo>
                <a:lnTo>
                  <a:pt x="38100" y="0"/>
                </a:lnTo>
                <a:lnTo>
                  <a:pt x="70731" y="64008"/>
                </a:lnTo>
                <a:lnTo>
                  <a:pt x="32004" y="64008"/>
                </a:lnTo>
                <a:lnTo>
                  <a:pt x="32004" y="77724"/>
                </a:lnTo>
                <a:close/>
              </a:path>
              <a:path w="350520" h="280670">
                <a:moveTo>
                  <a:pt x="338328" y="146304"/>
                </a:moveTo>
                <a:lnTo>
                  <a:pt x="35052" y="146304"/>
                </a:lnTo>
                <a:lnTo>
                  <a:pt x="32004" y="144780"/>
                </a:lnTo>
                <a:lnTo>
                  <a:pt x="32004" y="64008"/>
                </a:lnTo>
                <a:lnTo>
                  <a:pt x="44196" y="64008"/>
                </a:lnTo>
                <a:lnTo>
                  <a:pt x="44196" y="134112"/>
                </a:lnTo>
                <a:lnTo>
                  <a:pt x="38100" y="134112"/>
                </a:lnTo>
                <a:lnTo>
                  <a:pt x="44196" y="140208"/>
                </a:lnTo>
                <a:lnTo>
                  <a:pt x="338328" y="140208"/>
                </a:lnTo>
                <a:lnTo>
                  <a:pt x="338328" y="146304"/>
                </a:lnTo>
                <a:close/>
              </a:path>
              <a:path w="350520" h="280670">
                <a:moveTo>
                  <a:pt x="77724" y="77724"/>
                </a:moveTo>
                <a:lnTo>
                  <a:pt x="44196" y="77724"/>
                </a:lnTo>
                <a:lnTo>
                  <a:pt x="44196" y="64008"/>
                </a:lnTo>
                <a:lnTo>
                  <a:pt x="70731" y="64008"/>
                </a:lnTo>
                <a:lnTo>
                  <a:pt x="77724" y="77724"/>
                </a:lnTo>
                <a:close/>
              </a:path>
              <a:path w="350520" h="280670">
                <a:moveTo>
                  <a:pt x="44196" y="140208"/>
                </a:moveTo>
                <a:lnTo>
                  <a:pt x="38100" y="134112"/>
                </a:lnTo>
                <a:lnTo>
                  <a:pt x="44196" y="134112"/>
                </a:lnTo>
                <a:lnTo>
                  <a:pt x="44196" y="140208"/>
                </a:lnTo>
                <a:close/>
              </a:path>
              <a:path w="350520" h="280670">
                <a:moveTo>
                  <a:pt x="350520" y="146304"/>
                </a:moveTo>
                <a:lnTo>
                  <a:pt x="344424" y="146304"/>
                </a:lnTo>
                <a:lnTo>
                  <a:pt x="338328" y="140208"/>
                </a:lnTo>
                <a:lnTo>
                  <a:pt x="44196" y="140208"/>
                </a:lnTo>
                <a:lnTo>
                  <a:pt x="44196" y="134112"/>
                </a:lnTo>
                <a:lnTo>
                  <a:pt x="348996" y="134112"/>
                </a:lnTo>
                <a:lnTo>
                  <a:pt x="350520" y="137160"/>
                </a:lnTo>
                <a:lnTo>
                  <a:pt x="350520" y="146304"/>
                </a:lnTo>
                <a:close/>
              </a:path>
              <a:path w="350520" h="280670">
                <a:moveTo>
                  <a:pt x="350520" y="280416"/>
                </a:moveTo>
                <a:lnTo>
                  <a:pt x="338328" y="280416"/>
                </a:lnTo>
                <a:lnTo>
                  <a:pt x="338328" y="140208"/>
                </a:lnTo>
                <a:lnTo>
                  <a:pt x="344424" y="146304"/>
                </a:lnTo>
                <a:lnTo>
                  <a:pt x="350520" y="146304"/>
                </a:lnTo>
                <a:lnTo>
                  <a:pt x="350520" y="28041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03275" y="6076188"/>
            <a:ext cx="788035" cy="274320"/>
          </a:xfrm>
          <a:custGeom>
            <a:avLst/>
            <a:gdLst/>
            <a:ahLst/>
            <a:cxnLst/>
            <a:rect l="l" t="t" r="r" b="b"/>
            <a:pathLst>
              <a:path w="788035" h="274320">
                <a:moveTo>
                  <a:pt x="783336" y="274320"/>
                </a:moveTo>
                <a:lnTo>
                  <a:pt x="4572" y="274320"/>
                </a:lnTo>
                <a:lnTo>
                  <a:pt x="0" y="269748"/>
                </a:lnTo>
                <a:lnTo>
                  <a:pt x="0" y="3048"/>
                </a:lnTo>
                <a:lnTo>
                  <a:pt x="4572" y="0"/>
                </a:lnTo>
                <a:lnTo>
                  <a:pt x="783336" y="0"/>
                </a:lnTo>
                <a:lnTo>
                  <a:pt x="787908" y="3048"/>
                </a:lnTo>
                <a:lnTo>
                  <a:pt x="787908" y="9144"/>
                </a:lnTo>
                <a:lnTo>
                  <a:pt x="19812" y="9144"/>
                </a:lnTo>
                <a:lnTo>
                  <a:pt x="9144" y="18288"/>
                </a:lnTo>
                <a:lnTo>
                  <a:pt x="19812" y="18288"/>
                </a:lnTo>
                <a:lnTo>
                  <a:pt x="19812" y="254508"/>
                </a:lnTo>
                <a:lnTo>
                  <a:pt x="9144" y="254508"/>
                </a:lnTo>
                <a:lnTo>
                  <a:pt x="19812" y="265176"/>
                </a:lnTo>
                <a:lnTo>
                  <a:pt x="787908" y="265176"/>
                </a:lnTo>
                <a:lnTo>
                  <a:pt x="787908" y="269748"/>
                </a:lnTo>
                <a:lnTo>
                  <a:pt x="783336" y="274320"/>
                </a:lnTo>
                <a:close/>
              </a:path>
              <a:path w="788035" h="274320">
                <a:moveTo>
                  <a:pt x="19812" y="18288"/>
                </a:moveTo>
                <a:lnTo>
                  <a:pt x="9144" y="18288"/>
                </a:lnTo>
                <a:lnTo>
                  <a:pt x="19812" y="9144"/>
                </a:lnTo>
                <a:lnTo>
                  <a:pt x="19812" y="18288"/>
                </a:lnTo>
                <a:close/>
              </a:path>
              <a:path w="788035" h="274320">
                <a:moveTo>
                  <a:pt x="768096" y="18288"/>
                </a:moveTo>
                <a:lnTo>
                  <a:pt x="19812" y="18288"/>
                </a:lnTo>
                <a:lnTo>
                  <a:pt x="19812" y="9144"/>
                </a:lnTo>
                <a:lnTo>
                  <a:pt x="768096" y="9144"/>
                </a:lnTo>
                <a:lnTo>
                  <a:pt x="768096" y="18288"/>
                </a:lnTo>
                <a:close/>
              </a:path>
              <a:path w="788035" h="274320">
                <a:moveTo>
                  <a:pt x="768096" y="265176"/>
                </a:moveTo>
                <a:lnTo>
                  <a:pt x="768096" y="9144"/>
                </a:lnTo>
                <a:lnTo>
                  <a:pt x="777240" y="18288"/>
                </a:lnTo>
                <a:lnTo>
                  <a:pt x="787908" y="18288"/>
                </a:lnTo>
                <a:lnTo>
                  <a:pt x="787908" y="254508"/>
                </a:lnTo>
                <a:lnTo>
                  <a:pt x="777240" y="254508"/>
                </a:lnTo>
                <a:lnTo>
                  <a:pt x="768096" y="265176"/>
                </a:lnTo>
                <a:close/>
              </a:path>
              <a:path w="788035" h="274320">
                <a:moveTo>
                  <a:pt x="787908" y="18288"/>
                </a:moveTo>
                <a:lnTo>
                  <a:pt x="777240" y="18288"/>
                </a:lnTo>
                <a:lnTo>
                  <a:pt x="768096" y="9144"/>
                </a:lnTo>
                <a:lnTo>
                  <a:pt x="787908" y="9144"/>
                </a:lnTo>
                <a:lnTo>
                  <a:pt x="787908" y="18288"/>
                </a:lnTo>
                <a:close/>
              </a:path>
              <a:path w="788035" h="274320">
                <a:moveTo>
                  <a:pt x="19812" y="265176"/>
                </a:moveTo>
                <a:lnTo>
                  <a:pt x="9144" y="254508"/>
                </a:lnTo>
                <a:lnTo>
                  <a:pt x="19812" y="254508"/>
                </a:lnTo>
                <a:lnTo>
                  <a:pt x="19812" y="265176"/>
                </a:lnTo>
                <a:close/>
              </a:path>
              <a:path w="788035" h="274320">
                <a:moveTo>
                  <a:pt x="768096" y="265176"/>
                </a:moveTo>
                <a:lnTo>
                  <a:pt x="19812" y="265176"/>
                </a:lnTo>
                <a:lnTo>
                  <a:pt x="19812" y="254508"/>
                </a:lnTo>
                <a:lnTo>
                  <a:pt x="768096" y="254508"/>
                </a:lnTo>
                <a:lnTo>
                  <a:pt x="768096" y="265176"/>
                </a:lnTo>
                <a:close/>
              </a:path>
              <a:path w="788035" h="274320">
                <a:moveTo>
                  <a:pt x="787908" y="265176"/>
                </a:moveTo>
                <a:lnTo>
                  <a:pt x="768096" y="265176"/>
                </a:lnTo>
                <a:lnTo>
                  <a:pt x="777240" y="254508"/>
                </a:lnTo>
                <a:lnTo>
                  <a:pt x="787908" y="254508"/>
                </a:lnTo>
                <a:lnTo>
                  <a:pt x="787908" y="265176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83108" y="6163055"/>
            <a:ext cx="193548" cy="9753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26948" y="6163055"/>
            <a:ext cx="176784" cy="9753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12420" y="6085332"/>
            <a:ext cx="768350" cy="256540"/>
          </a:xfrm>
          <a:custGeom>
            <a:avLst/>
            <a:gdLst/>
            <a:ahLst/>
            <a:cxnLst/>
            <a:rect l="l" t="t" r="r" b="b"/>
            <a:pathLst>
              <a:path w="768350" h="256539">
                <a:moveTo>
                  <a:pt x="0" y="0"/>
                </a:moveTo>
                <a:lnTo>
                  <a:pt x="768096" y="0"/>
                </a:lnTo>
                <a:lnTo>
                  <a:pt x="768096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solidFill>
            <a:srgbClr val="FF660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03275" y="6076188"/>
            <a:ext cx="788035" cy="274320"/>
          </a:xfrm>
          <a:custGeom>
            <a:avLst/>
            <a:gdLst/>
            <a:ahLst/>
            <a:cxnLst/>
            <a:rect l="l" t="t" r="r" b="b"/>
            <a:pathLst>
              <a:path w="788035" h="274320">
                <a:moveTo>
                  <a:pt x="783336" y="274320"/>
                </a:moveTo>
                <a:lnTo>
                  <a:pt x="4572" y="274320"/>
                </a:lnTo>
                <a:lnTo>
                  <a:pt x="0" y="269748"/>
                </a:lnTo>
                <a:lnTo>
                  <a:pt x="0" y="3048"/>
                </a:lnTo>
                <a:lnTo>
                  <a:pt x="4572" y="0"/>
                </a:lnTo>
                <a:lnTo>
                  <a:pt x="783336" y="0"/>
                </a:lnTo>
                <a:lnTo>
                  <a:pt x="787908" y="3048"/>
                </a:lnTo>
                <a:lnTo>
                  <a:pt x="787908" y="9144"/>
                </a:lnTo>
                <a:lnTo>
                  <a:pt x="19812" y="9144"/>
                </a:lnTo>
                <a:lnTo>
                  <a:pt x="9144" y="18288"/>
                </a:lnTo>
                <a:lnTo>
                  <a:pt x="19812" y="18288"/>
                </a:lnTo>
                <a:lnTo>
                  <a:pt x="19812" y="254508"/>
                </a:lnTo>
                <a:lnTo>
                  <a:pt x="9144" y="254508"/>
                </a:lnTo>
                <a:lnTo>
                  <a:pt x="19812" y="265176"/>
                </a:lnTo>
                <a:lnTo>
                  <a:pt x="787908" y="265176"/>
                </a:lnTo>
                <a:lnTo>
                  <a:pt x="787908" y="269748"/>
                </a:lnTo>
                <a:lnTo>
                  <a:pt x="783336" y="274320"/>
                </a:lnTo>
                <a:close/>
              </a:path>
              <a:path w="788035" h="274320">
                <a:moveTo>
                  <a:pt x="19812" y="18288"/>
                </a:moveTo>
                <a:lnTo>
                  <a:pt x="9144" y="18288"/>
                </a:lnTo>
                <a:lnTo>
                  <a:pt x="19812" y="9144"/>
                </a:lnTo>
                <a:lnTo>
                  <a:pt x="19812" y="18288"/>
                </a:lnTo>
                <a:close/>
              </a:path>
              <a:path w="788035" h="274320">
                <a:moveTo>
                  <a:pt x="768096" y="18288"/>
                </a:moveTo>
                <a:lnTo>
                  <a:pt x="19812" y="18288"/>
                </a:lnTo>
                <a:lnTo>
                  <a:pt x="19812" y="9144"/>
                </a:lnTo>
                <a:lnTo>
                  <a:pt x="768096" y="9144"/>
                </a:lnTo>
                <a:lnTo>
                  <a:pt x="768096" y="18288"/>
                </a:lnTo>
                <a:close/>
              </a:path>
              <a:path w="788035" h="274320">
                <a:moveTo>
                  <a:pt x="768096" y="265176"/>
                </a:moveTo>
                <a:lnTo>
                  <a:pt x="768096" y="9144"/>
                </a:lnTo>
                <a:lnTo>
                  <a:pt x="777240" y="18288"/>
                </a:lnTo>
                <a:lnTo>
                  <a:pt x="787908" y="18288"/>
                </a:lnTo>
                <a:lnTo>
                  <a:pt x="787908" y="254508"/>
                </a:lnTo>
                <a:lnTo>
                  <a:pt x="777240" y="254508"/>
                </a:lnTo>
                <a:lnTo>
                  <a:pt x="768096" y="265176"/>
                </a:lnTo>
                <a:close/>
              </a:path>
              <a:path w="788035" h="274320">
                <a:moveTo>
                  <a:pt x="787908" y="18288"/>
                </a:moveTo>
                <a:lnTo>
                  <a:pt x="777240" y="18288"/>
                </a:lnTo>
                <a:lnTo>
                  <a:pt x="768096" y="9144"/>
                </a:lnTo>
                <a:lnTo>
                  <a:pt x="787908" y="9144"/>
                </a:lnTo>
                <a:lnTo>
                  <a:pt x="787908" y="18288"/>
                </a:lnTo>
                <a:close/>
              </a:path>
              <a:path w="788035" h="274320">
                <a:moveTo>
                  <a:pt x="19812" y="265176"/>
                </a:moveTo>
                <a:lnTo>
                  <a:pt x="9144" y="254508"/>
                </a:lnTo>
                <a:lnTo>
                  <a:pt x="19812" y="254508"/>
                </a:lnTo>
                <a:lnTo>
                  <a:pt x="19812" y="265176"/>
                </a:lnTo>
                <a:close/>
              </a:path>
              <a:path w="788035" h="274320">
                <a:moveTo>
                  <a:pt x="768096" y="265176"/>
                </a:moveTo>
                <a:lnTo>
                  <a:pt x="19812" y="265176"/>
                </a:lnTo>
                <a:lnTo>
                  <a:pt x="19812" y="254508"/>
                </a:lnTo>
                <a:lnTo>
                  <a:pt x="768096" y="254508"/>
                </a:lnTo>
                <a:lnTo>
                  <a:pt x="768096" y="265176"/>
                </a:lnTo>
                <a:close/>
              </a:path>
              <a:path w="788035" h="274320">
                <a:moveTo>
                  <a:pt x="787908" y="265176"/>
                </a:moveTo>
                <a:lnTo>
                  <a:pt x="768096" y="265176"/>
                </a:lnTo>
                <a:lnTo>
                  <a:pt x="777240" y="254508"/>
                </a:lnTo>
                <a:lnTo>
                  <a:pt x="787908" y="254508"/>
                </a:lnTo>
                <a:lnTo>
                  <a:pt x="787908" y="265176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72440" y="6152388"/>
            <a:ext cx="438912" cy="11430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03275" y="6364223"/>
            <a:ext cx="788035" cy="276225"/>
          </a:xfrm>
          <a:custGeom>
            <a:avLst/>
            <a:gdLst/>
            <a:ahLst/>
            <a:cxnLst/>
            <a:rect l="l" t="t" r="r" b="b"/>
            <a:pathLst>
              <a:path w="788035" h="276225">
                <a:moveTo>
                  <a:pt x="783336" y="275844"/>
                </a:moveTo>
                <a:lnTo>
                  <a:pt x="4572" y="275844"/>
                </a:lnTo>
                <a:lnTo>
                  <a:pt x="0" y="271272"/>
                </a:lnTo>
                <a:lnTo>
                  <a:pt x="0" y="4572"/>
                </a:lnTo>
                <a:lnTo>
                  <a:pt x="4572" y="0"/>
                </a:lnTo>
                <a:lnTo>
                  <a:pt x="783336" y="0"/>
                </a:lnTo>
                <a:lnTo>
                  <a:pt x="787908" y="4572"/>
                </a:lnTo>
                <a:lnTo>
                  <a:pt x="787908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256032"/>
                </a:lnTo>
                <a:lnTo>
                  <a:pt x="9144" y="256032"/>
                </a:lnTo>
                <a:lnTo>
                  <a:pt x="19812" y="265176"/>
                </a:lnTo>
                <a:lnTo>
                  <a:pt x="787908" y="265176"/>
                </a:lnTo>
                <a:lnTo>
                  <a:pt x="787908" y="271272"/>
                </a:lnTo>
                <a:lnTo>
                  <a:pt x="783336" y="275844"/>
                </a:lnTo>
                <a:close/>
              </a:path>
              <a:path w="788035" h="276225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788035" h="276225">
                <a:moveTo>
                  <a:pt x="768096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768096" y="9144"/>
                </a:lnTo>
                <a:lnTo>
                  <a:pt x="768096" y="19812"/>
                </a:lnTo>
                <a:close/>
              </a:path>
              <a:path w="788035" h="276225">
                <a:moveTo>
                  <a:pt x="768096" y="265176"/>
                </a:moveTo>
                <a:lnTo>
                  <a:pt x="768096" y="9144"/>
                </a:lnTo>
                <a:lnTo>
                  <a:pt x="777240" y="19812"/>
                </a:lnTo>
                <a:lnTo>
                  <a:pt x="787908" y="19812"/>
                </a:lnTo>
                <a:lnTo>
                  <a:pt x="787908" y="256032"/>
                </a:lnTo>
                <a:lnTo>
                  <a:pt x="777240" y="256032"/>
                </a:lnTo>
                <a:lnTo>
                  <a:pt x="768096" y="265176"/>
                </a:lnTo>
                <a:close/>
              </a:path>
              <a:path w="788035" h="276225">
                <a:moveTo>
                  <a:pt x="787908" y="19812"/>
                </a:moveTo>
                <a:lnTo>
                  <a:pt x="777240" y="19812"/>
                </a:lnTo>
                <a:lnTo>
                  <a:pt x="768096" y="9144"/>
                </a:lnTo>
                <a:lnTo>
                  <a:pt x="787908" y="9144"/>
                </a:lnTo>
                <a:lnTo>
                  <a:pt x="787908" y="19812"/>
                </a:lnTo>
                <a:close/>
              </a:path>
              <a:path w="788035" h="276225">
                <a:moveTo>
                  <a:pt x="19812" y="265176"/>
                </a:moveTo>
                <a:lnTo>
                  <a:pt x="9144" y="256032"/>
                </a:lnTo>
                <a:lnTo>
                  <a:pt x="19812" y="256032"/>
                </a:lnTo>
                <a:lnTo>
                  <a:pt x="19812" y="265176"/>
                </a:lnTo>
                <a:close/>
              </a:path>
              <a:path w="788035" h="276225">
                <a:moveTo>
                  <a:pt x="768096" y="265176"/>
                </a:moveTo>
                <a:lnTo>
                  <a:pt x="19812" y="265176"/>
                </a:lnTo>
                <a:lnTo>
                  <a:pt x="19812" y="256032"/>
                </a:lnTo>
                <a:lnTo>
                  <a:pt x="768096" y="256032"/>
                </a:lnTo>
                <a:lnTo>
                  <a:pt x="768096" y="265176"/>
                </a:lnTo>
                <a:close/>
              </a:path>
              <a:path w="788035" h="276225">
                <a:moveTo>
                  <a:pt x="787908" y="265176"/>
                </a:moveTo>
                <a:lnTo>
                  <a:pt x="768096" y="265176"/>
                </a:lnTo>
                <a:lnTo>
                  <a:pt x="777240" y="256032"/>
                </a:lnTo>
                <a:lnTo>
                  <a:pt x="787908" y="256032"/>
                </a:lnTo>
                <a:lnTo>
                  <a:pt x="787908" y="265176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96823" y="6452615"/>
            <a:ext cx="393700" cy="97790"/>
          </a:xfrm>
          <a:custGeom>
            <a:avLst/>
            <a:gdLst/>
            <a:ahLst/>
            <a:cxnLst/>
            <a:rect l="l" t="t" r="r" b="b"/>
            <a:pathLst>
              <a:path w="393700" h="97790">
                <a:moveTo>
                  <a:pt x="288036" y="13716"/>
                </a:moveTo>
                <a:lnTo>
                  <a:pt x="280416" y="13716"/>
                </a:lnTo>
                <a:lnTo>
                  <a:pt x="280416" y="0"/>
                </a:lnTo>
                <a:lnTo>
                  <a:pt x="288036" y="0"/>
                </a:lnTo>
                <a:lnTo>
                  <a:pt x="288036" y="13716"/>
                </a:lnTo>
                <a:close/>
              </a:path>
              <a:path w="393700" h="97790">
                <a:moveTo>
                  <a:pt x="246888" y="54864"/>
                </a:moveTo>
                <a:lnTo>
                  <a:pt x="231648" y="54864"/>
                </a:lnTo>
                <a:lnTo>
                  <a:pt x="225552" y="51816"/>
                </a:lnTo>
                <a:lnTo>
                  <a:pt x="216408" y="42672"/>
                </a:lnTo>
                <a:lnTo>
                  <a:pt x="213360" y="36576"/>
                </a:lnTo>
                <a:lnTo>
                  <a:pt x="213360" y="21336"/>
                </a:lnTo>
                <a:lnTo>
                  <a:pt x="216408" y="15240"/>
                </a:lnTo>
                <a:lnTo>
                  <a:pt x="220980" y="10668"/>
                </a:lnTo>
                <a:lnTo>
                  <a:pt x="225552" y="4572"/>
                </a:lnTo>
                <a:lnTo>
                  <a:pt x="231648" y="3048"/>
                </a:lnTo>
                <a:lnTo>
                  <a:pt x="248412" y="3048"/>
                </a:lnTo>
                <a:lnTo>
                  <a:pt x="256032" y="6096"/>
                </a:lnTo>
                <a:lnTo>
                  <a:pt x="257860" y="9144"/>
                </a:lnTo>
                <a:lnTo>
                  <a:pt x="234696" y="9144"/>
                </a:lnTo>
                <a:lnTo>
                  <a:pt x="230124" y="10668"/>
                </a:lnTo>
                <a:lnTo>
                  <a:pt x="227076" y="15240"/>
                </a:lnTo>
                <a:lnTo>
                  <a:pt x="222504" y="18288"/>
                </a:lnTo>
                <a:lnTo>
                  <a:pt x="220980" y="22860"/>
                </a:lnTo>
                <a:lnTo>
                  <a:pt x="220980" y="35052"/>
                </a:lnTo>
                <a:lnTo>
                  <a:pt x="222504" y="39624"/>
                </a:lnTo>
                <a:lnTo>
                  <a:pt x="227076" y="42672"/>
                </a:lnTo>
                <a:lnTo>
                  <a:pt x="230124" y="45720"/>
                </a:lnTo>
                <a:lnTo>
                  <a:pt x="234696" y="48768"/>
                </a:lnTo>
                <a:lnTo>
                  <a:pt x="257048" y="48768"/>
                </a:lnTo>
                <a:lnTo>
                  <a:pt x="252984" y="51816"/>
                </a:lnTo>
                <a:lnTo>
                  <a:pt x="246888" y="54864"/>
                </a:lnTo>
                <a:close/>
              </a:path>
              <a:path w="393700" h="97790">
                <a:moveTo>
                  <a:pt x="257048" y="48768"/>
                </a:moveTo>
                <a:lnTo>
                  <a:pt x="245364" y="48768"/>
                </a:lnTo>
                <a:lnTo>
                  <a:pt x="249936" y="45720"/>
                </a:lnTo>
                <a:lnTo>
                  <a:pt x="256032" y="39624"/>
                </a:lnTo>
                <a:lnTo>
                  <a:pt x="257556" y="35052"/>
                </a:lnTo>
                <a:lnTo>
                  <a:pt x="257556" y="22860"/>
                </a:lnTo>
                <a:lnTo>
                  <a:pt x="256032" y="18288"/>
                </a:lnTo>
                <a:lnTo>
                  <a:pt x="252984" y="15240"/>
                </a:lnTo>
                <a:lnTo>
                  <a:pt x="249936" y="10668"/>
                </a:lnTo>
                <a:lnTo>
                  <a:pt x="245364" y="9144"/>
                </a:lnTo>
                <a:lnTo>
                  <a:pt x="257860" y="9144"/>
                </a:lnTo>
                <a:lnTo>
                  <a:pt x="260604" y="13716"/>
                </a:lnTo>
                <a:lnTo>
                  <a:pt x="288036" y="13716"/>
                </a:lnTo>
                <a:lnTo>
                  <a:pt x="288036" y="19812"/>
                </a:lnTo>
                <a:lnTo>
                  <a:pt x="263652" y="19812"/>
                </a:lnTo>
                <a:lnTo>
                  <a:pt x="265176" y="22860"/>
                </a:lnTo>
                <a:lnTo>
                  <a:pt x="265176" y="33528"/>
                </a:lnTo>
                <a:lnTo>
                  <a:pt x="262128" y="39624"/>
                </a:lnTo>
                <a:lnTo>
                  <a:pt x="288036" y="39624"/>
                </a:lnTo>
                <a:lnTo>
                  <a:pt x="288036" y="47244"/>
                </a:lnTo>
                <a:lnTo>
                  <a:pt x="259080" y="47244"/>
                </a:lnTo>
                <a:lnTo>
                  <a:pt x="257048" y="48768"/>
                </a:lnTo>
                <a:close/>
              </a:path>
              <a:path w="393700" h="97790">
                <a:moveTo>
                  <a:pt x="288036" y="39624"/>
                </a:moveTo>
                <a:lnTo>
                  <a:pt x="280416" y="39624"/>
                </a:lnTo>
                <a:lnTo>
                  <a:pt x="280416" y="19812"/>
                </a:lnTo>
                <a:lnTo>
                  <a:pt x="288036" y="19812"/>
                </a:lnTo>
                <a:lnTo>
                  <a:pt x="288036" y="39624"/>
                </a:lnTo>
                <a:close/>
              </a:path>
              <a:path w="393700" h="97790">
                <a:moveTo>
                  <a:pt x="288036" y="70104"/>
                </a:moveTo>
                <a:lnTo>
                  <a:pt x="280416" y="70104"/>
                </a:lnTo>
                <a:lnTo>
                  <a:pt x="280416" y="47244"/>
                </a:lnTo>
                <a:lnTo>
                  <a:pt x="288036" y="47244"/>
                </a:lnTo>
                <a:lnTo>
                  <a:pt x="288036" y="70104"/>
                </a:lnTo>
                <a:close/>
              </a:path>
              <a:path w="393700" h="97790">
                <a:moveTo>
                  <a:pt x="291084" y="94488"/>
                </a:moveTo>
                <a:lnTo>
                  <a:pt x="228600" y="94488"/>
                </a:lnTo>
                <a:lnTo>
                  <a:pt x="228600" y="64008"/>
                </a:lnTo>
                <a:lnTo>
                  <a:pt x="234696" y="64008"/>
                </a:lnTo>
                <a:lnTo>
                  <a:pt x="234696" y="86868"/>
                </a:lnTo>
                <a:lnTo>
                  <a:pt x="291084" y="86868"/>
                </a:lnTo>
                <a:lnTo>
                  <a:pt x="291084" y="94488"/>
                </a:lnTo>
                <a:close/>
              </a:path>
              <a:path w="393700" h="97790">
                <a:moveTo>
                  <a:pt x="182880" y="96012"/>
                </a:moveTo>
                <a:lnTo>
                  <a:pt x="120396" y="96012"/>
                </a:lnTo>
                <a:lnTo>
                  <a:pt x="120396" y="71628"/>
                </a:lnTo>
                <a:lnTo>
                  <a:pt x="172212" y="71628"/>
                </a:lnTo>
                <a:lnTo>
                  <a:pt x="172212" y="60960"/>
                </a:lnTo>
                <a:lnTo>
                  <a:pt x="120396" y="60960"/>
                </a:lnTo>
                <a:lnTo>
                  <a:pt x="120396" y="54864"/>
                </a:lnTo>
                <a:lnTo>
                  <a:pt x="179832" y="54864"/>
                </a:lnTo>
                <a:lnTo>
                  <a:pt x="179832" y="77724"/>
                </a:lnTo>
                <a:lnTo>
                  <a:pt x="128016" y="77724"/>
                </a:lnTo>
                <a:lnTo>
                  <a:pt x="128016" y="88392"/>
                </a:lnTo>
                <a:lnTo>
                  <a:pt x="182880" y="88392"/>
                </a:lnTo>
                <a:lnTo>
                  <a:pt x="182880" y="96012"/>
                </a:lnTo>
                <a:close/>
              </a:path>
              <a:path w="393700" h="97790">
                <a:moveTo>
                  <a:pt x="153924" y="44196"/>
                </a:moveTo>
                <a:lnTo>
                  <a:pt x="108204" y="44196"/>
                </a:lnTo>
                <a:lnTo>
                  <a:pt x="108204" y="3048"/>
                </a:lnTo>
                <a:lnTo>
                  <a:pt x="115824" y="3048"/>
                </a:lnTo>
                <a:lnTo>
                  <a:pt x="115824" y="18288"/>
                </a:lnTo>
                <a:lnTo>
                  <a:pt x="153924" y="18288"/>
                </a:lnTo>
                <a:lnTo>
                  <a:pt x="153924" y="24384"/>
                </a:lnTo>
                <a:lnTo>
                  <a:pt x="115824" y="24384"/>
                </a:lnTo>
                <a:lnTo>
                  <a:pt x="115824" y="36576"/>
                </a:lnTo>
                <a:lnTo>
                  <a:pt x="153924" y="36576"/>
                </a:lnTo>
                <a:lnTo>
                  <a:pt x="153924" y="44196"/>
                </a:lnTo>
                <a:close/>
              </a:path>
              <a:path w="393700" h="97790">
                <a:moveTo>
                  <a:pt x="153924" y="18288"/>
                </a:moveTo>
                <a:lnTo>
                  <a:pt x="146304" y="18288"/>
                </a:lnTo>
                <a:lnTo>
                  <a:pt x="146304" y="3048"/>
                </a:lnTo>
                <a:lnTo>
                  <a:pt x="153924" y="3048"/>
                </a:lnTo>
                <a:lnTo>
                  <a:pt x="153924" y="18288"/>
                </a:lnTo>
                <a:close/>
              </a:path>
              <a:path w="393700" h="97790">
                <a:moveTo>
                  <a:pt x="153924" y="36576"/>
                </a:moveTo>
                <a:lnTo>
                  <a:pt x="146304" y="36576"/>
                </a:lnTo>
                <a:lnTo>
                  <a:pt x="146304" y="24384"/>
                </a:lnTo>
                <a:lnTo>
                  <a:pt x="153924" y="24384"/>
                </a:lnTo>
                <a:lnTo>
                  <a:pt x="153924" y="36576"/>
                </a:lnTo>
                <a:close/>
              </a:path>
              <a:path w="393700" h="97790">
                <a:moveTo>
                  <a:pt x="6096" y="73152"/>
                </a:moveTo>
                <a:lnTo>
                  <a:pt x="0" y="68580"/>
                </a:lnTo>
                <a:lnTo>
                  <a:pt x="6596" y="64579"/>
                </a:lnTo>
                <a:lnTo>
                  <a:pt x="12763" y="59436"/>
                </a:lnTo>
                <a:lnTo>
                  <a:pt x="33599" y="22574"/>
                </a:lnTo>
                <a:lnTo>
                  <a:pt x="35052" y="13716"/>
                </a:lnTo>
                <a:lnTo>
                  <a:pt x="6096" y="13716"/>
                </a:lnTo>
                <a:lnTo>
                  <a:pt x="6096" y="7620"/>
                </a:lnTo>
                <a:lnTo>
                  <a:pt x="42672" y="7620"/>
                </a:lnTo>
                <a:lnTo>
                  <a:pt x="39528" y="27289"/>
                </a:lnTo>
                <a:lnTo>
                  <a:pt x="32385" y="44958"/>
                </a:lnTo>
                <a:lnTo>
                  <a:pt x="21240" y="60340"/>
                </a:lnTo>
                <a:lnTo>
                  <a:pt x="6096" y="73152"/>
                </a:lnTo>
                <a:close/>
              </a:path>
              <a:path w="393700" h="97790">
                <a:moveTo>
                  <a:pt x="374904" y="22860"/>
                </a:moveTo>
                <a:lnTo>
                  <a:pt x="367284" y="22860"/>
                </a:lnTo>
                <a:lnTo>
                  <a:pt x="367284" y="1524"/>
                </a:lnTo>
                <a:lnTo>
                  <a:pt x="374904" y="1524"/>
                </a:lnTo>
                <a:lnTo>
                  <a:pt x="374904" y="22860"/>
                </a:lnTo>
                <a:close/>
              </a:path>
              <a:path w="393700" h="97790">
                <a:moveTo>
                  <a:pt x="316992" y="73152"/>
                </a:moveTo>
                <a:lnTo>
                  <a:pt x="310896" y="68580"/>
                </a:lnTo>
                <a:lnTo>
                  <a:pt x="317492" y="64579"/>
                </a:lnTo>
                <a:lnTo>
                  <a:pt x="323659" y="59436"/>
                </a:lnTo>
                <a:lnTo>
                  <a:pt x="344495" y="22574"/>
                </a:lnTo>
                <a:lnTo>
                  <a:pt x="345948" y="13716"/>
                </a:lnTo>
                <a:lnTo>
                  <a:pt x="316992" y="13716"/>
                </a:lnTo>
                <a:lnTo>
                  <a:pt x="316992" y="7620"/>
                </a:lnTo>
                <a:lnTo>
                  <a:pt x="353568" y="7620"/>
                </a:lnTo>
                <a:lnTo>
                  <a:pt x="353568" y="18288"/>
                </a:lnTo>
                <a:lnTo>
                  <a:pt x="352044" y="22860"/>
                </a:lnTo>
                <a:lnTo>
                  <a:pt x="374904" y="22860"/>
                </a:lnTo>
                <a:lnTo>
                  <a:pt x="374904" y="28956"/>
                </a:lnTo>
                <a:lnTo>
                  <a:pt x="350520" y="28956"/>
                </a:lnTo>
                <a:lnTo>
                  <a:pt x="345066" y="42076"/>
                </a:lnTo>
                <a:lnTo>
                  <a:pt x="337756" y="53911"/>
                </a:lnTo>
                <a:lnTo>
                  <a:pt x="328445" y="64317"/>
                </a:lnTo>
                <a:lnTo>
                  <a:pt x="316992" y="73152"/>
                </a:lnTo>
                <a:close/>
              </a:path>
              <a:path w="393700" h="97790">
                <a:moveTo>
                  <a:pt x="374904" y="94488"/>
                </a:moveTo>
                <a:lnTo>
                  <a:pt x="367284" y="94488"/>
                </a:lnTo>
                <a:lnTo>
                  <a:pt x="367284" y="56388"/>
                </a:lnTo>
                <a:lnTo>
                  <a:pt x="347472" y="56388"/>
                </a:lnTo>
                <a:lnTo>
                  <a:pt x="347472" y="50292"/>
                </a:lnTo>
                <a:lnTo>
                  <a:pt x="367284" y="50292"/>
                </a:lnTo>
                <a:lnTo>
                  <a:pt x="367284" y="28956"/>
                </a:lnTo>
                <a:lnTo>
                  <a:pt x="374904" y="28956"/>
                </a:lnTo>
                <a:lnTo>
                  <a:pt x="374904" y="94488"/>
                </a:lnTo>
                <a:close/>
              </a:path>
              <a:path w="393700" h="97790">
                <a:moveTo>
                  <a:pt x="393192" y="97536"/>
                </a:moveTo>
                <a:lnTo>
                  <a:pt x="385572" y="97536"/>
                </a:lnTo>
                <a:lnTo>
                  <a:pt x="385572" y="0"/>
                </a:lnTo>
                <a:lnTo>
                  <a:pt x="393192" y="0"/>
                </a:lnTo>
                <a:lnTo>
                  <a:pt x="393192" y="97536"/>
                </a:lnTo>
                <a:close/>
              </a:path>
              <a:path w="393700" h="97790">
                <a:moveTo>
                  <a:pt x="179832" y="48768"/>
                </a:moveTo>
                <a:lnTo>
                  <a:pt x="172212" y="48768"/>
                </a:lnTo>
                <a:lnTo>
                  <a:pt x="172212" y="0"/>
                </a:lnTo>
                <a:lnTo>
                  <a:pt x="179832" y="0"/>
                </a:lnTo>
                <a:lnTo>
                  <a:pt x="179832" y="22860"/>
                </a:lnTo>
                <a:lnTo>
                  <a:pt x="195072" y="22860"/>
                </a:lnTo>
                <a:lnTo>
                  <a:pt x="195072" y="30480"/>
                </a:lnTo>
                <a:lnTo>
                  <a:pt x="179832" y="30480"/>
                </a:lnTo>
                <a:lnTo>
                  <a:pt x="179832" y="48768"/>
                </a:lnTo>
                <a:close/>
              </a:path>
              <a:path w="393700" h="97790">
                <a:moveTo>
                  <a:pt x="82296" y="41148"/>
                </a:moveTo>
                <a:lnTo>
                  <a:pt x="74676" y="41148"/>
                </a:lnTo>
                <a:lnTo>
                  <a:pt x="74676" y="0"/>
                </a:lnTo>
                <a:lnTo>
                  <a:pt x="82296" y="0"/>
                </a:lnTo>
                <a:lnTo>
                  <a:pt x="82296" y="41148"/>
                </a:lnTo>
                <a:close/>
              </a:path>
              <a:path w="393700" h="97790">
                <a:moveTo>
                  <a:pt x="62484" y="94488"/>
                </a:moveTo>
                <a:lnTo>
                  <a:pt x="54864" y="94488"/>
                </a:lnTo>
                <a:lnTo>
                  <a:pt x="54864" y="1524"/>
                </a:lnTo>
                <a:lnTo>
                  <a:pt x="62484" y="1524"/>
                </a:lnTo>
                <a:lnTo>
                  <a:pt x="62484" y="41148"/>
                </a:lnTo>
                <a:lnTo>
                  <a:pt x="82296" y="41148"/>
                </a:lnTo>
                <a:lnTo>
                  <a:pt x="82296" y="48768"/>
                </a:lnTo>
                <a:lnTo>
                  <a:pt x="62484" y="48768"/>
                </a:lnTo>
                <a:lnTo>
                  <a:pt x="62484" y="94488"/>
                </a:lnTo>
                <a:close/>
              </a:path>
              <a:path w="393700" h="97790">
                <a:moveTo>
                  <a:pt x="82296" y="97536"/>
                </a:moveTo>
                <a:lnTo>
                  <a:pt x="74676" y="97536"/>
                </a:lnTo>
                <a:lnTo>
                  <a:pt x="74676" y="48768"/>
                </a:lnTo>
                <a:lnTo>
                  <a:pt x="82296" y="48768"/>
                </a:lnTo>
                <a:lnTo>
                  <a:pt x="82296" y="97536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12420" y="6373368"/>
            <a:ext cx="768350" cy="256540"/>
          </a:xfrm>
          <a:custGeom>
            <a:avLst/>
            <a:gdLst/>
            <a:ahLst/>
            <a:cxnLst/>
            <a:rect l="l" t="t" r="r" b="b"/>
            <a:pathLst>
              <a:path w="768350" h="256540">
                <a:moveTo>
                  <a:pt x="0" y="0"/>
                </a:moveTo>
                <a:lnTo>
                  <a:pt x="768096" y="0"/>
                </a:lnTo>
                <a:lnTo>
                  <a:pt x="768096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solidFill>
            <a:srgbClr val="91CF5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303275" y="6364223"/>
            <a:ext cx="788035" cy="276225"/>
          </a:xfrm>
          <a:custGeom>
            <a:avLst/>
            <a:gdLst/>
            <a:ahLst/>
            <a:cxnLst/>
            <a:rect l="l" t="t" r="r" b="b"/>
            <a:pathLst>
              <a:path w="788035" h="276225">
                <a:moveTo>
                  <a:pt x="783336" y="275844"/>
                </a:moveTo>
                <a:lnTo>
                  <a:pt x="4572" y="275844"/>
                </a:lnTo>
                <a:lnTo>
                  <a:pt x="0" y="271272"/>
                </a:lnTo>
                <a:lnTo>
                  <a:pt x="0" y="4572"/>
                </a:lnTo>
                <a:lnTo>
                  <a:pt x="4572" y="0"/>
                </a:lnTo>
                <a:lnTo>
                  <a:pt x="783336" y="0"/>
                </a:lnTo>
                <a:lnTo>
                  <a:pt x="787908" y="4572"/>
                </a:lnTo>
                <a:lnTo>
                  <a:pt x="787908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256032"/>
                </a:lnTo>
                <a:lnTo>
                  <a:pt x="9144" y="256032"/>
                </a:lnTo>
                <a:lnTo>
                  <a:pt x="19812" y="265176"/>
                </a:lnTo>
                <a:lnTo>
                  <a:pt x="787908" y="265176"/>
                </a:lnTo>
                <a:lnTo>
                  <a:pt x="787908" y="271272"/>
                </a:lnTo>
                <a:lnTo>
                  <a:pt x="783336" y="275844"/>
                </a:lnTo>
                <a:close/>
              </a:path>
              <a:path w="788035" h="276225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788035" h="276225">
                <a:moveTo>
                  <a:pt x="768096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768096" y="9144"/>
                </a:lnTo>
                <a:lnTo>
                  <a:pt x="768096" y="19812"/>
                </a:lnTo>
                <a:close/>
              </a:path>
              <a:path w="788035" h="276225">
                <a:moveTo>
                  <a:pt x="768096" y="265176"/>
                </a:moveTo>
                <a:lnTo>
                  <a:pt x="768096" y="9144"/>
                </a:lnTo>
                <a:lnTo>
                  <a:pt x="777240" y="19812"/>
                </a:lnTo>
                <a:lnTo>
                  <a:pt x="787908" y="19812"/>
                </a:lnTo>
                <a:lnTo>
                  <a:pt x="787908" y="256032"/>
                </a:lnTo>
                <a:lnTo>
                  <a:pt x="777240" y="256032"/>
                </a:lnTo>
                <a:lnTo>
                  <a:pt x="768096" y="265176"/>
                </a:lnTo>
                <a:close/>
              </a:path>
              <a:path w="788035" h="276225">
                <a:moveTo>
                  <a:pt x="787908" y="19812"/>
                </a:moveTo>
                <a:lnTo>
                  <a:pt x="777240" y="19812"/>
                </a:lnTo>
                <a:lnTo>
                  <a:pt x="768096" y="9144"/>
                </a:lnTo>
                <a:lnTo>
                  <a:pt x="787908" y="9144"/>
                </a:lnTo>
                <a:lnTo>
                  <a:pt x="787908" y="19812"/>
                </a:lnTo>
                <a:close/>
              </a:path>
              <a:path w="788035" h="276225">
                <a:moveTo>
                  <a:pt x="19812" y="265176"/>
                </a:moveTo>
                <a:lnTo>
                  <a:pt x="9144" y="256032"/>
                </a:lnTo>
                <a:lnTo>
                  <a:pt x="19812" y="256032"/>
                </a:lnTo>
                <a:lnTo>
                  <a:pt x="19812" y="265176"/>
                </a:lnTo>
                <a:close/>
              </a:path>
              <a:path w="788035" h="276225">
                <a:moveTo>
                  <a:pt x="768096" y="265176"/>
                </a:moveTo>
                <a:lnTo>
                  <a:pt x="19812" y="265176"/>
                </a:lnTo>
                <a:lnTo>
                  <a:pt x="19812" y="256032"/>
                </a:lnTo>
                <a:lnTo>
                  <a:pt x="768096" y="256032"/>
                </a:lnTo>
                <a:lnTo>
                  <a:pt x="768096" y="265176"/>
                </a:lnTo>
                <a:close/>
              </a:path>
              <a:path w="788035" h="276225">
                <a:moveTo>
                  <a:pt x="787908" y="265176"/>
                </a:moveTo>
                <a:lnTo>
                  <a:pt x="768096" y="265176"/>
                </a:lnTo>
                <a:lnTo>
                  <a:pt x="777240" y="256032"/>
                </a:lnTo>
                <a:lnTo>
                  <a:pt x="787908" y="256032"/>
                </a:lnTo>
                <a:lnTo>
                  <a:pt x="787908" y="265176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86155" y="6443471"/>
            <a:ext cx="413003" cy="11430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9116568" y="3054095"/>
            <a:ext cx="198120" cy="19964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9116568" y="3515867"/>
            <a:ext cx="198120" cy="19812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9116568" y="4483608"/>
            <a:ext cx="198120" cy="19964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9116568" y="5012435"/>
            <a:ext cx="198120" cy="19964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9116568" y="4021835"/>
            <a:ext cx="198120" cy="1981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9343643" y="4021835"/>
            <a:ext cx="199644" cy="198120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9116568" y="5510784"/>
            <a:ext cx="647700" cy="19964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9116568" y="5963411"/>
            <a:ext cx="198120" cy="19964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03275" y="6646164"/>
            <a:ext cx="788035" cy="276225"/>
          </a:xfrm>
          <a:custGeom>
            <a:avLst/>
            <a:gdLst/>
            <a:ahLst/>
            <a:cxnLst/>
            <a:rect l="l" t="t" r="r" b="b"/>
            <a:pathLst>
              <a:path w="788035" h="276225">
                <a:moveTo>
                  <a:pt x="783336" y="275844"/>
                </a:moveTo>
                <a:lnTo>
                  <a:pt x="4572" y="275844"/>
                </a:lnTo>
                <a:lnTo>
                  <a:pt x="0" y="271272"/>
                </a:lnTo>
                <a:lnTo>
                  <a:pt x="0" y="4572"/>
                </a:lnTo>
                <a:lnTo>
                  <a:pt x="4572" y="0"/>
                </a:lnTo>
                <a:lnTo>
                  <a:pt x="783336" y="0"/>
                </a:lnTo>
                <a:lnTo>
                  <a:pt x="787908" y="4572"/>
                </a:lnTo>
                <a:lnTo>
                  <a:pt x="787908" y="10668"/>
                </a:lnTo>
                <a:lnTo>
                  <a:pt x="19812" y="10668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256032"/>
                </a:lnTo>
                <a:lnTo>
                  <a:pt x="9144" y="256032"/>
                </a:lnTo>
                <a:lnTo>
                  <a:pt x="19812" y="266700"/>
                </a:lnTo>
                <a:lnTo>
                  <a:pt x="787908" y="266700"/>
                </a:lnTo>
                <a:lnTo>
                  <a:pt x="787908" y="271272"/>
                </a:lnTo>
                <a:lnTo>
                  <a:pt x="783336" y="275844"/>
                </a:lnTo>
                <a:close/>
              </a:path>
              <a:path w="788035" h="276225">
                <a:moveTo>
                  <a:pt x="19812" y="19812"/>
                </a:moveTo>
                <a:lnTo>
                  <a:pt x="9144" y="19812"/>
                </a:lnTo>
                <a:lnTo>
                  <a:pt x="19812" y="10668"/>
                </a:lnTo>
                <a:lnTo>
                  <a:pt x="19812" y="19812"/>
                </a:lnTo>
                <a:close/>
              </a:path>
              <a:path w="788035" h="276225">
                <a:moveTo>
                  <a:pt x="768096" y="19812"/>
                </a:moveTo>
                <a:lnTo>
                  <a:pt x="19812" y="19812"/>
                </a:lnTo>
                <a:lnTo>
                  <a:pt x="19812" y="10668"/>
                </a:lnTo>
                <a:lnTo>
                  <a:pt x="768096" y="10668"/>
                </a:lnTo>
                <a:lnTo>
                  <a:pt x="768096" y="19812"/>
                </a:lnTo>
                <a:close/>
              </a:path>
              <a:path w="788035" h="276225">
                <a:moveTo>
                  <a:pt x="768096" y="266700"/>
                </a:moveTo>
                <a:lnTo>
                  <a:pt x="768096" y="10668"/>
                </a:lnTo>
                <a:lnTo>
                  <a:pt x="777240" y="19812"/>
                </a:lnTo>
                <a:lnTo>
                  <a:pt x="787908" y="19812"/>
                </a:lnTo>
                <a:lnTo>
                  <a:pt x="787908" y="256032"/>
                </a:lnTo>
                <a:lnTo>
                  <a:pt x="777240" y="256032"/>
                </a:lnTo>
                <a:lnTo>
                  <a:pt x="768096" y="266700"/>
                </a:lnTo>
                <a:close/>
              </a:path>
              <a:path w="788035" h="276225">
                <a:moveTo>
                  <a:pt x="787908" y="19812"/>
                </a:moveTo>
                <a:lnTo>
                  <a:pt x="777240" y="19812"/>
                </a:lnTo>
                <a:lnTo>
                  <a:pt x="768096" y="10668"/>
                </a:lnTo>
                <a:lnTo>
                  <a:pt x="787908" y="10668"/>
                </a:lnTo>
                <a:lnTo>
                  <a:pt x="787908" y="19812"/>
                </a:lnTo>
                <a:close/>
              </a:path>
              <a:path w="788035" h="276225">
                <a:moveTo>
                  <a:pt x="19812" y="266700"/>
                </a:moveTo>
                <a:lnTo>
                  <a:pt x="9144" y="256032"/>
                </a:lnTo>
                <a:lnTo>
                  <a:pt x="19812" y="256032"/>
                </a:lnTo>
                <a:lnTo>
                  <a:pt x="19812" y="266700"/>
                </a:lnTo>
                <a:close/>
              </a:path>
              <a:path w="788035" h="276225">
                <a:moveTo>
                  <a:pt x="768096" y="266700"/>
                </a:moveTo>
                <a:lnTo>
                  <a:pt x="19812" y="266700"/>
                </a:lnTo>
                <a:lnTo>
                  <a:pt x="19812" y="256032"/>
                </a:lnTo>
                <a:lnTo>
                  <a:pt x="768096" y="256032"/>
                </a:lnTo>
                <a:lnTo>
                  <a:pt x="768096" y="266700"/>
                </a:lnTo>
                <a:close/>
              </a:path>
              <a:path w="788035" h="276225">
                <a:moveTo>
                  <a:pt x="787908" y="266700"/>
                </a:moveTo>
                <a:lnTo>
                  <a:pt x="768096" y="266700"/>
                </a:lnTo>
                <a:lnTo>
                  <a:pt x="777240" y="256032"/>
                </a:lnTo>
                <a:lnTo>
                  <a:pt x="787908" y="256032"/>
                </a:lnTo>
                <a:lnTo>
                  <a:pt x="787908" y="26670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8055" y="6734556"/>
            <a:ext cx="501650" cy="97790"/>
          </a:xfrm>
          <a:custGeom>
            <a:avLst/>
            <a:gdLst/>
            <a:ahLst/>
            <a:cxnLst/>
            <a:rect l="l" t="t" r="r" b="b"/>
            <a:pathLst>
              <a:path w="501650" h="97790">
                <a:moveTo>
                  <a:pt x="501396" y="82296"/>
                </a:moveTo>
                <a:lnTo>
                  <a:pt x="411480" y="82296"/>
                </a:lnTo>
                <a:lnTo>
                  <a:pt x="411480" y="76200"/>
                </a:lnTo>
                <a:lnTo>
                  <a:pt x="501396" y="76200"/>
                </a:lnTo>
                <a:lnTo>
                  <a:pt x="501396" y="82296"/>
                </a:lnTo>
                <a:close/>
              </a:path>
              <a:path w="501650" h="97790">
                <a:moveTo>
                  <a:pt x="397764" y="80772"/>
                </a:moveTo>
                <a:lnTo>
                  <a:pt x="307848" y="80772"/>
                </a:lnTo>
                <a:lnTo>
                  <a:pt x="307848" y="74676"/>
                </a:lnTo>
                <a:lnTo>
                  <a:pt x="397764" y="74676"/>
                </a:lnTo>
                <a:lnTo>
                  <a:pt x="397764" y="80772"/>
                </a:lnTo>
                <a:close/>
              </a:path>
              <a:path w="501650" h="97790">
                <a:moveTo>
                  <a:pt x="178308" y="94488"/>
                </a:moveTo>
                <a:lnTo>
                  <a:pt x="114300" y="94488"/>
                </a:lnTo>
                <a:lnTo>
                  <a:pt x="114300" y="67056"/>
                </a:lnTo>
                <a:lnTo>
                  <a:pt x="121920" y="67056"/>
                </a:lnTo>
                <a:lnTo>
                  <a:pt x="121920" y="88392"/>
                </a:lnTo>
                <a:lnTo>
                  <a:pt x="178308" y="88392"/>
                </a:lnTo>
                <a:lnTo>
                  <a:pt x="178308" y="94488"/>
                </a:lnTo>
                <a:close/>
              </a:path>
              <a:path w="501650" h="97790">
                <a:moveTo>
                  <a:pt x="175260" y="41148"/>
                </a:moveTo>
                <a:lnTo>
                  <a:pt x="115824" y="41148"/>
                </a:lnTo>
                <a:lnTo>
                  <a:pt x="115824" y="3048"/>
                </a:lnTo>
                <a:lnTo>
                  <a:pt x="123444" y="3048"/>
                </a:lnTo>
                <a:lnTo>
                  <a:pt x="123444" y="15240"/>
                </a:lnTo>
                <a:lnTo>
                  <a:pt x="175260" y="15240"/>
                </a:lnTo>
                <a:lnTo>
                  <a:pt x="175260" y="22860"/>
                </a:lnTo>
                <a:lnTo>
                  <a:pt x="123444" y="22860"/>
                </a:lnTo>
                <a:lnTo>
                  <a:pt x="123444" y="33528"/>
                </a:lnTo>
                <a:lnTo>
                  <a:pt x="175260" y="33528"/>
                </a:lnTo>
                <a:lnTo>
                  <a:pt x="175260" y="41148"/>
                </a:lnTo>
                <a:close/>
              </a:path>
              <a:path w="501650" h="97790">
                <a:moveTo>
                  <a:pt x="175260" y="15240"/>
                </a:moveTo>
                <a:lnTo>
                  <a:pt x="167640" y="15240"/>
                </a:lnTo>
                <a:lnTo>
                  <a:pt x="167640" y="3048"/>
                </a:lnTo>
                <a:lnTo>
                  <a:pt x="175260" y="3048"/>
                </a:lnTo>
                <a:lnTo>
                  <a:pt x="175260" y="15240"/>
                </a:lnTo>
                <a:close/>
              </a:path>
              <a:path w="501650" h="97790">
                <a:moveTo>
                  <a:pt x="175260" y="33528"/>
                </a:moveTo>
                <a:lnTo>
                  <a:pt x="167640" y="33528"/>
                </a:lnTo>
                <a:lnTo>
                  <a:pt x="167640" y="22860"/>
                </a:lnTo>
                <a:lnTo>
                  <a:pt x="175260" y="22860"/>
                </a:lnTo>
                <a:lnTo>
                  <a:pt x="175260" y="33528"/>
                </a:lnTo>
                <a:close/>
              </a:path>
              <a:path w="501650" h="97790">
                <a:moveTo>
                  <a:pt x="149352" y="53340"/>
                </a:moveTo>
                <a:lnTo>
                  <a:pt x="141732" y="53340"/>
                </a:lnTo>
                <a:lnTo>
                  <a:pt x="141732" y="41148"/>
                </a:lnTo>
                <a:lnTo>
                  <a:pt x="149352" y="41148"/>
                </a:lnTo>
                <a:lnTo>
                  <a:pt x="149352" y="53340"/>
                </a:lnTo>
                <a:close/>
              </a:path>
              <a:path w="501650" h="97790">
                <a:moveTo>
                  <a:pt x="190500" y="59436"/>
                </a:moveTo>
                <a:lnTo>
                  <a:pt x="100584" y="59436"/>
                </a:lnTo>
                <a:lnTo>
                  <a:pt x="100584" y="53340"/>
                </a:lnTo>
                <a:lnTo>
                  <a:pt x="190500" y="53340"/>
                </a:lnTo>
                <a:lnTo>
                  <a:pt x="190500" y="59436"/>
                </a:lnTo>
                <a:close/>
              </a:path>
              <a:path w="501650" h="97790">
                <a:moveTo>
                  <a:pt x="489204" y="56388"/>
                </a:moveTo>
                <a:lnTo>
                  <a:pt x="425196" y="56388"/>
                </a:lnTo>
                <a:lnTo>
                  <a:pt x="425196" y="9144"/>
                </a:lnTo>
                <a:lnTo>
                  <a:pt x="487680" y="9144"/>
                </a:lnTo>
                <a:lnTo>
                  <a:pt x="487680" y="16764"/>
                </a:lnTo>
                <a:lnTo>
                  <a:pt x="432816" y="16764"/>
                </a:lnTo>
                <a:lnTo>
                  <a:pt x="432816" y="30480"/>
                </a:lnTo>
                <a:lnTo>
                  <a:pt x="484632" y="30480"/>
                </a:lnTo>
                <a:lnTo>
                  <a:pt x="484632" y="36576"/>
                </a:lnTo>
                <a:lnTo>
                  <a:pt x="432816" y="36576"/>
                </a:lnTo>
                <a:lnTo>
                  <a:pt x="432816" y="50292"/>
                </a:lnTo>
                <a:lnTo>
                  <a:pt x="489204" y="50292"/>
                </a:lnTo>
                <a:lnTo>
                  <a:pt x="489204" y="56388"/>
                </a:lnTo>
                <a:close/>
              </a:path>
              <a:path w="501650" h="97790">
                <a:moveTo>
                  <a:pt x="6096" y="74676"/>
                </a:moveTo>
                <a:lnTo>
                  <a:pt x="0" y="68580"/>
                </a:lnTo>
                <a:lnTo>
                  <a:pt x="7715" y="64841"/>
                </a:lnTo>
                <a:lnTo>
                  <a:pt x="14859" y="60388"/>
                </a:lnTo>
                <a:lnTo>
                  <a:pt x="39433" y="24979"/>
                </a:lnTo>
                <a:lnTo>
                  <a:pt x="41148" y="15240"/>
                </a:lnTo>
                <a:lnTo>
                  <a:pt x="3048" y="15240"/>
                </a:lnTo>
                <a:lnTo>
                  <a:pt x="3048" y="9144"/>
                </a:lnTo>
                <a:lnTo>
                  <a:pt x="48768" y="9144"/>
                </a:lnTo>
                <a:lnTo>
                  <a:pt x="48172" y="19145"/>
                </a:lnTo>
                <a:lnTo>
                  <a:pt x="31813" y="54316"/>
                </a:lnTo>
                <a:lnTo>
                  <a:pt x="15811" y="68651"/>
                </a:lnTo>
                <a:lnTo>
                  <a:pt x="6096" y="74676"/>
                </a:lnTo>
                <a:close/>
              </a:path>
              <a:path w="501650" h="97790">
                <a:moveTo>
                  <a:pt x="268224" y="94488"/>
                </a:moveTo>
                <a:lnTo>
                  <a:pt x="260604" y="94488"/>
                </a:lnTo>
                <a:lnTo>
                  <a:pt x="260604" y="48768"/>
                </a:lnTo>
                <a:lnTo>
                  <a:pt x="245364" y="48768"/>
                </a:lnTo>
                <a:lnTo>
                  <a:pt x="245364" y="41148"/>
                </a:lnTo>
                <a:lnTo>
                  <a:pt x="260604" y="41148"/>
                </a:lnTo>
                <a:lnTo>
                  <a:pt x="260604" y="1524"/>
                </a:lnTo>
                <a:lnTo>
                  <a:pt x="268224" y="1524"/>
                </a:lnTo>
                <a:lnTo>
                  <a:pt x="268224" y="94488"/>
                </a:lnTo>
                <a:close/>
              </a:path>
              <a:path w="501650" h="97790">
                <a:moveTo>
                  <a:pt x="210312" y="73152"/>
                </a:moveTo>
                <a:lnTo>
                  <a:pt x="210312" y="7620"/>
                </a:lnTo>
                <a:lnTo>
                  <a:pt x="246888" y="7620"/>
                </a:lnTo>
                <a:lnTo>
                  <a:pt x="246888" y="15240"/>
                </a:lnTo>
                <a:lnTo>
                  <a:pt x="217932" y="15240"/>
                </a:lnTo>
                <a:lnTo>
                  <a:pt x="217932" y="36576"/>
                </a:lnTo>
                <a:lnTo>
                  <a:pt x="237744" y="36576"/>
                </a:lnTo>
                <a:lnTo>
                  <a:pt x="237744" y="42672"/>
                </a:lnTo>
                <a:lnTo>
                  <a:pt x="217932" y="42672"/>
                </a:lnTo>
                <a:lnTo>
                  <a:pt x="217932" y="67056"/>
                </a:lnTo>
                <a:lnTo>
                  <a:pt x="249936" y="67056"/>
                </a:lnTo>
                <a:lnTo>
                  <a:pt x="249936" y="71628"/>
                </a:lnTo>
                <a:lnTo>
                  <a:pt x="244816" y="72509"/>
                </a:lnTo>
                <a:lnTo>
                  <a:pt x="236410" y="72961"/>
                </a:lnTo>
                <a:lnTo>
                  <a:pt x="224861" y="73128"/>
                </a:lnTo>
                <a:lnTo>
                  <a:pt x="210312" y="73152"/>
                </a:lnTo>
                <a:close/>
              </a:path>
              <a:path w="501650" h="97790">
                <a:moveTo>
                  <a:pt x="249936" y="67056"/>
                </a:moveTo>
                <a:lnTo>
                  <a:pt x="217932" y="67056"/>
                </a:lnTo>
                <a:lnTo>
                  <a:pt x="229362" y="66817"/>
                </a:lnTo>
                <a:lnTo>
                  <a:pt x="238506" y="66294"/>
                </a:lnTo>
                <a:lnTo>
                  <a:pt x="245364" y="65770"/>
                </a:lnTo>
                <a:lnTo>
                  <a:pt x="249936" y="65532"/>
                </a:lnTo>
                <a:lnTo>
                  <a:pt x="249936" y="67056"/>
                </a:lnTo>
                <a:close/>
              </a:path>
              <a:path w="501650" h="97790">
                <a:moveTo>
                  <a:pt x="316992" y="51816"/>
                </a:moveTo>
                <a:lnTo>
                  <a:pt x="310896" y="45720"/>
                </a:lnTo>
                <a:lnTo>
                  <a:pt x="319468" y="44005"/>
                </a:lnTo>
                <a:lnTo>
                  <a:pt x="326898" y="41148"/>
                </a:lnTo>
                <a:lnTo>
                  <a:pt x="333184" y="37147"/>
                </a:lnTo>
                <a:lnTo>
                  <a:pt x="338328" y="32004"/>
                </a:lnTo>
                <a:lnTo>
                  <a:pt x="345948" y="25908"/>
                </a:lnTo>
                <a:lnTo>
                  <a:pt x="348996" y="19812"/>
                </a:lnTo>
                <a:lnTo>
                  <a:pt x="348996" y="7620"/>
                </a:lnTo>
                <a:lnTo>
                  <a:pt x="356616" y="7620"/>
                </a:lnTo>
                <a:lnTo>
                  <a:pt x="356616" y="19812"/>
                </a:lnTo>
                <a:lnTo>
                  <a:pt x="359664" y="25908"/>
                </a:lnTo>
                <a:lnTo>
                  <a:pt x="352044" y="25908"/>
                </a:lnTo>
                <a:lnTo>
                  <a:pt x="350520" y="30480"/>
                </a:lnTo>
                <a:lnTo>
                  <a:pt x="345948" y="36576"/>
                </a:lnTo>
                <a:lnTo>
                  <a:pt x="338328" y="41148"/>
                </a:lnTo>
                <a:lnTo>
                  <a:pt x="332232" y="45720"/>
                </a:lnTo>
                <a:lnTo>
                  <a:pt x="324612" y="50292"/>
                </a:lnTo>
                <a:lnTo>
                  <a:pt x="316992" y="51816"/>
                </a:lnTo>
                <a:close/>
              </a:path>
              <a:path w="501650" h="97790">
                <a:moveTo>
                  <a:pt x="388620" y="51816"/>
                </a:moveTo>
                <a:lnTo>
                  <a:pt x="355092" y="30480"/>
                </a:lnTo>
                <a:lnTo>
                  <a:pt x="352044" y="25908"/>
                </a:lnTo>
                <a:lnTo>
                  <a:pt x="359664" y="25908"/>
                </a:lnTo>
                <a:lnTo>
                  <a:pt x="367284" y="32004"/>
                </a:lnTo>
                <a:lnTo>
                  <a:pt x="372427" y="37147"/>
                </a:lnTo>
                <a:lnTo>
                  <a:pt x="378714" y="41148"/>
                </a:lnTo>
                <a:lnTo>
                  <a:pt x="386143" y="44005"/>
                </a:lnTo>
                <a:lnTo>
                  <a:pt x="394716" y="45720"/>
                </a:lnTo>
                <a:lnTo>
                  <a:pt x="388620" y="51816"/>
                </a:lnTo>
                <a:close/>
              </a:path>
              <a:path w="501650" h="97790">
                <a:moveTo>
                  <a:pt x="286512" y="97536"/>
                </a:moveTo>
                <a:lnTo>
                  <a:pt x="278892" y="97536"/>
                </a:lnTo>
                <a:lnTo>
                  <a:pt x="278892" y="0"/>
                </a:lnTo>
                <a:lnTo>
                  <a:pt x="286512" y="0"/>
                </a:lnTo>
                <a:lnTo>
                  <a:pt x="286512" y="97536"/>
                </a:lnTo>
                <a:close/>
              </a:path>
              <a:path w="501650" h="97790">
                <a:moveTo>
                  <a:pt x="76200" y="97536"/>
                </a:moveTo>
                <a:lnTo>
                  <a:pt x="68580" y="97536"/>
                </a:lnTo>
                <a:lnTo>
                  <a:pt x="68580" y="0"/>
                </a:lnTo>
                <a:lnTo>
                  <a:pt x="76200" y="0"/>
                </a:lnTo>
                <a:lnTo>
                  <a:pt x="76200" y="97536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12420" y="6656832"/>
            <a:ext cx="768350" cy="256540"/>
          </a:xfrm>
          <a:custGeom>
            <a:avLst/>
            <a:gdLst/>
            <a:ahLst/>
            <a:cxnLst/>
            <a:rect l="l" t="t" r="r" b="b"/>
            <a:pathLst>
              <a:path w="768350" h="256540">
                <a:moveTo>
                  <a:pt x="0" y="0"/>
                </a:moveTo>
                <a:lnTo>
                  <a:pt x="768096" y="0"/>
                </a:lnTo>
                <a:lnTo>
                  <a:pt x="768096" y="256032"/>
                </a:lnTo>
                <a:lnTo>
                  <a:pt x="0" y="256032"/>
                </a:lnTo>
                <a:lnTo>
                  <a:pt x="0" y="0"/>
                </a:lnTo>
                <a:close/>
              </a:path>
            </a:pathLst>
          </a:custGeom>
          <a:solidFill>
            <a:srgbClr val="A5A5A5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03275" y="6646164"/>
            <a:ext cx="788035" cy="276225"/>
          </a:xfrm>
          <a:custGeom>
            <a:avLst/>
            <a:gdLst/>
            <a:ahLst/>
            <a:cxnLst/>
            <a:rect l="l" t="t" r="r" b="b"/>
            <a:pathLst>
              <a:path w="788035" h="276225">
                <a:moveTo>
                  <a:pt x="783336" y="275844"/>
                </a:moveTo>
                <a:lnTo>
                  <a:pt x="4572" y="275844"/>
                </a:lnTo>
                <a:lnTo>
                  <a:pt x="0" y="271272"/>
                </a:lnTo>
                <a:lnTo>
                  <a:pt x="0" y="4572"/>
                </a:lnTo>
                <a:lnTo>
                  <a:pt x="4572" y="0"/>
                </a:lnTo>
                <a:lnTo>
                  <a:pt x="783336" y="0"/>
                </a:lnTo>
                <a:lnTo>
                  <a:pt x="787908" y="4572"/>
                </a:lnTo>
                <a:lnTo>
                  <a:pt x="787908" y="10668"/>
                </a:lnTo>
                <a:lnTo>
                  <a:pt x="19812" y="10668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256032"/>
                </a:lnTo>
                <a:lnTo>
                  <a:pt x="9144" y="256032"/>
                </a:lnTo>
                <a:lnTo>
                  <a:pt x="19812" y="266700"/>
                </a:lnTo>
                <a:lnTo>
                  <a:pt x="787908" y="266700"/>
                </a:lnTo>
                <a:lnTo>
                  <a:pt x="787908" y="271272"/>
                </a:lnTo>
                <a:lnTo>
                  <a:pt x="783336" y="275844"/>
                </a:lnTo>
                <a:close/>
              </a:path>
              <a:path w="788035" h="276225">
                <a:moveTo>
                  <a:pt x="19812" y="19812"/>
                </a:moveTo>
                <a:lnTo>
                  <a:pt x="9144" y="19812"/>
                </a:lnTo>
                <a:lnTo>
                  <a:pt x="19812" y="10668"/>
                </a:lnTo>
                <a:lnTo>
                  <a:pt x="19812" y="19812"/>
                </a:lnTo>
                <a:close/>
              </a:path>
              <a:path w="788035" h="276225">
                <a:moveTo>
                  <a:pt x="768096" y="19812"/>
                </a:moveTo>
                <a:lnTo>
                  <a:pt x="19812" y="19812"/>
                </a:lnTo>
                <a:lnTo>
                  <a:pt x="19812" y="10668"/>
                </a:lnTo>
                <a:lnTo>
                  <a:pt x="768096" y="10668"/>
                </a:lnTo>
                <a:lnTo>
                  <a:pt x="768096" y="19812"/>
                </a:lnTo>
                <a:close/>
              </a:path>
              <a:path w="788035" h="276225">
                <a:moveTo>
                  <a:pt x="768096" y="266700"/>
                </a:moveTo>
                <a:lnTo>
                  <a:pt x="768096" y="10668"/>
                </a:lnTo>
                <a:lnTo>
                  <a:pt x="777240" y="19812"/>
                </a:lnTo>
                <a:lnTo>
                  <a:pt x="787908" y="19812"/>
                </a:lnTo>
                <a:lnTo>
                  <a:pt x="787908" y="256032"/>
                </a:lnTo>
                <a:lnTo>
                  <a:pt x="777240" y="256032"/>
                </a:lnTo>
                <a:lnTo>
                  <a:pt x="768096" y="266700"/>
                </a:lnTo>
                <a:close/>
              </a:path>
              <a:path w="788035" h="276225">
                <a:moveTo>
                  <a:pt x="787908" y="19812"/>
                </a:moveTo>
                <a:lnTo>
                  <a:pt x="777240" y="19812"/>
                </a:lnTo>
                <a:lnTo>
                  <a:pt x="768096" y="10668"/>
                </a:lnTo>
                <a:lnTo>
                  <a:pt x="787908" y="10668"/>
                </a:lnTo>
                <a:lnTo>
                  <a:pt x="787908" y="19812"/>
                </a:lnTo>
                <a:close/>
              </a:path>
              <a:path w="788035" h="276225">
                <a:moveTo>
                  <a:pt x="19812" y="266700"/>
                </a:moveTo>
                <a:lnTo>
                  <a:pt x="9144" y="256032"/>
                </a:lnTo>
                <a:lnTo>
                  <a:pt x="19812" y="256032"/>
                </a:lnTo>
                <a:lnTo>
                  <a:pt x="19812" y="266700"/>
                </a:lnTo>
                <a:close/>
              </a:path>
              <a:path w="788035" h="276225">
                <a:moveTo>
                  <a:pt x="768096" y="266700"/>
                </a:moveTo>
                <a:lnTo>
                  <a:pt x="19812" y="266700"/>
                </a:lnTo>
                <a:lnTo>
                  <a:pt x="19812" y="256032"/>
                </a:lnTo>
                <a:lnTo>
                  <a:pt x="768096" y="256032"/>
                </a:lnTo>
                <a:lnTo>
                  <a:pt x="768096" y="266700"/>
                </a:lnTo>
                <a:close/>
              </a:path>
              <a:path w="788035" h="276225">
                <a:moveTo>
                  <a:pt x="787908" y="266700"/>
                </a:moveTo>
                <a:lnTo>
                  <a:pt x="768096" y="266700"/>
                </a:lnTo>
                <a:lnTo>
                  <a:pt x="777240" y="256032"/>
                </a:lnTo>
                <a:lnTo>
                  <a:pt x="787908" y="256032"/>
                </a:lnTo>
                <a:lnTo>
                  <a:pt x="787908" y="26670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40436" y="6726935"/>
            <a:ext cx="516636" cy="11277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9116568" y="6402323"/>
            <a:ext cx="198120" cy="19812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017776" y="3448811"/>
            <a:ext cx="2897505" cy="1141730"/>
          </a:xfrm>
          <a:custGeom>
            <a:avLst/>
            <a:gdLst/>
            <a:ahLst/>
            <a:cxnLst/>
            <a:rect l="l" t="t" r="r" b="b"/>
            <a:pathLst>
              <a:path w="2897504" h="1141729">
                <a:moveTo>
                  <a:pt x="2897124" y="1141476"/>
                </a:moveTo>
                <a:lnTo>
                  <a:pt x="0" y="1141476"/>
                </a:lnTo>
                <a:lnTo>
                  <a:pt x="0" y="9144"/>
                </a:lnTo>
                <a:lnTo>
                  <a:pt x="1937004" y="0"/>
                </a:lnTo>
                <a:lnTo>
                  <a:pt x="1937004" y="797052"/>
                </a:lnTo>
                <a:lnTo>
                  <a:pt x="2897124" y="797052"/>
                </a:lnTo>
                <a:lnTo>
                  <a:pt x="2897124" y="1141476"/>
                </a:lnTo>
                <a:close/>
              </a:path>
            </a:pathLst>
          </a:custGeom>
          <a:solidFill>
            <a:srgbClr val="FF660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2008632" y="3439667"/>
            <a:ext cx="2915920" cy="1160145"/>
          </a:xfrm>
          <a:custGeom>
            <a:avLst/>
            <a:gdLst/>
            <a:ahLst/>
            <a:cxnLst/>
            <a:rect l="l" t="t" r="r" b="b"/>
            <a:pathLst>
              <a:path w="2915920" h="1160145">
                <a:moveTo>
                  <a:pt x="2897124" y="816864"/>
                </a:moveTo>
                <a:lnTo>
                  <a:pt x="1941576" y="816864"/>
                </a:lnTo>
                <a:lnTo>
                  <a:pt x="1937004" y="812292"/>
                </a:lnTo>
                <a:lnTo>
                  <a:pt x="1937004" y="19862"/>
                </a:lnTo>
                <a:lnTo>
                  <a:pt x="1947672" y="19812"/>
                </a:lnTo>
                <a:lnTo>
                  <a:pt x="1937004" y="9144"/>
                </a:lnTo>
                <a:lnTo>
                  <a:pt x="1946148" y="0"/>
                </a:lnTo>
                <a:lnTo>
                  <a:pt x="1949196" y="0"/>
                </a:lnTo>
                <a:lnTo>
                  <a:pt x="1952244" y="1524"/>
                </a:lnTo>
                <a:lnTo>
                  <a:pt x="1955292" y="4572"/>
                </a:lnTo>
                <a:lnTo>
                  <a:pt x="1956816" y="7620"/>
                </a:lnTo>
                <a:lnTo>
                  <a:pt x="1956816" y="797052"/>
                </a:lnTo>
                <a:lnTo>
                  <a:pt x="1946148" y="797052"/>
                </a:lnTo>
                <a:lnTo>
                  <a:pt x="1956816" y="806196"/>
                </a:lnTo>
                <a:lnTo>
                  <a:pt x="2897124" y="806196"/>
                </a:lnTo>
                <a:lnTo>
                  <a:pt x="2897124" y="816864"/>
                </a:lnTo>
                <a:close/>
              </a:path>
              <a:path w="2915920" h="1160145">
                <a:moveTo>
                  <a:pt x="2912364" y="1159764"/>
                </a:moveTo>
                <a:lnTo>
                  <a:pt x="3048" y="1159764"/>
                </a:lnTo>
                <a:lnTo>
                  <a:pt x="0" y="1155192"/>
                </a:lnTo>
                <a:lnTo>
                  <a:pt x="0" y="13716"/>
                </a:lnTo>
                <a:lnTo>
                  <a:pt x="3048" y="9144"/>
                </a:lnTo>
                <a:lnTo>
                  <a:pt x="1937004" y="9144"/>
                </a:lnTo>
                <a:lnTo>
                  <a:pt x="1937004" y="18288"/>
                </a:lnTo>
                <a:lnTo>
                  <a:pt x="18288" y="18288"/>
                </a:lnTo>
                <a:lnTo>
                  <a:pt x="9144" y="28956"/>
                </a:lnTo>
                <a:lnTo>
                  <a:pt x="18288" y="28956"/>
                </a:lnTo>
                <a:lnTo>
                  <a:pt x="18288" y="1139952"/>
                </a:lnTo>
                <a:lnTo>
                  <a:pt x="9144" y="1139952"/>
                </a:lnTo>
                <a:lnTo>
                  <a:pt x="18288" y="1150620"/>
                </a:lnTo>
                <a:lnTo>
                  <a:pt x="2915412" y="1150620"/>
                </a:lnTo>
                <a:lnTo>
                  <a:pt x="2915412" y="1155192"/>
                </a:lnTo>
                <a:lnTo>
                  <a:pt x="2912364" y="1159764"/>
                </a:lnTo>
                <a:close/>
              </a:path>
              <a:path w="2915920" h="1160145">
                <a:moveTo>
                  <a:pt x="1937004" y="19862"/>
                </a:moveTo>
                <a:lnTo>
                  <a:pt x="1937004" y="9144"/>
                </a:lnTo>
                <a:lnTo>
                  <a:pt x="1947672" y="19812"/>
                </a:lnTo>
                <a:lnTo>
                  <a:pt x="1937004" y="19862"/>
                </a:lnTo>
                <a:close/>
              </a:path>
              <a:path w="2915920" h="1160145">
                <a:moveTo>
                  <a:pt x="9144" y="28956"/>
                </a:moveTo>
                <a:lnTo>
                  <a:pt x="18288" y="18288"/>
                </a:lnTo>
                <a:lnTo>
                  <a:pt x="18288" y="28912"/>
                </a:lnTo>
                <a:lnTo>
                  <a:pt x="9144" y="28956"/>
                </a:lnTo>
                <a:close/>
              </a:path>
              <a:path w="2915920" h="1160145">
                <a:moveTo>
                  <a:pt x="18288" y="28912"/>
                </a:moveTo>
                <a:lnTo>
                  <a:pt x="18288" y="18288"/>
                </a:lnTo>
                <a:lnTo>
                  <a:pt x="1937004" y="18288"/>
                </a:lnTo>
                <a:lnTo>
                  <a:pt x="1937004" y="19862"/>
                </a:lnTo>
                <a:lnTo>
                  <a:pt x="18288" y="28912"/>
                </a:lnTo>
                <a:close/>
              </a:path>
              <a:path w="2915920" h="1160145">
                <a:moveTo>
                  <a:pt x="18288" y="28956"/>
                </a:moveTo>
                <a:lnTo>
                  <a:pt x="9144" y="28956"/>
                </a:lnTo>
                <a:lnTo>
                  <a:pt x="18288" y="28912"/>
                </a:lnTo>
                <a:close/>
              </a:path>
              <a:path w="2915920" h="1160145">
                <a:moveTo>
                  <a:pt x="1956816" y="806196"/>
                </a:moveTo>
                <a:lnTo>
                  <a:pt x="1946148" y="797052"/>
                </a:lnTo>
                <a:lnTo>
                  <a:pt x="1956816" y="797052"/>
                </a:lnTo>
                <a:lnTo>
                  <a:pt x="1956816" y="806196"/>
                </a:lnTo>
                <a:close/>
              </a:path>
              <a:path w="2915920" h="1160145">
                <a:moveTo>
                  <a:pt x="2915412" y="816864"/>
                </a:moveTo>
                <a:lnTo>
                  <a:pt x="2906268" y="816864"/>
                </a:lnTo>
                <a:lnTo>
                  <a:pt x="2897124" y="806196"/>
                </a:lnTo>
                <a:lnTo>
                  <a:pt x="1956816" y="806196"/>
                </a:lnTo>
                <a:lnTo>
                  <a:pt x="1956816" y="797052"/>
                </a:lnTo>
                <a:lnTo>
                  <a:pt x="2912364" y="797052"/>
                </a:lnTo>
                <a:lnTo>
                  <a:pt x="2915412" y="801624"/>
                </a:lnTo>
                <a:lnTo>
                  <a:pt x="2915412" y="816864"/>
                </a:lnTo>
                <a:close/>
              </a:path>
              <a:path w="2915920" h="1160145">
                <a:moveTo>
                  <a:pt x="2897124" y="1150620"/>
                </a:moveTo>
                <a:lnTo>
                  <a:pt x="2897124" y="806196"/>
                </a:lnTo>
                <a:lnTo>
                  <a:pt x="2906268" y="816864"/>
                </a:lnTo>
                <a:lnTo>
                  <a:pt x="2915412" y="816864"/>
                </a:lnTo>
                <a:lnTo>
                  <a:pt x="2915412" y="1139952"/>
                </a:lnTo>
                <a:lnTo>
                  <a:pt x="2906268" y="1139952"/>
                </a:lnTo>
                <a:lnTo>
                  <a:pt x="2897124" y="1150620"/>
                </a:lnTo>
                <a:close/>
              </a:path>
              <a:path w="2915920" h="1160145">
                <a:moveTo>
                  <a:pt x="18288" y="1150620"/>
                </a:moveTo>
                <a:lnTo>
                  <a:pt x="9144" y="1139952"/>
                </a:lnTo>
                <a:lnTo>
                  <a:pt x="18288" y="1139952"/>
                </a:lnTo>
                <a:lnTo>
                  <a:pt x="18288" y="1150620"/>
                </a:lnTo>
                <a:close/>
              </a:path>
              <a:path w="2915920" h="1160145">
                <a:moveTo>
                  <a:pt x="2897124" y="1150620"/>
                </a:moveTo>
                <a:lnTo>
                  <a:pt x="18288" y="1150620"/>
                </a:lnTo>
                <a:lnTo>
                  <a:pt x="18288" y="1139952"/>
                </a:lnTo>
                <a:lnTo>
                  <a:pt x="2897124" y="1139952"/>
                </a:lnTo>
                <a:lnTo>
                  <a:pt x="2897124" y="1150620"/>
                </a:lnTo>
                <a:close/>
              </a:path>
              <a:path w="2915920" h="1160145">
                <a:moveTo>
                  <a:pt x="2915412" y="1150620"/>
                </a:moveTo>
                <a:lnTo>
                  <a:pt x="2897124" y="1150620"/>
                </a:lnTo>
                <a:lnTo>
                  <a:pt x="2906268" y="1139952"/>
                </a:lnTo>
                <a:lnTo>
                  <a:pt x="2915412" y="1139952"/>
                </a:lnTo>
                <a:lnTo>
                  <a:pt x="2915412" y="115062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2017776" y="3448811"/>
            <a:ext cx="2897505" cy="1141730"/>
          </a:xfrm>
          <a:custGeom>
            <a:avLst/>
            <a:gdLst/>
            <a:ahLst/>
            <a:cxnLst/>
            <a:rect l="l" t="t" r="r" b="b"/>
            <a:pathLst>
              <a:path w="2897504" h="1141729">
                <a:moveTo>
                  <a:pt x="2897124" y="1141476"/>
                </a:moveTo>
                <a:lnTo>
                  <a:pt x="0" y="1141476"/>
                </a:lnTo>
                <a:lnTo>
                  <a:pt x="0" y="9144"/>
                </a:lnTo>
                <a:lnTo>
                  <a:pt x="1937004" y="0"/>
                </a:lnTo>
                <a:lnTo>
                  <a:pt x="1937004" y="797052"/>
                </a:lnTo>
                <a:lnTo>
                  <a:pt x="2897124" y="797052"/>
                </a:lnTo>
                <a:lnTo>
                  <a:pt x="2897124" y="1141476"/>
                </a:lnTo>
                <a:close/>
              </a:path>
            </a:pathLst>
          </a:custGeom>
          <a:solidFill>
            <a:srgbClr val="FF6600">
              <a:alpha val="3007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008632" y="3439667"/>
            <a:ext cx="2915920" cy="1160145"/>
          </a:xfrm>
          <a:custGeom>
            <a:avLst/>
            <a:gdLst/>
            <a:ahLst/>
            <a:cxnLst/>
            <a:rect l="l" t="t" r="r" b="b"/>
            <a:pathLst>
              <a:path w="2915920" h="1160145">
                <a:moveTo>
                  <a:pt x="2897124" y="816864"/>
                </a:moveTo>
                <a:lnTo>
                  <a:pt x="1941576" y="816864"/>
                </a:lnTo>
                <a:lnTo>
                  <a:pt x="1937004" y="812292"/>
                </a:lnTo>
                <a:lnTo>
                  <a:pt x="1937004" y="19862"/>
                </a:lnTo>
                <a:lnTo>
                  <a:pt x="1947672" y="19812"/>
                </a:lnTo>
                <a:lnTo>
                  <a:pt x="1937004" y="9144"/>
                </a:lnTo>
                <a:lnTo>
                  <a:pt x="1946148" y="0"/>
                </a:lnTo>
                <a:lnTo>
                  <a:pt x="1949196" y="0"/>
                </a:lnTo>
                <a:lnTo>
                  <a:pt x="1952244" y="1524"/>
                </a:lnTo>
                <a:lnTo>
                  <a:pt x="1955292" y="4572"/>
                </a:lnTo>
                <a:lnTo>
                  <a:pt x="1956816" y="7620"/>
                </a:lnTo>
                <a:lnTo>
                  <a:pt x="1956816" y="797052"/>
                </a:lnTo>
                <a:lnTo>
                  <a:pt x="1946148" y="797052"/>
                </a:lnTo>
                <a:lnTo>
                  <a:pt x="1956816" y="806196"/>
                </a:lnTo>
                <a:lnTo>
                  <a:pt x="2897124" y="806196"/>
                </a:lnTo>
                <a:lnTo>
                  <a:pt x="2897124" y="816864"/>
                </a:lnTo>
                <a:close/>
              </a:path>
              <a:path w="2915920" h="1160145">
                <a:moveTo>
                  <a:pt x="2912364" y="1159764"/>
                </a:moveTo>
                <a:lnTo>
                  <a:pt x="3048" y="1159764"/>
                </a:lnTo>
                <a:lnTo>
                  <a:pt x="0" y="1155192"/>
                </a:lnTo>
                <a:lnTo>
                  <a:pt x="0" y="13716"/>
                </a:lnTo>
                <a:lnTo>
                  <a:pt x="3048" y="9144"/>
                </a:lnTo>
                <a:lnTo>
                  <a:pt x="1937004" y="9144"/>
                </a:lnTo>
                <a:lnTo>
                  <a:pt x="1937004" y="18288"/>
                </a:lnTo>
                <a:lnTo>
                  <a:pt x="18288" y="18288"/>
                </a:lnTo>
                <a:lnTo>
                  <a:pt x="9144" y="28956"/>
                </a:lnTo>
                <a:lnTo>
                  <a:pt x="18288" y="28956"/>
                </a:lnTo>
                <a:lnTo>
                  <a:pt x="18288" y="1139952"/>
                </a:lnTo>
                <a:lnTo>
                  <a:pt x="9144" y="1139952"/>
                </a:lnTo>
                <a:lnTo>
                  <a:pt x="18288" y="1150620"/>
                </a:lnTo>
                <a:lnTo>
                  <a:pt x="2915412" y="1150620"/>
                </a:lnTo>
                <a:lnTo>
                  <a:pt x="2915412" y="1155192"/>
                </a:lnTo>
                <a:lnTo>
                  <a:pt x="2912364" y="1159764"/>
                </a:lnTo>
                <a:close/>
              </a:path>
              <a:path w="2915920" h="1160145">
                <a:moveTo>
                  <a:pt x="1937004" y="19862"/>
                </a:moveTo>
                <a:lnTo>
                  <a:pt x="1937004" y="9144"/>
                </a:lnTo>
                <a:lnTo>
                  <a:pt x="1947672" y="19812"/>
                </a:lnTo>
                <a:lnTo>
                  <a:pt x="1937004" y="19862"/>
                </a:lnTo>
                <a:close/>
              </a:path>
              <a:path w="2915920" h="1160145">
                <a:moveTo>
                  <a:pt x="9144" y="28956"/>
                </a:moveTo>
                <a:lnTo>
                  <a:pt x="18288" y="18288"/>
                </a:lnTo>
                <a:lnTo>
                  <a:pt x="18288" y="28912"/>
                </a:lnTo>
                <a:lnTo>
                  <a:pt x="9144" y="28956"/>
                </a:lnTo>
                <a:close/>
              </a:path>
              <a:path w="2915920" h="1160145">
                <a:moveTo>
                  <a:pt x="18288" y="28912"/>
                </a:moveTo>
                <a:lnTo>
                  <a:pt x="18288" y="18288"/>
                </a:lnTo>
                <a:lnTo>
                  <a:pt x="1937004" y="18288"/>
                </a:lnTo>
                <a:lnTo>
                  <a:pt x="1937004" y="19862"/>
                </a:lnTo>
                <a:lnTo>
                  <a:pt x="18288" y="28912"/>
                </a:lnTo>
                <a:close/>
              </a:path>
              <a:path w="2915920" h="1160145">
                <a:moveTo>
                  <a:pt x="18288" y="28956"/>
                </a:moveTo>
                <a:lnTo>
                  <a:pt x="9144" y="28956"/>
                </a:lnTo>
                <a:lnTo>
                  <a:pt x="18288" y="28912"/>
                </a:lnTo>
                <a:close/>
              </a:path>
              <a:path w="2915920" h="1160145">
                <a:moveTo>
                  <a:pt x="1956816" y="806196"/>
                </a:moveTo>
                <a:lnTo>
                  <a:pt x="1946148" y="797052"/>
                </a:lnTo>
                <a:lnTo>
                  <a:pt x="1956816" y="797052"/>
                </a:lnTo>
                <a:lnTo>
                  <a:pt x="1956816" y="806196"/>
                </a:lnTo>
                <a:close/>
              </a:path>
              <a:path w="2915920" h="1160145">
                <a:moveTo>
                  <a:pt x="2915412" y="816864"/>
                </a:moveTo>
                <a:lnTo>
                  <a:pt x="2906268" y="816864"/>
                </a:lnTo>
                <a:lnTo>
                  <a:pt x="2897124" y="806196"/>
                </a:lnTo>
                <a:lnTo>
                  <a:pt x="1956816" y="806196"/>
                </a:lnTo>
                <a:lnTo>
                  <a:pt x="1956816" y="797052"/>
                </a:lnTo>
                <a:lnTo>
                  <a:pt x="2912364" y="797052"/>
                </a:lnTo>
                <a:lnTo>
                  <a:pt x="2915412" y="801624"/>
                </a:lnTo>
                <a:lnTo>
                  <a:pt x="2915412" y="816864"/>
                </a:lnTo>
                <a:close/>
              </a:path>
              <a:path w="2915920" h="1160145">
                <a:moveTo>
                  <a:pt x="2897124" y="1150620"/>
                </a:moveTo>
                <a:lnTo>
                  <a:pt x="2897124" y="806196"/>
                </a:lnTo>
                <a:lnTo>
                  <a:pt x="2906268" y="816864"/>
                </a:lnTo>
                <a:lnTo>
                  <a:pt x="2915412" y="816864"/>
                </a:lnTo>
                <a:lnTo>
                  <a:pt x="2915412" y="1139952"/>
                </a:lnTo>
                <a:lnTo>
                  <a:pt x="2906268" y="1139952"/>
                </a:lnTo>
                <a:lnTo>
                  <a:pt x="2897124" y="1150620"/>
                </a:lnTo>
                <a:close/>
              </a:path>
              <a:path w="2915920" h="1160145">
                <a:moveTo>
                  <a:pt x="18288" y="1150620"/>
                </a:moveTo>
                <a:lnTo>
                  <a:pt x="9144" y="1139952"/>
                </a:lnTo>
                <a:lnTo>
                  <a:pt x="18288" y="1139952"/>
                </a:lnTo>
                <a:lnTo>
                  <a:pt x="18288" y="1150620"/>
                </a:lnTo>
                <a:close/>
              </a:path>
              <a:path w="2915920" h="1160145">
                <a:moveTo>
                  <a:pt x="2897124" y="1150620"/>
                </a:moveTo>
                <a:lnTo>
                  <a:pt x="18288" y="1150620"/>
                </a:lnTo>
                <a:lnTo>
                  <a:pt x="18288" y="1139952"/>
                </a:lnTo>
                <a:lnTo>
                  <a:pt x="2897124" y="1139952"/>
                </a:lnTo>
                <a:lnTo>
                  <a:pt x="2897124" y="1150620"/>
                </a:lnTo>
                <a:close/>
              </a:path>
              <a:path w="2915920" h="1160145">
                <a:moveTo>
                  <a:pt x="2915412" y="1150620"/>
                </a:moveTo>
                <a:lnTo>
                  <a:pt x="2897124" y="1150620"/>
                </a:lnTo>
                <a:lnTo>
                  <a:pt x="2906268" y="1139952"/>
                </a:lnTo>
                <a:lnTo>
                  <a:pt x="2915412" y="1139952"/>
                </a:lnTo>
                <a:lnTo>
                  <a:pt x="2915412" y="1150620"/>
                </a:lnTo>
                <a:close/>
              </a:path>
            </a:pathLst>
          </a:custGeom>
          <a:solidFill>
            <a:srgbClr val="FF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522464" y="3002279"/>
            <a:ext cx="199644" cy="19964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522464" y="3390900"/>
            <a:ext cx="199644" cy="19812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522464" y="3989832"/>
            <a:ext cx="199644" cy="19812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7522464" y="4428744"/>
            <a:ext cx="199644" cy="19812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531607" y="4834128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91440" y="182880"/>
                </a:moveTo>
                <a:lnTo>
                  <a:pt x="55935" y="175664"/>
                </a:lnTo>
                <a:lnTo>
                  <a:pt x="26860" y="156019"/>
                </a:lnTo>
                <a:lnTo>
                  <a:pt x="7215" y="126944"/>
                </a:lnTo>
                <a:lnTo>
                  <a:pt x="0" y="91440"/>
                </a:lnTo>
                <a:lnTo>
                  <a:pt x="7215" y="55935"/>
                </a:lnTo>
                <a:lnTo>
                  <a:pt x="26860" y="26860"/>
                </a:lnTo>
                <a:lnTo>
                  <a:pt x="55935" y="7215"/>
                </a:lnTo>
                <a:lnTo>
                  <a:pt x="91440" y="0"/>
                </a:lnTo>
                <a:lnTo>
                  <a:pt x="126944" y="7215"/>
                </a:lnTo>
                <a:lnTo>
                  <a:pt x="156019" y="26860"/>
                </a:lnTo>
                <a:lnTo>
                  <a:pt x="175664" y="55935"/>
                </a:lnTo>
                <a:lnTo>
                  <a:pt x="182880" y="91440"/>
                </a:lnTo>
                <a:lnTo>
                  <a:pt x="175664" y="126944"/>
                </a:lnTo>
                <a:lnTo>
                  <a:pt x="156019" y="156019"/>
                </a:lnTo>
                <a:lnTo>
                  <a:pt x="126944" y="175664"/>
                </a:lnTo>
                <a:lnTo>
                  <a:pt x="91440" y="18288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7522464" y="4826508"/>
            <a:ext cx="200025" cy="198120"/>
          </a:xfrm>
          <a:custGeom>
            <a:avLst/>
            <a:gdLst/>
            <a:ahLst/>
            <a:cxnLst/>
            <a:rect l="l" t="t" r="r" b="b"/>
            <a:pathLst>
              <a:path w="200025" h="198120">
                <a:moveTo>
                  <a:pt x="111252" y="198120"/>
                </a:moveTo>
                <a:lnTo>
                  <a:pt x="89916" y="198120"/>
                </a:lnTo>
                <a:lnTo>
                  <a:pt x="80772" y="196596"/>
                </a:lnTo>
                <a:lnTo>
                  <a:pt x="62484" y="190500"/>
                </a:lnTo>
                <a:lnTo>
                  <a:pt x="44196" y="181356"/>
                </a:lnTo>
                <a:lnTo>
                  <a:pt x="36576" y="176784"/>
                </a:lnTo>
                <a:lnTo>
                  <a:pt x="30480" y="169164"/>
                </a:lnTo>
                <a:lnTo>
                  <a:pt x="24384" y="163068"/>
                </a:lnTo>
                <a:lnTo>
                  <a:pt x="18288" y="155448"/>
                </a:lnTo>
                <a:lnTo>
                  <a:pt x="12192" y="146304"/>
                </a:lnTo>
                <a:lnTo>
                  <a:pt x="9144" y="138684"/>
                </a:lnTo>
                <a:lnTo>
                  <a:pt x="4572" y="129540"/>
                </a:lnTo>
                <a:lnTo>
                  <a:pt x="3048" y="118872"/>
                </a:lnTo>
                <a:lnTo>
                  <a:pt x="1524" y="109728"/>
                </a:lnTo>
                <a:lnTo>
                  <a:pt x="0" y="99060"/>
                </a:lnTo>
                <a:lnTo>
                  <a:pt x="1524" y="89916"/>
                </a:lnTo>
                <a:lnTo>
                  <a:pt x="3048" y="79248"/>
                </a:lnTo>
                <a:lnTo>
                  <a:pt x="4572" y="70104"/>
                </a:lnTo>
                <a:lnTo>
                  <a:pt x="28956" y="28956"/>
                </a:lnTo>
                <a:lnTo>
                  <a:pt x="60960" y="7620"/>
                </a:lnTo>
                <a:lnTo>
                  <a:pt x="89916" y="0"/>
                </a:lnTo>
                <a:lnTo>
                  <a:pt x="109728" y="0"/>
                </a:lnTo>
                <a:lnTo>
                  <a:pt x="120396" y="1524"/>
                </a:lnTo>
                <a:lnTo>
                  <a:pt x="138684" y="7620"/>
                </a:lnTo>
                <a:lnTo>
                  <a:pt x="147828" y="12192"/>
                </a:lnTo>
                <a:lnTo>
                  <a:pt x="152908" y="15240"/>
                </a:lnTo>
                <a:lnTo>
                  <a:pt x="100584" y="15240"/>
                </a:lnTo>
                <a:lnTo>
                  <a:pt x="91440" y="16764"/>
                </a:lnTo>
                <a:lnTo>
                  <a:pt x="83820" y="16764"/>
                </a:lnTo>
                <a:lnTo>
                  <a:pt x="76200" y="19812"/>
                </a:lnTo>
                <a:lnTo>
                  <a:pt x="68580" y="21336"/>
                </a:lnTo>
                <a:lnTo>
                  <a:pt x="53340" y="30480"/>
                </a:lnTo>
                <a:lnTo>
                  <a:pt x="41148" y="39624"/>
                </a:lnTo>
                <a:lnTo>
                  <a:pt x="32004" y="51816"/>
                </a:lnTo>
                <a:lnTo>
                  <a:pt x="27432" y="59436"/>
                </a:lnTo>
                <a:lnTo>
                  <a:pt x="22860" y="65532"/>
                </a:lnTo>
                <a:lnTo>
                  <a:pt x="21336" y="73152"/>
                </a:lnTo>
                <a:lnTo>
                  <a:pt x="18288" y="82296"/>
                </a:lnTo>
                <a:lnTo>
                  <a:pt x="16764" y="89916"/>
                </a:lnTo>
                <a:lnTo>
                  <a:pt x="16764" y="106680"/>
                </a:lnTo>
                <a:lnTo>
                  <a:pt x="18288" y="115824"/>
                </a:lnTo>
                <a:lnTo>
                  <a:pt x="19812" y="123444"/>
                </a:lnTo>
                <a:lnTo>
                  <a:pt x="22860" y="131064"/>
                </a:lnTo>
                <a:lnTo>
                  <a:pt x="27432" y="138684"/>
                </a:lnTo>
                <a:lnTo>
                  <a:pt x="30480" y="144780"/>
                </a:lnTo>
                <a:lnTo>
                  <a:pt x="35052" y="152400"/>
                </a:lnTo>
                <a:lnTo>
                  <a:pt x="41148" y="156972"/>
                </a:lnTo>
                <a:lnTo>
                  <a:pt x="47244" y="163068"/>
                </a:lnTo>
                <a:lnTo>
                  <a:pt x="59436" y="172212"/>
                </a:lnTo>
                <a:lnTo>
                  <a:pt x="82296" y="181356"/>
                </a:lnTo>
                <a:lnTo>
                  <a:pt x="91440" y="181356"/>
                </a:lnTo>
                <a:lnTo>
                  <a:pt x="99060" y="182880"/>
                </a:lnTo>
                <a:lnTo>
                  <a:pt x="152908" y="182880"/>
                </a:lnTo>
                <a:lnTo>
                  <a:pt x="147828" y="185928"/>
                </a:lnTo>
                <a:lnTo>
                  <a:pt x="138684" y="190500"/>
                </a:lnTo>
                <a:lnTo>
                  <a:pt x="120396" y="196596"/>
                </a:lnTo>
                <a:lnTo>
                  <a:pt x="111252" y="198120"/>
                </a:lnTo>
                <a:close/>
              </a:path>
              <a:path w="200025" h="198120">
                <a:moveTo>
                  <a:pt x="152908" y="182880"/>
                </a:moveTo>
                <a:lnTo>
                  <a:pt x="99060" y="182880"/>
                </a:lnTo>
                <a:lnTo>
                  <a:pt x="108204" y="181356"/>
                </a:lnTo>
                <a:lnTo>
                  <a:pt x="115824" y="181356"/>
                </a:lnTo>
                <a:lnTo>
                  <a:pt x="124968" y="178308"/>
                </a:lnTo>
                <a:lnTo>
                  <a:pt x="158496" y="158496"/>
                </a:lnTo>
                <a:lnTo>
                  <a:pt x="179832" y="123444"/>
                </a:lnTo>
                <a:lnTo>
                  <a:pt x="182880" y="108204"/>
                </a:lnTo>
                <a:lnTo>
                  <a:pt x="182880" y="91440"/>
                </a:lnTo>
                <a:lnTo>
                  <a:pt x="181356" y="82296"/>
                </a:lnTo>
                <a:lnTo>
                  <a:pt x="179832" y="74676"/>
                </a:lnTo>
                <a:lnTo>
                  <a:pt x="173736" y="59436"/>
                </a:lnTo>
                <a:lnTo>
                  <a:pt x="169164" y="53340"/>
                </a:lnTo>
                <a:lnTo>
                  <a:pt x="164592" y="45720"/>
                </a:lnTo>
                <a:lnTo>
                  <a:pt x="160020" y="39624"/>
                </a:lnTo>
                <a:lnTo>
                  <a:pt x="147828" y="30480"/>
                </a:lnTo>
                <a:lnTo>
                  <a:pt x="140208" y="25908"/>
                </a:lnTo>
                <a:lnTo>
                  <a:pt x="117348" y="16764"/>
                </a:lnTo>
                <a:lnTo>
                  <a:pt x="109728" y="16764"/>
                </a:lnTo>
                <a:lnTo>
                  <a:pt x="100584" y="15240"/>
                </a:lnTo>
                <a:lnTo>
                  <a:pt x="152908" y="15240"/>
                </a:lnTo>
                <a:lnTo>
                  <a:pt x="163068" y="21336"/>
                </a:lnTo>
                <a:lnTo>
                  <a:pt x="176784" y="35052"/>
                </a:lnTo>
                <a:lnTo>
                  <a:pt x="182880" y="42672"/>
                </a:lnTo>
                <a:lnTo>
                  <a:pt x="187452" y="51816"/>
                </a:lnTo>
                <a:lnTo>
                  <a:pt x="192024" y="59436"/>
                </a:lnTo>
                <a:lnTo>
                  <a:pt x="195072" y="68580"/>
                </a:lnTo>
                <a:lnTo>
                  <a:pt x="198120" y="79248"/>
                </a:lnTo>
                <a:lnTo>
                  <a:pt x="199644" y="88392"/>
                </a:lnTo>
                <a:lnTo>
                  <a:pt x="199644" y="108204"/>
                </a:lnTo>
                <a:lnTo>
                  <a:pt x="187452" y="146304"/>
                </a:lnTo>
                <a:lnTo>
                  <a:pt x="155448" y="181356"/>
                </a:lnTo>
                <a:lnTo>
                  <a:pt x="152908" y="18288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7531607" y="5021579"/>
            <a:ext cx="182880" cy="182880"/>
          </a:xfrm>
          <a:custGeom>
            <a:avLst/>
            <a:gdLst/>
            <a:ahLst/>
            <a:cxnLst/>
            <a:rect l="l" t="t" r="r" b="b"/>
            <a:pathLst>
              <a:path w="182879" h="182879">
                <a:moveTo>
                  <a:pt x="91440" y="182880"/>
                </a:moveTo>
                <a:lnTo>
                  <a:pt x="55935" y="175664"/>
                </a:lnTo>
                <a:lnTo>
                  <a:pt x="26860" y="156019"/>
                </a:lnTo>
                <a:lnTo>
                  <a:pt x="7215" y="126944"/>
                </a:lnTo>
                <a:lnTo>
                  <a:pt x="0" y="91440"/>
                </a:lnTo>
                <a:lnTo>
                  <a:pt x="7215" y="55935"/>
                </a:lnTo>
                <a:lnTo>
                  <a:pt x="26860" y="26860"/>
                </a:lnTo>
                <a:lnTo>
                  <a:pt x="55935" y="7215"/>
                </a:lnTo>
                <a:lnTo>
                  <a:pt x="91440" y="0"/>
                </a:lnTo>
                <a:lnTo>
                  <a:pt x="126944" y="7215"/>
                </a:lnTo>
                <a:lnTo>
                  <a:pt x="156019" y="26860"/>
                </a:lnTo>
                <a:lnTo>
                  <a:pt x="175664" y="55935"/>
                </a:lnTo>
                <a:lnTo>
                  <a:pt x="182880" y="91440"/>
                </a:lnTo>
                <a:lnTo>
                  <a:pt x="175664" y="126944"/>
                </a:lnTo>
                <a:lnTo>
                  <a:pt x="156019" y="156019"/>
                </a:lnTo>
                <a:lnTo>
                  <a:pt x="126944" y="175664"/>
                </a:lnTo>
                <a:lnTo>
                  <a:pt x="91440" y="18288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7522464" y="5012435"/>
            <a:ext cx="200025" cy="200025"/>
          </a:xfrm>
          <a:custGeom>
            <a:avLst/>
            <a:gdLst/>
            <a:ahLst/>
            <a:cxnLst/>
            <a:rect l="l" t="t" r="r" b="b"/>
            <a:pathLst>
              <a:path w="200025" h="200025">
                <a:moveTo>
                  <a:pt x="111252" y="199644"/>
                </a:moveTo>
                <a:lnTo>
                  <a:pt x="89916" y="199644"/>
                </a:lnTo>
                <a:lnTo>
                  <a:pt x="80772" y="198120"/>
                </a:lnTo>
                <a:lnTo>
                  <a:pt x="44196" y="182880"/>
                </a:lnTo>
                <a:lnTo>
                  <a:pt x="12192" y="147828"/>
                </a:lnTo>
                <a:lnTo>
                  <a:pt x="9144" y="138684"/>
                </a:lnTo>
                <a:lnTo>
                  <a:pt x="4572" y="129540"/>
                </a:lnTo>
                <a:lnTo>
                  <a:pt x="1524" y="111252"/>
                </a:lnTo>
                <a:lnTo>
                  <a:pt x="0" y="100584"/>
                </a:lnTo>
                <a:lnTo>
                  <a:pt x="1524" y="89916"/>
                </a:lnTo>
                <a:lnTo>
                  <a:pt x="16764" y="44196"/>
                </a:lnTo>
                <a:lnTo>
                  <a:pt x="51816" y="12192"/>
                </a:lnTo>
                <a:lnTo>
                  <a:pt x="60960" y="9144"/>
                </a:lnTo>
                <a:lnTo>
                  <a:pt x="70104" y="4572"/>
                </a:lnTo>
                <a:lnTo>
                  <a:pt x="79248" y="3048"/>
                </a:lnTo>
                <a:lnTo>
                  <a:pt x="89916" y="1524"/>
                </a:lnTo>
                <a:lnTo>
                  <a:pt x="99060" y="0"/>
                </a:lnTo>
                <a:lnTo>
                  <a:pt x="138684" y="7620"/>
                </a:lnTo>
                <a:lnTo>
                  <a:pt x="155448" y="16764"/>
                </a:lnTo>
                <a:lnTo>
                  <a:pt x="91440" y="16764"/>
                </a:lnTo>
                <a:lnTo>
                  <a:pt x="76200" y="19812"/>
                </a:lnTo>
                <a:lnTo>
                  <a:pt x="41148" y="41148"/>
                </a:lnTo>
                <a:lnTo>
                  <a:pt x="21336" y="74676"/>
                </a:lnTo>
                <a:lnTo>
                  <a:pt x="18288" y="82296"/>
                </a:lnTo>
                <a:lnTo>
                  <a:pt x="16764" y="91440"/>
                </a:lnTo>
                <a:lnTo>
                  <a:pt x="16764" y="108204"/>
                </a:lnTo>
                <a:lnTo>
                  <a:pt x="18288" y="117348"/>
                </a:lnTo>
                <a:lnTo>
                  <a:pt x="19812" y="124968"/>
                </a:lnTo>
                <a:lnTo>
                  <a:pt x="22860" y="132588"/>
                </a:lnTo>
                <a:lnTo>
                  <a:pt x="27432" y="140208"/>
                </a:lnTo>
                <a:lnTo>
                  <a:pt x="30480" y="146304"/>
                </a:lnTo>
                <a:lnTo>
                  <a:pt x="59436" y="173736"/>
                </a:lnTo>
                <a:lnTo>
                  <a:pt x="91440" y="182880"/>
                </a:lnTo>
                <a:lnTo>
                  <a:pt x="155448" y="182880"/>
                </a:lnTo>
                <a:lnTo>
                  <a:pt x="147828" y="187452"/>
                </a:lnTo>
                <a:lnTo>
                  <a:pt x="138684" y="192024"/>
                </a:lnTo>
                <a:lnTo>
                  <a:pt x="120396" y="198120"/>
                </a:lnTo>
                <a:lnTo>
                  <a:pt x="111252" y="199644"/>
                </a:lnTo>
                <a:close/>
              </a:path>
              <a:path w="200025" h="200025">
                <a:moveTo>
                  <a:pt x="155448" y="182880"/>
                </a:moveTo>
                <a:lnTo>
                  <a:pt x="108204" y="182880"/>
                </a:lnTo>
                <a:lnTo>
                  <a:pt x="115824" y="181356"/>
                </a:lnTo>
                <a:lnTo>
                  <a:pt x="124968" y="179832"/>
                </a:lnTo>
                <a:lnTo>
                  <a:pt x="140208" y="173736"/>
                </a:lnTo>
                <a:lnTo>
                  <a:pt x="158496" y="160020"/>
                </a:lnTo>
                <a:lnTo>
                  <a:pt x="164592" y="153924"/>
                </a:lnTo>
                <a:lnTo>
                  <a:pt x="169164" y="146304"/>
                </a:lnTo>
                <a:lnTo>
                  <a:pt x="173736" y="140208"/>
                </a:lnTo>
                <a:lnTo>
                  <a:pt x="179832" y="124968"/>
                </a:lnTo>
                <a:lnTo>
                  <a:pt x="182880" y="109728"/>
                </a:lnTo>
                <a:lnTo>
                  <a:pt x="182880" y="91440"/>
                </a:lnTo>
                <a:lnTo>
                  <a:pt x="169164" y="53340"/>
                </a:lnTo>
                <a:lnTo>
                  <a:pt x="153924" y="36576"/>
                </a:lnTo>
                <a:lnTo>
                  <a:pt x="147828" y="30480"/>
                </a:lnTo>
                <a:lnTo>
                  <a:pt x="140208" y="27432"/>
                </a:lnTo>
                <a:lnTo>
                  <a:pt x="132588" y="22860"/>
                </a:lnTo>
                <a:lnTo>
                  <a:pt x="124968" y="21336"/>
                </a:lnTo>
                <a:lnTo>
                  <a:pt x="117348" y="18288"/>
                </a:lnTo>
                <a:lnTo>
                  <a:pt x="109728" y="16764"/>
                </a:lnTo>
                <a:lnTo>
                  <a:pt x="155448" y="16764"/>
                </a:lnTo>
                <a:lnTo>
                  <a:pt x="182880" y="44196"/>
                </a:lnTo>
                <a:lnTo>
                  <a:pt x="198120" y="79248"/>
                </a:lnTo>
                <a:lnTo>
                  <a:pt x="199644" y="89916"/>
                </a:lnTo>
                <a:lnTo>
                  <a:pt x="199644" y="109728"/>
                </a:lnTo>
                <a:lnTo>
                  <a:pt x="187452" y="147828"/>
                </a:lnTo>
                <a:lnTo>
                  <a:pt x="170688" y="170688"/>
                </a:lnTo>
                <a:lnTo>
                  <a:pt x="155448" y="18288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522464" y="5484876"/>
            <a:ext cx="199644" cy="19964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7522464" y="5960364"/>
            <a:ext cx="199644" cy="19812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7522464" y="6409944"/>
            <a:ext cx="199644" cy="19812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267" name="object 267"/>
          <p:cNvSpPr txBox="1"/>
          <p:nvPr/>
        </p:nvSpPr>
        <p:spPr>
          <a:xfrm>
            <a:off x="4924499" y="7162674"/>
            <a:ext cx="116839" cy="1536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900" spc="55" dirty="0">
                <a:solidFill>
                  <a:srgbClr val="808080"/>
                </a:solidFill>
                <a:latin typeface="Times New Roman"/>
                <a:cs typeface="Times New Roman"/>
              </a:rPr>
              <a:t>7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268" name="object 26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2379" y="4984242"/>
            <a:ext cx="5862955" cy="0"/>
          </a:xfrm>
          <a:custGeom>
            <a:avLst/>
            <a:gdLst/>
            <a:ahLst/>
            <a:cxnLst/>
            <a:rect l="l" t="t" r="r" b="b"/>
            <a:pathLst>
              <a:path w="5862955">
                <a:moveTo>
                  <a:pt x="0" y="0"/>
                </a:moveTo>
                <a:lnTo>
                  <a:pt x="5862828" y="0"/>
                </a:lnTo>
              </a:path>
            </a:pathLst>
          </a:custGeom>
          <a:ln w="19812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13048" y="2572512"/>
            <a:ext cx="5852160" cy="342900"/>
          </a:xfrm>
          <a:custGeom>
            <a:avLst/>
            <a:gdLst/>
            <a:ahLst/>
            <a:cxnLst/>
            <a:rect l="l" t="t" r="r" b="b"/>
            <a:pathLst>
              <a:path w="5852159" h="342900">
                <a:moveTo>
                  <a:pt x="0" y="0"/>
                </a:moveTo>
                <a:lnTo>
                  <a:pt x="5852160" y="0"/>
                </a:lnTo>
                <a:lnTo>
                  <a:pt x="585216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003B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8476" y="2566416"/>
            <a:ext cx="5861685" cy="353695"/>
          </a:xfrm>
          <a:custGeom>
            <a:avLst/>
            <a:gdLst/>
            <a:ahLst/>
            <a:cxnLst/>
            <a:rect l="l" t="t" r="r" b="b"/>
            <a:pathLst>
              <a:path w="5861684" h="353694">
                <a:moveTo>
                  <a:pt x="5861304" y="353568"/>
                </a:moveTo>
                <a:lnTo>
                  <a:pt x="0" y="353568"/>
                </a:lnTo>
                <a:lnTo>
                  <a:pt x="0" y="0"/>
                </a:lnTo>
                <a:lnTo>
                  <a:pt x="5861304" y="0"/>
                </a:lnTo>
                <a:lnTo>
                  <a:pt x="5861304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44424"/>
                </a:lnTo>
                <a:lnTo>
                  <a:pt x="4572" y="344424"/>
                </a:lnTo>
                <a:lnTo>
                  <a:pt x="9144" y="348996"/>
                </a:lnTo>
                <a:lnTo>
                  <a:pt x="5861304" y="348996"/>
                </a:lnTo>
                <a:lnTo>
                  <a:pt x="5861304" y="353568"/>
                </a:lnTo>
                <a:close/>
              </a:path>
              <a:path w="5861684" h="353694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5861684" h="353694">
                <a:moveTo>
                  <a:pt x="5852160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5852160" y="6096"/>
                </a:lnTo>
                <a:lnTo>
                  <a:pt x="5852160" y="10668"/>
                </a:lnTo>
                <a:close/>
              </a:path>
              <a:path w="5861684" h="353694">
                <a:moveTo>
                  <a:pt x="5852160" y="348996"/>
                </a:moveTo>
                <a:lnTo>
                  <a:pt x="5852160" y="6096"/>
                </a:lnTo>
                <a:lnTo>
                  <a:pt x="5856732" y="10668"/>
                </a:lnTo>
                <a:lnTo>
                  <a:pt x="5861304" y="10668"/>
                </a:lnTo>
                <a:lnTo>
                  <a:pt x="5861304" y="344424"/>
                </a:lnTo>
                <a:lnTo>
                  <a:pt x="5856732" y="344424"/>
                </a:lnTo>
                <a:lnTo>
                  <a:pt x="5852160" y="348996"/>
                </a:lnTo>
                <a:close/>
              </a:path>
              <a:path w="5861684" h="353694">
                <a:moveTo>
                  <a:pt x="5861304" y="10668"/>
                </a:moveTo>
                <a:lnTo>
                  <a:pt x="5856732" y="10668"/>
                </a:lnTo>
                <a:lnTo>
                  <a:pt x="5852160" y="6096"/>
                </a:lnTo>
                <a:lnTo>
                  <a:pt x="5861304" y="6096"/>
                </a:lnTo>
                <a:lnTo>
                  <a:pt x="5861304" y="10668"/>
                </a:lnTo>
                <a:close/>
              </a:path>
              <a:path w="5861684" h="353694">
                <a:moveTo>
                  <a:pt x="9144" y="348996"/>
                </a:moveTo>
                <a:lnTo>
                  <a:pt x="4572" y="344424"/>
                </a:lnTo>
                <a:lnTo>
                  <a:pt x="9144" y="344424"/>
                </a:lnTo>
                <a:lnTo>
                  <a:pt x="9144" y="348996"/>
                </a:lnTo>
                <a:close/>
              </a:path>
              <a:path w="5861684" h="353694">
                <a:moveTo>
                  <a:pt x="5852160" y="348996"/>
                </a:moveTo>
                <a:lnTo>
                  <a:pt x="9144" y="348996"/>
                </a:lnTo>
                <a:lnTo>
                  <a:pt x="9144" y="344424"/>
                </a:lnTo>
                <a:lnTo>
                  <a:pt x="5852160" y="344424"/>
                </a:lnTo>
                <a:lnTo>
                  <a:pt x="5852160" y="348996"/>
                </a:lnTo>
                <a:close/>
              </a:path>
              <a:path w="5861684" h="353694">
                <a:moveTo>
                  <a:pt x="5861304" y="348996"/>
                </a:moveTo>
                <a:lnTo>
                  <a:pt x="5852160" y="348996"/>
                </a:lnTo>
                <a:lnTo>
                  <a:pt x="5856732" y="344424"/>
                </a:lnTo>
                <a:lnTo>
                  <a:pt x="5861304" y="344424"/>
                </a:lnTo>
                <a:lnTo>
                  <a:pt x="5861304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08703" y="4617720"/>
            <a:ext cx="5716524" cy="967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6468" y="5579364"/>
            <a:ext cx="3287395" cy="1379220"/>
          </a:xfrm>
          <a:custGeom>
            <a:avLst/>
            <a:gdLst/>
            <a:ahLst/>
            <a:cxnLst/>
            <a:rect l="l" t="t" r="r" b="b"/>
            <a:pathLst>
              <a:path w="3287395" h="1379220">
                <a:moveTo>
                  <a:pt x="0" y="0"/>
                </a:moveTo>
                <a:lnTo>
                  <a:pt x="3287268" y="0"/>
                </a:lnTo>
                <a:lnTo>
                  <a:pt x="3287268" y="1379220"/>
                </a:lnTo>
                <a:lnTo>
                  <a:pt x="0" y="1379220"/>
                </a:lnTo>
                <a:lnTo>
                  <a:pt x="0" y="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8814" y="6694353"/>
            <a:ext cx="577358" cy="874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2807" y="6697048"/>
            <a:ext cx="504783" cy="841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0348" y="5743955"/>
            <a:ext cx="1179830" cy="1041400"/>
          </a:xfrm>
          <a:custGeom>
            <a:avLst/>
            <a:gdLst/>
            <a:ahLst/>
            <a:cxnLst/>
            <a:rect l="l" t="t" r="r" b="b"/>
            <a:pathLst>
              <a:path w="1179830" h="1041400">
                <a:moveTo>
                  <a:pt x="13716" y="930910"/>
                </a:moveTo>
                <a:lnTo>
                  <a:pt x="7620" y="930910"/>
                </a:lnTo>
                <a:lnTo>
                  <a:pt x="7620" y="929640"/>
                </a:lnTo>
                <a:lnTo>
                  <a:pt x="4572" y="923290"/>
                </a:lnTo>
                <a:lnTo>
                  <a:pt x="1524" y="915670"/>
                </a:lnTo>
                <a:lnTo>
                  <a:pt x="1524" y="908050"/>
                </a:lnTo>
                <a:lnTo>
                  <a:pt x="0" y="133350"/>
                </a:lnTo>
                <a:lnTo>
                  <a:pt x="1524" y="132080"/>
                </a:lnTo>
                <a:lnTo>
                  <a:pt x="1524" y="124460"/>
                </a:lnTo>
                <a:lnTo>
                  <a:pt x="4572" y="118110"/>
                </a:lnTo>
                <a:lnTo>
                  <a:pt x="4572" y="116840"/>
                </a:lnTo>
                <a:lnTo>
                  <a:pt x="7620" y="110490"/>
                </a:lnTo>
                <a:lnTo>
                  <a:pt x="9144" y="110490"/>
                </a:lnTo>
                <a:lnTo>
                  <a:pt x="13716" y="104140"/>
                </a:lnTo>
                <a:lnTo>
                  <a:pt x="21336" y="96520"/>
                </a:lnTo>
                <a:lnTo>
                  <a:pt x="28956" y="91440"/>
                </a:lnTo>
                <a:lnTo>
                  <a:pt x="38100" y="85090"/>
                </a:lnTo>
                <a:lnTo>
                  <a:pt x="48768" y="78740"/>
                </a:lnTo>
                <a:lnTo>
                  <a:pt x="60960" y="72390"/>
                </a:lnTo>
                <a:lnTo>
                  <a:pt x="74676" y="66040"/>
                </a:lnTo>
                <a:lnTo>
                  <a:pt x="88392" y="62230"/>
                </a:lnTo>
                <a:lnTo>
                  <a:pt x="103632" y="55880"/>
                </a:lnTo>
                <a:lnTo>
                  <a:pt x="137160" y="46990"/>
                </a:lnTo>
                <a:lnTo>
                  <a:pt x="155448" y="41910"/>
                </a:lnTo>
                <a:lnTo>
                  <a:pt x="175260" y="38100"/>
                </a:lnTo>
                <a:lnTo>
                  <a:pt x="217932" y="27940"/>
                </a:lnTo>
                <a:lnTo>
                  <a:pt x="239268" y="25400"/>
                </a:lnTo>
                <a:lnTo>
                  <a:pt x="262128" y="20320"/>
                </a:lnTo>
                <a:lnTo>
                  <a:pt x="335280" y="11430"/>
                </a:lnTo>
                <a:lnTo>
                  <a:pt x="361188" y="8890"/>
                </a:lnTo>
                <a:lnTo>
                  <a:pt x="416052" y="5080"/>
                </a:lnTo>
                <a:lnTo>
                  <a:pt x="443484" y="2540"/>
                </a:lnTo>
                <a:lnTo>
                  <a:pt x="472440" y="1270"/>
                </a:lnTo>
                <a:lnTo>
                  <a:pt x="530352" y="0"/>
                </a:lnTo>
                <a:lnTo>
                  <a:pt x="649224" y="0"/>
                </a:lnTo>
                <a:lnTo>
                  <a:pt x="707136" y="2540"/>
                </a:lnTo>
                <a:lnTo>
                  <a:pt x="736092" y="2540"/>
                </a:lnTo>
                <a:lnTo>
                  <a:pt x="749807" y="3810"/>
                </a:lnTo>
                <a:lnTo>
                  <a:pt x="530352" y="3810"/>
                </a:lnTo>
                <a:lnTo>
                  <a:pt x="451104" y="6350"/>
                </a:lnTo>
                <a:lnTo>
                  <a:pt x="425196" y="8890"/>
                </a:lnTo>
                <a:lnTo>
                  <a:pt x="384048" y="11430"/>
                </a:lnTo>
                <a:lnTo>
                  <a:pt x="323088" y="17780"/>
                </a:lnTo>
                <a:lnTo>
                  <a:pt x="309372" y="19050"/>
                </a:lnTo>
                <a:lnTo>
                  <a:pt x="284988" y="21590"/>
                </a:lnTo>
                <a:lnTo>
                  <a:pt x="263652" y="25400"/>
                </a:lnTo>
                <a:lnTo>
                  <a:pt x="254508" y="26670"/>
                </a:lnTo>
                <a:lnTo>
                  <a:pt x="243840" y="27940"/>
                </a:lnTo>
                <a:lnTo>
                  <a:pt x="234696" y="29210"/>
                </a:lnTo>
                <a:lnTo>
                  <a:pt x="227076" y="31750"/>
                </a:lnTo>
                <a:lnTo>
                  <a:pt x="217932" y="33020"/>
                </a:lnTo>
                <a:lnTo>
                  <a:pt x="210312" y="34290"/>
                </a:lnTo>
                <a:lnTo>
                  <a:pt x="201168" y="35560"/>
                </a:lnTo>
                <a:lnTo>
                  <a:pt x="193548" y="36830"/>
                </a:lnTo>
                <a:lnTo>
                  <a:pt x="187452" y="39370"/>
                </a:lnTo>
                <a:lnTo>
                  <a:pt x="172212" y="41910"/>
                </a:lnTo>
                <a:lnTo>
                  <a:pt x="129540" y="52070"/>
                </a:lnTo>
                <a:lnTo>
                  <a:pt x="124968" y="54610"/>
                </a:lnTo>
                <a:lnTo>
                  <a:pt x="118872" y="55880"/>
                </a:lnTo>
                <a:lnTo>
                  <a:pt x="91440" y="64770"/>
                </a:lnTo>
                <a:lnTo>
                  <a:pt x="76200" y="71120"/>
                </a:lnTo>
                <a:lnTo>
                  <a:pt x="71628" y="72390"/>
                </a:lnTo>
                <a:lnTo>
                  <a:pt x="41148" y="87630"/>
                </a:lnTo>
                <a:lnTo>
                  <a:pt x="39624" y="88900"/>
                </a:lnTo>
                <a:lnTo>
                  <a:pt x="36576" y="90170"/>
                </a:lnTo>
                <a:lnTo>
                  <a:pt x="35052" y="92710"/>
                </a:lnTo>
                <a:lnTo>
                  <a:pt x="32004" y="93980"/>
                </a:lnTo>
                <a:lnTo>
                  <a:pt x="30480" y="95250"/>
                </a:lnTo>
                <a:lnTo>
                  <a:pt x="27432" y="96520"/>
                </a:lnTo>
                <a:lnTo>
                  <a:pt x="12192" y="111760"/>
                </a:lnTo>
                <a:lnTo>
                  <a:pt x="7620" y="120650"/>
                </a:lnTo>
                <a:lnTo>
                  <a:pt x="6096" y="125730"/>
                </a:lnTo>
                <a:lnTo>
                  <a:pt x="6096" y="133350"/>
                </a:lnTo>
                <a:lnTo>
                  <a:pt x="1524" y="133350"/>
                </a:lnTo>
                <a:lnTo>
                  <a:pt x="1524" y="140970"/>
                </a:lnTo>
                <a:lnTo>
                  <a:pt x="4572" y="147320"/>
                </a:lnTo>
                <a:lnTo>
                  <a:pt x="4572" y="148590"/>
                </a:lnTo>
                <a:lnTo>
                  <a:pt x="6096" y="152400"/>
                </a:lnTo>
                <a:lnTo>
                  <a:pt x="6096" y="915670"/>
                </a:lnTo>
                <a:lnTo>
                  <a:pt x="7620" y="915670"/>
                </a:lnTo>
                <a:lnTo>
                  <a:pt x="7620" y="919480"/>
                </a:lnTo>
                <a:lnTo>
                  <a:pt x="9144" y="919480"/>
                </a:lnTo>
                <a:lnTo>
                  <a:pt x="9144" y="923290"/>
                </a:lnTo>
                <a:lnTo>
                  <a:pt x="10668" y="923290"/>
                </a:lnTo>
                <a:lnTo>
                  <a:pt x="10668" y="925830"/>
                </a:lnTo>
                <a:lnTo>
                  <a:pt x="12192" y="925830"/>
                </a:lnTo>
                <a:lnTo>
                  <a:pt x="13716" y="927100"/>
                </a:lnTo>
                <a:lnTo>
                  <a:pt x="13716" y="930910"/>
                </a:lnTo>
                <a:close/>
              </a:path>
              <a:path w="1179830" h="1041400">
                <a:moveTo>
                  <a:pt x="1173427" y="152400"/>
                </a:moveTo>
                <a:lnTo>
                  <a:pt x="1173480" y="124460"/>
                </a:lnTo>
                <a:lnTo>
                  <a:pt x="1171956" y="124460"/>
                </a:lnTo>
                <a:lnTo>
                  <a:pt x="1171956" y="119380"/>
                </a:lnTo>
                <a:lnTo>
                  <a:pt x="1170432" y="118110"/>
                </a:lnTo>
                <a:lnTo>
                  <a:pt x="1168908" y="118110"/>
                </a:lnTo>
                <a:lnTo>
                  <a:pt x="1168908" y="115570"/>
                </a:lnTo>
                <a:lnTo>
                  <a:pt x="1167384" y="115570"/>
                </a:lnTo>
                <a:lnTo>
                  <a:pt x="1167384" y="111760"/>
                </a:lnTo>
                <a:lnTo>
                  <a:pt x="1152144" y="96520"/>
                </a:lnTo>
                <a:lnTo>
                  <a:pt x="1149096" y="95250"/>
                </a:lnTo>
                <a:lnTo>
                  <a:pt x="1146048" y="92710"/>
                </a:lnTo>
                <a:lnTo>
                  <a:pt x="1139952" y="88900"/>
                </a:lnTo>
                <a:lnTo>
                  <a:pt x="1138428" y="87630"/>
                </a:lnTo>
                <a:lnTo>
                  <a:pt x="1129284" y="82550"/>
                </a:lnTo>
                <a:lnTo>
                  <a:pt x="1127760" y="81280"/>
                </a:lnTo>
                <a:lnTo>
                  <a:pt x="1121664" y="78740"/>
                </a:lnTo>
                <a:lnTo>
                  <a:pt x="1117092" y="77470"/>
                </a:lnTo>
                <a:lnTo>
                  <a:pt x="1107948" y="72390"/>
                </a:lnTo>
                <a:lnTo>
                  <a:pt x="1103376" y="71120"/>
                </a:lnTo>
                <a:lnTo>
                  <a:pt x="1100328" y="69850"/>
                </a:lnTo>
                <a:lnTo>
                  <a:pt x="1095756" y="67310"/>
                </a:lnTo>
                <a:lnTo>
                  <a:pt x="1092708" y="66040"/>
                </a:lnTo>
                <a:lnTo>
                  <a:pt x="1060704" y="55880"/>
                </a:lnTo>
                <a:lnTo>
                  <a:pt x="1054608" y="54610"/>
                </a:lnTo>
                <a:lnTo>
                  <a:pt x="1050036" y="52070"/>
                </a:lnTo>
                <a:lnTo>
                  <a:pt x="1031748" y="48260"/>
                </a:lnTo>
                <a:lnTo>
                  <a:pt x="1027176" y="46990"/>
                </a:lnTo>
                <a:lnTo>
                  <a:pt x="1019556" y="44450"/>
                </a:lnTo>
                <a:lnTo>
                  <a:pt x="1007364" y="41910"/>
                </a:lnTo>
                <a:lnTo>
                  <a:pt x="999744" y="40640"/>
                </a:lnTo>
                <a:lnTo>
                  <a:pt x="993648" y="39370"/>
                </a:lnTo>
                <a:lnTo>
                  <a:pt x="970788" y="34290"/>
                </a:lnTo>
                <a:lnTo>
                  <a:pt x="961644" y="33020"/>
                </a:lnTo>
                <a:lnTo>
                  <a:pt x="954024" y="31750"/>
                </a:lnTo>
                <a:lnTo>
                  <a:pt x="926592" y="26670"/>
                </a:lnTo>
                <a:lnTo>
                  <a:pt x="894588" y="21590"/>
                </a:lnTo>
                <a:lnTo>
                  <a:pt x="858012" y="17780"/>
                </a:lnTo>
                <a:lnTo>
                  <a:pt x="844296" y="16510"/>
                </a:lnTo>
                <a:lnTo>
                  <a:pt x="795528" y="11430"/>
                </a:lnTo>
                <a:lnTo>
                  <a:pt x="728472" y="6350"/>
                </a:lnTo>
                <a:lnTo>
                  <a:pt x="649224" y="3810"/>
                </a:lnTo>
                <a:lnTo>
                  <a:pt x="749807" y="3810"/>
                </a:lnTo>
                <a:lnTo>
                  <a:pt x="818388" y="10160"/>
                </a:lnTo>
                <a:lnTo>
                  <a:pt x="844296" y="11430"/>
                </a:lnTo>
                <a:lnTo>
                  <a:pt x="917448" y="20320"/>
                </a:lnTo>
                <a:lnTo>
                  <a:pt x="940308" y="25400"/>
                </a:lnTo>
                <a:lnTo>
                  <a:pt x="961644" y="27940"/>
                </a:lnTo>
                <a:lnTo>
                  <a:pt x="1004316" y="38100"/>
                </a:lnTo>
                <a:lnTo>
                  <a:pt x="1024128" y="41910"/>
                </a:lnTo>
                <a:lnTo>
                  <a:pt x="1042416" y="46990"/>
                </a:lnTo>
                <a:lnTo>
                  <a:pt x="1075944" y="55880"/>
                </a:lnTo>
                <a:lnTo>
                  <a:pt x="1091184" y="62230"/>
                </a:lnTo>
                <a:lnTo>
                  <a:pt x="1104900" y="66040"/>
                </a:lnTo>
                <a:lnTo>
                  <a:pt x="1118616" y="72390"/>
                </a:lnTo>
                <a:lnTo>
                  <a:pt x="1165860" y="102870"/>
                </a:lnTo>
                <a:lnTo>
                  <a:pt x="1170432" y="110490"/>
                </a:lnTo>
                <a:lnTo>
                  <a:pt x="1171956" y="110490"/>
                </a:lnTo>
                <a:lnTo>
                  <a:pt x="1175004" y="116840"/>
                </a:lnTo>
                <a:lnTo>
                  <a:pt x="1175004" y="118110"/>
                </a:lnTo>
                <a:lnTo>
                  <a:pt x="1178052" y="124460"/>
                </a:lnTo>
                <a:lnTo>
                  <a:pt x="1178052" y="125730"/>
                </a:lnTo>
                <a:lnTo>
                  <a:pt x="1179576" y="132080"/>
                </a:lnTo>
                <a:lnTo>
                  <a:pt x="1179576" y="133350"/>
                </a:lnTo>
                <a:lnTo>
                  <a:pt x="1178052" y="139700"/>
                </a:lnTo>
                <a:lnTo>
                  <a:pt x="1178052" y="140970"/>
                </a:lnTo>
                <a:lnTo>
                  <a:pt x="1175004" y="147320"/>
                </a:lnTo>
                <a:lnTo>
                  <a:pt x="1175004" y="148590"/>
                </a:lnTo>
                <a:lnTo>
                  <a:pt x="1173427" y="152400"/>
                </a:lnTo>
                <a:close/>
              </a:path>
              <a:path w="1179830" h="1041400">
                <a:moveTo>
                  <a:pt x="6096" y="152400"/>
                </a:moveTo>
                <a:lnTo>
                  <a:pt x="4572" y="148590"/>
                </a:lnTo>
                <a:lnTo>
                  <a:pt x="4572" y="147320"/>
                </a:lnTo>
                <a:lnTo>
                  <a:pt x="1524" y="140970"/>
                </a:lnTo>
                <a:lnTo>
                  <a:pt x="1524" y="133350"/>
                </a:lnTo>
                <a:lnTo>
                  <a:pt x="6096" y="133350"/>
                </a:lnTo>
                <a:lnTo>
                  <a:pt x="6096" y="152400"/>
                </a:lnTo>
                <a:close/>
              </a:path>
              <a:path w="1179830" h="1041400">
                <a:moveTo>
                  <a:pt x="736092" y="1037590"/>
                </a:moveTo>
                <a:lnTo>
                  <a:pt x="632460" y="1037590"/>
                </a:lnTo>
                <a:lnTo>
                  <a:pt x="632460" y="1035050"/>
                </a:lnTo>
                <a:lnTo>
                  <a:pt x="688848" y="1033780"/>
                </a:lnTo>
                <a:lnTo>
                  <a:pt x="723900" y="1032510"/>
                </a:lnTo>
                <a:lnTo>
                  <a:pt x="774192" y="1029970"/>
                </a:lnTo>
                <a:lnTo>
                  <a:pt x="794004" y="1027430"/>
                </a:lnTo>
                <a:lnTo>
                  <a:pt x="842772" y="1023620"/>
                </a:lnTo>
                <a:lnTo>
                  <a:pt x="854964" y="1022350"/>
                </a:lnTo>
                <a:lnTo>
                  <a:pt x="868680" y="1019810"/>
                </a:lnTo>
                <a:lnTo>
                  <a:pt x="893064" y="1017270"/>
                </a:lnTo>
                <a:lnTo>
                  <a:pt x="925068" y="1012190"/>
                </a:lnTo>
                <a:lnTo>
                  <a:pt x="961644" y="1007110"/>
                </a:lnTo>
                <a:lnTo>
                  <a:pt x="999744" y="999490"/>
                </a:lnTo>
                <a:lnTo>
                  <a:pt x="1005840" y="996950"/>
                </a:lnTo>
                <a:lnTo>
                  <a:pt x="1013460" y="995680"/>
                </a:lnTo>
                <a:lnTo>
                  <a:pt x="1043940" y="988060"/>
                </a:lnTo>
                <a:lnTo>
                  <a:pt x="1048512" y="986790"/>
                </a:lnTo>
                <a:lnTo>
                  <a:pt x="1054608" y="985520"/>
                </a:lnTo>
                <a:lnTo>
                  <a:pt x="1068324" y="980440"/>
                </a:lnTo>
                <a:lnTo>
                  <a:pt x="1074420" y="979170"/>
                </a:lnTo>
                <a:lnTo>
                  <a:pt x="1083564" y="976630"/>
                </a:lnTo>
                <a:lnTo>
                  <a:pt x="1086612" y="974090"/>
                </a:lnTo>
                <a:lnTo>
                  <a:pt x="1095756" y="971550"/>
                </a:lnTo>
                <a:lnTo>
                  <a:pt x="1098804" y="970280"/>
                </a:lnTo>
                <a:lnTo>
                  <a:pt x="1103376" y="969010"/>
                </a:lnTo>
                <a:lnTo>
                  <a:pt x="1106424" y="966470"/>
                </a:lnTo>
                <a:lnTo>
                  <a:pt x="1110996" y="965200"/>
                </a:lnTo>
                <a:lnTo>
                  <a:pt x="1138428" y="951230"/>
                </a:lnTo>
                <a:lnTo>
                  <a:pt x="1139952" y="949960"/>
                </a:lnTo>
                <a:lnTo>
                  <a:pt x="1143000" y="948690"/>
                </a:lnTo>
                <a:lnTo>
                  <a:pt x="1144524" y="947420"/>
                </a:lnTo>
                <a:lnTo>
                  <a:pt x="1147572" y="946150"/>
                </a:lnTo>
                <a:lnTo>
                  <a:pt x="1150620" y="942340"/>
                </a:lnTo>
                <a:lnTo>
                  <a:pt x="1153668" y="941070"/>
                </a:lnTo>
                <a:lnTo>
                  <a:pt x="1164336" y="930910"/>
                </a:lnTo>
                <a:lnTo>
                  <a:pt x="1165860" y="927100"/>
                </a:lnTo>
                <a:lnTo>
                  <a:pt x="1167384" y="925830"/>
                </a:lnTo>
                <a:lnTo>
                  <a:pt x="1170432" y="919480"/>
                </a:lnTo>
                <a:lnTo>
                  <a:pt x="1171956" y="915670"/>
                </a:lnTo>
                <a:lnTo>
                  <a:pt x="1173462" y="133350"/>
                </a:lnTo>
                <a:lnTo>
                  <a:pt x="1173427" y="152400"/>
                </a:lnTo>
                <a:lnTo>
                  <a:pt x="1179576" y="152400"/>
                </a:lnTo>
                <a:lnTo>
                  <a:pt x="1179576" y="908050"/>
                </a:lnTo>
                <a:lnTo>
                  <a:pt x="1178052" y="915670"/>
                </a:lnTo>
                <a:lnTo>
                  <a:pt x="1175004" y="923290"/>
                </a:lnTo>
                <a:lnTo>
                  <a:pt x="1171956" y="929640"/>
                </a:lnTo>
                <a:lnTo>
                  <a:pt x="1171956" y="930910"/>
                </a:lnTo>
                <a:lnTo>
                  <a:pt x="1170432" y="930910"/>
                </a:lnTo>
                <a:lnTo>
                  <a:pt x="1165860" y="937260"/>
                </a:lnTo>
                <a:lnTo>
                  <a:pt x="1159764" y="944880"/>
                </a:lnTo>
                <a:lnTo>
                  <a:pt x="1141476" y="956310"/>
                </a:lnTo>
                <a:lnTo>
                  <a:pt x="1130808" y="962660"/>
                </a:lnTo>
                <a:lnTo>
                  <a:pt x="1118616" y="969010"/>
                </a:lnTo>
                <a:lnTo>
                  <a:pt x="1104900" y="972820"/>
                </a:lnTo>
                <a:lnTo>
                  <a:pt x="1091184" y="979170"/>
                </a:lnTo>
                <a:lnTo>
                  <a:pt x="1075944" y="984250"/>
                </a:lnTo>
                <a:lnTo>
                  <a:pt x="1059180" y="990600"/>
                </a:lnTo>
                <a:lnTo>
                  <a:pt x="1042416" y="994410"/>
                </a:lnTo>
                <a:lnTo>
                  <a:pt x="1024128" y="999490"/>
                </a:lnTo>
                <a:lnTo>
                  <a:pt x="1004316" y="1003300"/>
                </a:lnTo>
                <a:lnTo>
                  <a:pt x="982980" y="1008380"/>
                </a:lnTo>
                <a:lnTo>
                  <a:pt x="961644" y="1010920"/>
                </a:lnTo>
                <a:lnTo>
                  <a:pt x="940308" y="1016000"/>
                </a:lnTo>
                <a:lnTo>
                  <a:pt x="917448" y="1018540"/>
                </a:lnTo>
                <a:lnTo>
                  <a:pt x="893064" y="1023620"/>
                </a:lnTo>
                <a:lnTo>
                  <a:pt x="844296" y="1029970"/>
                </a:lnTo>
                <a:lnTo>
                  <a:pt x="818388" y="1031240"/>
                </a:lnTo>
                <a:lnTo>
                  <a:pt x="790956" y="1033780"/>
                </a:lnTo>
                <a:lnTo>
                  <a:pt x="736092" y="1037590"/>
                </a:lnTo>
                <a:close/>
              </a:path>
              <a:path w="1179830" h="1041400">
                <a:moveTo>
                  <a:pt x="1179576" y="152400"/>
                </a:moveTo>
                <a:lnTo>
                  <a:pt x="1173427" y="152400"/>
                </a:lnTo>
                <a:lnTo>
                  <a:pt x="1175004" y="148590"/>
                </a:lnTo>
                <a:lnTo>
                  <a:pt x="1175004" y="147320"/>
                </a:lnTo>
                <a:lnTo>
                  <a:pt x="1178052" y="140970"/>
                </a:lnTo>
                <a:lnTo>
                  <a:pt x="1178052" y="139700"/>
                </a:lnTo>
                <a:lnTo>
                  <a:pt x="1179576" y="133350"/>
                </a:lnTo>
                <a:lnTo>
                  <a:pt x="1179576" y="152400"/>
                </a:lnTo>
                <a:close/>
              </a:path>
              <a:path w="1179830" h="1041400">
                <a:moveTo>
                  <a:pt x="589788" y="1041400"/>
                </a:moveTo>
                <a:lnTo>
                  <a:pt x="472440" y="1038860"/>
                </a:lnTo>
                <a:lnTo>
                  <a:pt x="443484" y="1037590"/>
                </a:lnTo>
                <a:lnTo>
                  <a:pt x="388620" y="1033780"/>
                </a:lnTo>
                <a:lnTo>
                  <a:pt x="362712" y="1031240"/>
                </a:lnTo>
                <a:lnTo>
                  <a:pt x="336804" y="1029970"/>
                </a:lnTo>
                <a:lnTo>
                  <a:pt x="310896" y="1026160"/>
                </a:lnTo>
                <a:lnTo>
                  <a:pt x="286512" y="1023620"/>
                </a:lnTo>
                <a:lnTo>
                  <a:pt x="262128" y="1018540"/>
                </a:lnTo>
                <a:lnTo>
                  <a:pt x="239268" y="1016000"/>
                </a:lnTo>
                <a:lnTo>
                  <a:pt x="217932" y="1010920"/>
                </a:lnTo>
                <a:lnTo>
                  <a:pt x="196596" y="1008380"/>
                </a:lnTo>
                <a:lnTo>
                  <a:pt x="175260" y="1003300"/>
                </a:lnTo>
                <a:lnTo>
                  <a:pt x="156972" y="999490"/>
                </a:lnTo>
                <a:lnTo>
                  <a:pt x="137160" y="994410"/>
                </a:lnTo>
                <a:lnTo>
                  <a:pt x="120396" y="990600"/>
                </a:lnTo>
                <a:lnTo>
                  <a:pt x="103632" y="984250"/>
                </a:lnTo>
                <a:lnTo>
                  <a:pt x="88392" y="979170"/>
                </a:lnTo>
                <a:lnTo>
                  <a:pt x="74676" y="972820"/>
                </a:lnTo>
                <a:lnTo>
                  <a:pt x="60960" y="969010"/>
                </a:lnTo>
                <a:lnTo>
                  <a:pt x="48768" y="962660"/>
                </a:lnTo>
                <a:lnTo>
                  <a:pt x="38100" y="956310"/>
                </a:lnTo>
                <a:lnTo>
                  <a:pt x="28956" y="949960"/>
                </a:lnTo>
                <a:lnTo>
                  <a:pt x="21336" y="944880"/>
                </a:lnTo>
                <a:lnTo>
                  <a:pt x="13716" y="937260"/>
                </a:lnTo>
                <a:lnTo>
                  <a:pt x="9144" y="930910"/>
                </a:lnTo>
                <a:lnTo>
                  <a:pt x="15240" y="930910"/>
                </a:lnTo>
                <a:lnTo>
                  <a:pt x="25908" y="941070"/>
                </a:lnTo>
                <a:lnTo>
                  <a:pt x="28956" y="942340"/>
                </a:lnTo>
                <a:lnTo>
                  <a:pt x="32004" y="946150"/>
                </a:lnTo>
                <a:lnTo>
                  <a:pt x="35052" y="947420"/>
                </a:lnTo>
                <a:lnTo>
                  <a:pt x="36576" y="948690"/>
                </a:lnTo>
                <a:lnTo>
                  <a:pt x="42672" y="951230"/>
                </a:lnTo>
                <a:lnTo>
                  <a:pt x="44196" y="953770"/>
                </a:lnTo>
                <a:lnTo>
                  <a:pt x="68580" y="965200"/>
                </a:lnTo>
                <a:lnTo>
                  <a:pt x="73152" y="966470"/>
                </a:lnTo>
                <a:lnTo>
                  <a:pt x="76200" y="969010"/>
                </a:lnTo>
                <a:lnTo>
                  <a:pt x="80772" y="970280"/>
                </a:lnTo>
                <a:lnTo>
                  <a:pt x="83820" y="971550"/>
                </a:lnTo>
                <a:lnTo>
                  <a:pt x="97536" y="976630"/>
                </a:lnTo>
                <a:lnTo>
                  <a:pt x="100584" y="977900"/>
                </a:lnTo>
                <a:lnTo>
                  <a:pt x="105156" y="979170"/>
                </a:lnTo>
                <a:lnTo>
                  <a:pt x="111252" y="980440"/>
                </a:lnTo>
                <a:lnTo>
                  <a:pt x="120396" y="984250"/>
                </a:lnTo>
                <a:lnTo>
                  <a:pt x="126492" y="985520"/>
                </a:lnTo>
                <a:lnTo>
                  <a:pt x="131064" y="986790"/>
                </a:lnTo>
                <a:lnTo>
                  <a:pt x="137160" y="988060"/>
                </a:lnTo>
                <a:lnTo>
                  <a:pt x="160020" y="994410"/>
                </a:lnTo>
                <a:lnTo>
                  <a:pt x="167640" y="995680"/>
                </a:lnTo>
                <a:lnTo>
                  <a:pt x="179832" y="999490"/>
                </a:lnTo>
                <a:lnTo>
                  <a:pt x="210312" y="1004570"/>
                </a:lnTo>
                <a:lnTo>
                  <a:pt x="219456" y="1007110"/>
                </a:lnTo>
                <a:lnTo>
                  <a:pt x="227076" y="1008380"/>
                </a:lnTo>
                <a:lnTo>
                  <a:pt x="254508" y="1012190"/>
                </a:lnTo>
                <a:lnTo>
                  <a:pt x="286512" y="1017270"/>
                </a:lnTo>
                <a:lnTo>
                  <a:pt x="310896" y="1019810"/>
                </a:lnTo>
                <a:lnTo>
                  <a:pt x="338328" y="1023620"/>
                </a:lnTo>
                <a:lnTo>
                  <a:pt x="385572" y="1027430"/>
                </a:lnTo>
                <a:lnTo>
                  <a:pt x="405384" y="1029970"/>
                </a:lnTo>
                <a:lnTo>
                  <a:pt x="455676" y="1032510"/>
                </a:lnTo>
                <a:lnTo>
                  <a:pt x="632460" y="1037590"/>
                </a:lnTo>
                <a:lnTo>
                  <a:pt x="736092" y="1037590"/>
                </a:lnTo>
                <a:lnTo>
                  <a:pt x="707136" y="1038860"/>
                </a:lnTo>
                <a:lnTo>
                  <a:pt x="589788" y="1041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6444" y="5878067"/>
            <a:ext cx="1167384" cy="903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6444" y="5748528"/>
            <a:ext cx="1167384" cy="2575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0348" y="5743955"/>
            <a:ext cx="1179830" cy="1041400"/>
          </a:xfrm>
          <a:custGeom>
            <a:avLst/>
            <a:gdLst/>
            <a:ahLst/>
            <a:cxnLst/>
            <a:rect l="l" t="t" r="r" b="b"/>
            <a:pathLst>
              <a:path w="1179830" h="1041400">
                <a:moveTo>
                  <a:pt x="589788" y="1041400"/>
                </a:moveTo>
                <a:lnTo>
                  <a:pt x="472440" y="1038860"/>
                </a:lnTo>
                <a:lnTo>
                  <a:pt x="443484" y="1037590"/>
                </a:lnTo>
                <a:lnTo>
                  <a:pt x="388620" y="1033780"/>
                </a:lnTo>
                <a:lnTo>
                  <a:pt x="362712" y="1031240"/>
                </a:lnTo>
                <a:lnTo>
                  <a:pt x="336804" y="1029970"/>
                </a:lnTo>
                <a:lnTo>
                  <a:pt x="310896" y="1026160"/>
                </a:lnTo>
                <a:lnTo>
                  <a:pt x="286512" y="1023620"/>
                </a:lnTo>
                <a:lnTo>
                  <a:pt x="262128" y="1018540"/>
                </a:lnTo>
                <a:lnTo>
                  <a:pt x="239268" y="1016000"/>
                </a:lnTo>
                <a:lnTo>
                  <a:pt x="217932" y="1010920"/>
                </a:lnTo>
                <a:lnTo>
                  <a:pt x="196596" y="1008380"/>
                </a:lnTo>
                <a:lnTo>
                  <a:pt x="175260" y="1003300"/>
                </a:lnTo>
                <a:lnTo>
                  <a:pt x="156972" y="999490"/>
                </a:lnTo>
                <a:lnTo>
                  <a:pt x="137160" y="994410"/>
                </a:lnTo>
                <a:lnTo>
                  <a:pt x="120396" y="990600"/>
                </a:lnTo>
                <a:lnTo>
                  <a:pt x="103632" y="984250"/>
                </a:lnTo>
                <a:lnTo>
                  <a:pt x="88392" y="979170"/>
                </a:lnTo>
                <a:lnTo>
                  <a:pt x="74676" y="972820"/>
                </a:lnTo>
                <a:lnTo>
                  <a:pt x="60960" y="969010"/>
                </a:lnTo>
                <a:lnTo>
                  <a:pt x="48768" y="962660"/>
                </a:lnTo>
                <a:lnTo>
                  <a:pt x="38100" y="956310"/>
                </a:lnTo>
                <a:lnTo>
                  <a:pt x="28956" y="949960"/>
                </a:lnTo>
                <a:lnTo>
                  <a:pt x="21336" y="944880"/>
                </a:lnTo>
                <a:lnTo>
                  <a:pt x="13716" y="937260"/>
                </a:lnTo>
                <a:lnTo>
                  <a:pt x="9144" y="930910"/>
                </a:lnTo>
                <a:lnTo>
                  <a:pt x="7620" y="930910"/>
                </a:lnTo>
                <a:lnTo>
                  <a:pt x="7620" y="929640"/>
                </a:lnTo>
                <a:lnTo>
                  <a:pt x="4572" y="923290"/>
                </a:lnTo>
                <a:lnTo>
                  <a:pt x="1524" y="915670"/>
                </a:lnTo>
                <a:lnTo>
                  <a:pt x="1524" y="908050"/>
                </a:lnTo>
                <a:lnTo>
                  <a:pt x="0" y="133350"/>
                </a:lnTo>
                <a:lnTo>
                  <a:pt x="1524" y="132080"/>
                </a:lnTo>
                <a:lnTo>
                  <a:pt x="1524" y="124460"/>
                </a:lnTo>
                <a:lnTo>
                  <a:pt x="4572" y="118110"/>
                </a:lnTo>
                <a:lnTo>
                  <a:pt x="4572" y="116840"/>
                </a:lnTo>
                <a:lnTo>
                  <a:pt x="7620" y="110490"/>
                </a:lnTo>
                <a:lnTo>
                  <a:pt x="9144" y="110490"/>
                </a:lnTo>
                <a:lnTo>
                  <a:pt x="13716" y="104140"/>
                </a:lnTo>
                <a:lnTo>
                  <a:pt x="21336" y="96520"/>
                </a:lnTo>
                <a:lnTo>
                  <a:pt x="28956" y="91440"/>
                </a:lnTo>
                <a:lnTo>
                  <a:pt x="38100" y="85090"/>
                </a:lnTo>
                <a:lnTo>
                  <a:pt x="48768" y="78740"/>
                </a:lnTo>
                <a:lnTo>
                  <a:pt x="60960" y="72390"/>
                </a:lnTo>
                <a:lnTo>
                  <a:pt x="74676" y="66040"/>
                </a:lnTo>
                <a:lnTo>
                  <a:pt x="88392" y="62230"/>
                </a:lnTo>
                <a:lnTo>
                  <a:pt x="103632" y="55880"/>
                </a:lnTo>
                <a:lnTo>
                  <a:pt x="137160" y="46990"/>
                </a:lnTo>
                <a:lnTo>
                  <a:pt x="155448" y="41910"/>
                </a:lnTo>
                <a:lnTo>
                  <a:pt x="175260" y="38100"/>
                </a:lnTo>
                <a:lnTo>
                  <a:pt x="217932" y="27940"/>
                </a:lnTo>
                <a:lnTo>
                  <a:pt x="239268" y="25400"/>
                </a:lnTo>
                <a:lnTo>
                  <a:pt x="262128" y="20320"/>
                </a:lnTo>
                <a:lnTo>
                  <a:pt x="335280" y="11430"/>
                </a:lnTo>
                <a:lnTo>
                  <a:pt x="361188" y="8890"/>
                </a:lnTo>
                <a:lnTo>
                  <a:pt x="416052" y="5080"/>
                </a:lnTo>
                <a:lnTo>
                  <a:pt x="443484" y="2540"/>
                </a:lnTo>
                <a:lnTo>
                  <a:pt x="472440" y="1270"/>
                </a:lnTo>
                <a:lnTo>
                  <a:pt x="530352" y="0"/>
                </a:lnTo>
                <a:lnTo>
                  <a:pt x="649224" y="0"/>
                </a:lnTo>
                <a:lnTo>
                  <a:pt x="707136" y="2540"/>
                </a:lnTo>
                <a:lnTo>
                  <a:pt x="736092" y="2540"/>
                </a:lnTo>
                <a:lnTo>
                  <a:pt x="804672" y="8890"/>
                </a:lnTo>
                <a:lnTo>
                  <a:pt x="589788" y="8890"/>
                </a:lnTo>
                <a:lnTo>
                  <a:pt x="472440" y="11430"/>
                </a:lnTo>
                <a:lnTo>
                  <a:pt x="443484" y="12700"/>
                </a:lnTo>
                <a:lnTo>
                  <a:pt x="416052" y="15240"/>
                </a:lnTo>
                <a:lnTo>
                  <a:pt x="390144" y="16510"/>
                </a:lnTo>
                <a:lnTo>
                  <a:pt x="362712" y="19050"/>
                </a:lnTo>
                <a:lnTo>
                  <a:pt x="336804" y="22860"/>
                </a:lnTo>
                <a:lnTo>
                  <a:pt x="312420" y="24130"/>
                </a:lnTo>
                <a:lnTo>
                  <a:pt x="288036" y="26670"/>
                </a:lnTo>
                <a:lnTo>
                  <a:pt x="263652" y="31750"/>
                </a:lnTo>
                <a:lnTo>
                  <a:pt x="240792" y="34290"/>
                </a:lnTo>
                <a:lnTo>
                  <a:pt x="198120" y="41910"/>
                </a:lnTo>
                <a:lnTo>
                  <a:pt x="158496" y="50800"/>
                </a:lnTo>
                <a:lnTo>
                  <a:pt x="140208" y="55880"/>
                </a:lnTo>
                <a:lnTo>
                  <a:pt x="106680" y="64770"/>
                </a:lnTo>
                <a:lnTo>
                  <a:pt x="91440" y="71120"/>
                </a:lnTo>
                <a:lnTo>
                  <a:pt x="77724" y="76200"/>
                </a:lnTo>
                <a:lnTo>
                  <a:pt x="53340" y="86360"/>
                </a:lnTo>
                <a:lnTo>
                  <a:pt x="35052" y="99060"/>
                </a:lnTo>
                <a:lnTo>
                  <a:pt x="27432" y="104140"/>
                </a:lnTo>
                <a:lnTo>
                  <a:pt x="21336" y="110490"/>
                </a:lnTo>
                <a:lnTo>
                  <a:pt x="17678" y="115570"/>
                </a:lnTo>
                <a:lnTo>
                  <a:pt x="16764" y="115570"/>
                </a:lnTo>
                <a:lnTo>
                  <a:pt x="12192" y="123190"/>
                </a:lnTo>
                <a:lnTo>
                  <a:pt x="12954" y="123190"/>
                </a:lnTo>
                <a:lnTo>
                  <a:pt x="10668" y="127000"/>
                </a:lnTo>
                <a:lnTo>
                  <a:pt x="10668" y="133350"/>
                </a:lnTo>
                <a:lnTo>
                  <a:pt x="1524" y="133350"/>
                </a:lnTo>
                <a:lnTo>
                  <a:pt x="1524" y="140970"/>
                </a:lnTo>
                <a:lnTo>
                  <a:pt x="4572" y="147320"/>
                </a:lnTo>
                <a:lnTo>
                  <a:pt x="4572" y="148590"/>
                </a:lnTo>
                <a:lnTo>
                  <a:pt x="7620" y="154940"/>
                </a:lnTo>
                <a:lnTo>
                  <a:pt x="9144" y="154940"/>
                </a:lnTo>
                <a:lnTo>
                  <a:pt x="9144" y="156210"/>
                </a:lnTo>
                <a:lnTo>
                  <a:pt x="10668" y="158326"/>
                </a:lnTo>
                <a:lnTo>
                  <a:pt x="10668" y="914400"/>
                </a:lnTo>
                <a:lnTo>
                  <a:pt x="11684" y="914400"/>
                </a:lnTo>
                <a:lnTo>
                  <a:pt x="13208" y="918210"/>
                </a:lnTo>
                <a:lnTo>
                  <a:pt x="12192" y="918210"/>
                </a:lnTo>
                <a:lnTo>
                  <a:pt x="21336" y="930910"/>
                </a:lnTo>
                <a:lnTo>
                  <a:pt x="53340" y="953770"/>
                </a:lnTo>
                <a:lnTo>
                  <a:pt x="77724" y="963930"/>
                </a:lnTo>
                <a:lnTo>
                  <a:pt x="91440" y="970280"/>
                </a:lnTo>
                <a:lnTo>
                  <a:pt x="140208" y="985520"/>
                </a:lnTo>
                <a:lnTo>
                  <a:pt x="198120" y="999490"/>
                </a:lnTo>
                <a:lnTo>
                  <a:pt x="219456" y="1002030"/>
                </a:lnTo>
                <a:lnTo>
                  <a:pt x="240792" y="1007110"/>
                </a:lnTo>
                <a:lnTo>
                  <a:pt x="263652" y="1009650"/>
                </a:lnTo>
                <a:lnTo>
                  <a:pt x="336804" y="1018540"/>
                </a:lnTo>
                <a:lnTo>
                  <a:pt x="362712" y="1022350"/>
                </a:lnTo>
                <a:lnTo>
                  <a:pt x="388620" y="1023620"/>
                </a:lnTo>
                <a:lnTo>
                  <a:pt x="443484" y="1028700"/>
                </a:lnTo>
                <a:lnTo>
                  <a:pt x="472440" y="1029970"/>
                </a:lnTo>
                <a:lnTo>
                  <a:pt x="589788" y="1032510"/>
                </a:lnTo>
                <a:lnTo>
                  <a:pt x="804672" y="1032510"/>
                </a:lnTo>
                <a:lnTo>
                  <a:pt x="790956" y="1033780"/>
                </a:lnTo>
                <a:lnTo>
                  <a:pt x="736092" y="1037590"/>
                </a:lnTo>
                <a:lnTo>
                  <a:pt x="707136" y="1038860"/>
                </a:lnTo>
                <a:lnTo>
                  <a:pt x="589788" y="1041400"/>
                </a:lnTo>
                <a:close/>
              </a:path>
              <a:path w="1179830" h="1041400">
                <a:moveTo>
                  <a:pt x="1162812" y="116840"/>
                </a:moveTo>
                <a:lnTo>
                  <a:pt x="1101852" y="76200"/>
                </a:lnTo>
                <a:lnTo>
                  <a:pt x="1088136" y="71120"/>
                </a:lnTo>
                <a:lnTo>
                  <a:pt x="1072896" y="64770"/>
                </a:lnTo>
                <a:lnTo>
                  <a:pt x="1039368" y="55880"/>
                </a:lnTo>
                <a:lnTo>
                  <a:pt x="1021080" y="50800"/>
                </a:lnTo>
                <a:lnTo>
                  <a:pt x="981456" y="41910"/>
                </a:lnTo>
                <a:lnTo>
                  <a:pt x="938784" y="34290"/>
                </a:lnTo>
                <a:lnTo>
                  <a:pt x="915924" y="31750"/>
                </a:lnTo>
                <a:lnTo>
                  <a:pt x="891540" y="26670"/>
                </a:lnTo>
                <a:lnTo>
                  <a:pt x="867156" y="24130"/>
                </a:lnTo>
                <a:lnTo>
                  <a:pt x="842772" y="22860"/>
                </a:lnTo>
                <a:lnTo>
                  <a:pt x="790956" y="16510"/>
                </a:lnTo>
                <a:lnTo>
                  <a:pt x="736092" y="12700"/>
                </a:lnTo>
                <a:lnTo>
                  <a:pt x="707136" y="11430"/>
                </a:lnTo>
                <a:lnTo>
                  <a:pt x="589788" y="8890"/>
                </a:lnTo>
                <a:lnTo>
                  <a:pt x="804672" y="8890"/>
                </a:lnTo>
                <a:lnTo>
                  <a:pt x="818388" y="10160"/>
                </a:lnTo>
                <a:lnTo>
                  <a:pt x="844296" y="11430"/>
                </a:lnTo>
                <a:lnTo>
                  <a:pt x="917448" y="20320"/>
                </a:lnTo>
                <a:lnTo>
                  <a:pt x="940308" y="25400"/>
                </a:lnTo>
                <a:lnTo>
                  <a:pt x="961644" y="27940"/>
                </a:lnTo>
                <a:lnTo>
                  <a:pt x="1004316" y="38100"/>
                </a:lnTo>
                <a:lnTo>
                  <a:pt x="1024128" y="41910"/>
                </a:lnTo>
                <a:lnTo>
                  <a:pt x="1042416" y="46990"/>
                </a:lnTo>
                <a:lnTo>
                  <a:pt x="1075944" y="55880"/>
                </a:lnTo>
                <a:lnTo>
                  <a:pt x="1091184" y="62230"/>
                </a:lnTo>
                <a:lnTo>
                  <a:pt x="1104900" y="66040"/>
                </a:lnTo>
                <a:lnTo>
                  <a:pt x="1118616" y="72390"/>
                </a:lnTo>
                <a:lnTo>
                  <a:pt x="1165860" y="102870"/>
                </a:lnTo>
                <a:lnTo>
                  <a:pt x="1170432" y="110490"/>
                </a:lnTo>
                <a:lnTo>
                  <a:pt x="1171956" y="110490"/>
                </a:lnTo>
                <a:lnTo>
                  <a:pt x="1174394" y="115570"/>
                </a:lnTo>
                <a:lnTo>
                  <a:pt x="1162812" y="115570"/>
                </a:lnTo>
                <a:lnTo>
                  <a:pt x="1162812" y="116840"/>
                </a:lnTo>
                <a:close/>
              </a:path>
              <a:path w="1179830" h="1041400">
                <a:moveTo>
                  <a:pt x="16764" y="116840"/>
                </a:moveTo>
                <a:lnTo>
                  <a:pt x="16764" y="115570"/>
                </a:lnTo>
                <a:lnTo>
                  <a:pt x="17678" y="115570"/>
                </a:lnTo>
                <a:lnTo>
                  <a:pt x="16764" y="116840"/>
                </a:lnTo>
                <a:close/>
              </a:path>
              <a:path w="1179830" h="1041400">
                <a:moveTo>
                  <a:pt x="1177442" y="123190"/>
                </a:moveTo>
                <a:lnTo>
                  <a:pt x="1167384" y="123190"/>
                </a:lnTo>
                <a:lnTo>
                  <a:pt x="1162812" y="115570"/>
                </a:lnTo>
                <a:lnTo>
                  <a:pt x="1174394" y="115570"/>
                </a:lnTo>
                <a:lnTo>
                  <a:pt x="1175004" y="116840"/>
                </a:lnTo>
                <a:lnTo>
                  <a:pt x="1175004" y="118110"/>
                </a:lnTo>
                <a:lnTo>
                  <a:pt x="1177442" y="123190"/>
                </a:lnTo>
                <a:close/>
              </a:path>
              <a:path w="1179830" h="1041400">
                <a:moveTo>
                  <a:pt x="12954" y="123190"/>
                </a:moveTo>
                <a:lnTo>
                  <a:pt x="12192" y="123190"/>
                </a:lnTo>
                <a:lnTo>
                  <a:pt x="13716" y="121920"/>
                </a:lnTo>
                <a:lnTo>
                  <a:pt x="12954" y="123190"/>
                </a:lnTo>
                <a:close/>
              </a:path>
              <a:path w="1179830" h="1041400">
                <a:moveTo>
                  <a:pt x="1168908" y="158326"/>
                </a:moveTo>
                <a:lnTo>
                  <a:pt x="1168908" y="127000"/>
                </a:lnTo>
                <a:lnTo>
                  <a:pt x="1165860" y="121920"/>
                </a:lnTo>
                <a:lnTo>
                  <a:pt x="1167384" y="123190"/>
                </a:lnTo>
                <a:lnTo>
                  <a:pt x="1177442" y="123190"/>
                </a:lnTo>
                <a:lnTo>
                  <a:pt x="1178052" y="124460"/>
                </a:lnTo>
                <a:lnTo>
                  <a:pt x="1178052" y="125730"/>
                </a:lnTo>
                <a:lnTo>
                  <a:pt x="1179576" y="132080"/>
                </a:lnTo>
                <a:lnTo>
                  <a:pt x="1179576" y="133350"/>
                </a:lnTo>
                <a:lnTo>
                  <a:pt x="1178052" y="139700"/>
                </a:lnTo>
                <a:lnTo>
                  <a:pt x="1178052" y="140970"/>
                </a:lnTo>
                <a:lnTo>
                  <a:pt x="1175004" y="147320"/>
                </a:lnTo>
                <a:lnTo>
                  <a:pt x="1175004" y="148590"/>
                </a:lnTo>
                <a:lnTo>
                  <a:pt x="1171956" y="154940"/>
                </a:lnTo>
                <a:lnTo>
                  <a:pt x="1170432" y="156210"/>
                </a:lnTo>
                <a:lnTo>
                  <a:pt x="1168908" y="158326"/>
                </a:lnTo>
                <a:close/>
              </a:path>
              <a:path w="1179830" h="1041400">
                <a:moveTo>
                  <a:pt x="10668" y="158326"/>
                </a:moveTo>
                <a:lnTo>
                  <a:pt x="9144" y="156210"/>
                </a:lnTo>
                <a:lnTo>
                  <a:pt x="9144" y="154940"/>
                </a:lnTo>
                <a:lnTo>
                  <a:pt x="7620" y="154940"/>
                </a:lnTo>
                <a:lnTo>
                  <a:pt x="4572" y="148590"/>
                </a:lnTo>
                <a:lnTo>
                  <a:pt x="4572" y="147320"/>
                </a:lnTo>
                <a:lnTo>
                  <a:pt x="1524" y="140970"/>
                </a:lnTo>
                <a:lnTo>
                  <a:pt x="1524" y="133350"/>
                </a:lnTo>
                <a:lnTo>
                  <a:pt x="10668" y="133350"/>
                </a:lnTo>
                <a:lnTo>
                  <a:pt x="10668" y="158326"/>
                </a:lnTo>
                <a:close/>
              </a:path>
              <a:path w="1179830" h="1041400">
                <a:moveTo>
                  <a:pt x="1178306" y="914400"/>
                </a:moveTo>
                <a:lnTo>
                  <a:pt x="1168908" y="914400"/>
                </a:lnTo>
                <a:lnTo>
                  <a:pt x="1168908" y="158326"/>
                </a:lnTo>
                <a:lnTo>
                  <a:pt x="1170432" y="156210"/>
                </a:lnTo>
                <a:lnTo>
                  <a:pt x="1171956" y="154940"/>
                </a:lnTo>
                <a:lnTo>
                  <a:pt x="1175004" y="148590"/>
                </a:lnTo>
                <a:lnTo>
                  <a:pt x="1175004" y="147320"/>
                </a:lnTo>
                <a:lnTo>
                  <a:pt x="1178052" y="140970"/>
                </a:lnTo>
                <a:lnTo>
                  <a:pt x="1178052" y="139700"/>
                </a:lnTo>
                <a:lnTo>
                  <a:pt x="1179576" y="133350"/>
                </a:lnTo>
                <a:lnTo>
                  <a:pt x="1179576" y="908050"/>
                </a:lnTo>
                <a:lnTo>
                  <a:pt x="1178306" y="914400"/>
                </a:lnTo>
                <a:close/>
              </a:path>
              <a:path w="1179830" h="1041400">
                <a:moveTo>
                  <a:pt x="589788" y="267970"/>
                </a:moveTo>
                <a:lnTo>
                  <a:pt x="530352" y="266700"/>
                </a:lnTo>
                <a:lnTo>
                  <a:pt x="416052" y="261620"/>
                </a:lnTo>
                <a:lnTo>
                  <a:pt x="310896" y="251460"/>
                </a:lnTo>
                <a:lnTo>
                  <a:pt x="262128" y="245110"/>
                </a:lnTo>
                <a:lnTo>
                  <a:pt x="175260" y="229870"/>
                </a:lnTo>
                <a:lnTo>
                  <a:pt x="156972" y="224790"/>
                </a:lnTo>
                <a:lnTo>
                  <a:pt x="137160" y="220980"/>
                </a:lnTo>
                <a:lnTo>
                  <a:pt x="120396" y="214630"/>
                </a:lnTo>
                <a:lnTo>
                  <a:pt x="103632" y="209550"/>
                </a:lnTo>
                <a:lnTo>
                  <a:pt x="88392" y="205740"/>
                </a:lnTo>
                <a:lnTo>
                  <a:pt x="60960" y="193040"/>
                </a:lnTo>
                <a:lnTo>
                  <a:pt x="48768" y="187960"/>
                </a:lnTo>
                <a:lnTo>
                  <a:pt x="38100" y="182880"/>
                </a:lnTo>
                <a:lnTo>
                  <a:pt x="28956" y="176530"/>
                </a:lnTo>
                <a:lnTo>
                  <a:pt x="21336" y="168910"/>
                </a:lnTo>
                <a:lnTo>
                  <a:pt x="13716" y="162560"/>
                </a:lnTo>
                <a:lnTo>
                  <a:pt x="10668" y="158326"/>
                </a:lnTo>
                <a:lnTo>
                  <a:pt x="10668" y="138430"/>
                </a:lnTo>
                <a:lnTo>
                  <a:pt x="13716" y="144780"/>
                </a:lnTo>
                <a:lnTo>
                  <a:pt x="12192" y="144780"/>
                </a:lnTo>
                <a:lnTo>
                  <a:pt x="21336" y="156210"/>
                </a:lnTo>
                <a:lnTo>
                  <a:pt x="53340" y="179070"/>
                </a:lnTo>
                <a:lnTo>
                  <a:pt x="91440" y="195580"/>
                </a:lnTo>
                <a:lnTo>
                  <a:pt x="140208" y="210820"/>
                </a:lnTo>
                <a:lnTo>
                  <a:pt x="178308" y="218440"/>
                </a:lnTo>
                <a:lnTo>
                  <a:pt x="198120" y="223520"/>
                </a:lnTo>
                <a:lnTo>
                  <a:pt x="219456" y="228600"/>
                </a:lnTo>
                <a:lnTo>
                  <a:pt x="240792" y="231140"/>
                </a:lnTo>
                <a:lnTo>
                  <a:pt x="263652" y="236220"/>
                </a:lnTo>
                <a:lnTo>
                  <a:pt x="336804" y="245110"/>
                </a:lnTo>
                <a:lnTo>
                  <a:pt x="362712" y="247650"/>
                </a:lnTo>
                <a:lnTo>
                  <a:pt x="388620" y="248920"/>
                </a:lnTo>
                <a:lnTo>
                  <a:pt x="443484" y="254000"/>
                </a:lnTo>
                <a:lnTo>
                  <a:pt x="472440" y="254000"/>
                </a:lnTo>
                <a:lnTo>
                  <a:pt x="530352" y="256540"/>
                </a:lnTo>
                <a:lnTo>
                  <a:pt x="818388" y="256540"/>
                </a:lnTo>
                <a:lnTo>
                  <a:pt x="763524" y="261620"/>
                </a:lnTo>
                <a:lnTo>
                  <a:pt x="649224" y="266700"/>
                </a:lnTo>
                <a:lnTo>
                  <a:pt x="589788" y="267970"/>
                </a:lnTo>
                <a:close/>
              </a:path>
              <a:path w="1179830" h="1041400">
                <a:moveTo>
                  <a:pt x="818388" y="256540"/>
                </a:moveTo>
                <a:lnTo>
                  <a:pt x="649224" y="256540"/>
                </a:lnTo>
                <a:lnTo>
                  <a:pt x="707136" y="254000"/>
                </a:lnTo>
                <a:lnTo>
                  <a:pt x="736092" y="254000"/>
                </a:lnTo>
                <a:lnTo>
                  <a:pt x="790956" y="248920"/>
                </a:lnTo>
                <a:lnTo>
                  <a:pt x="816864" y="247650"/>
                </a:lnTo>
                <a:lnTo>
                  <a:pt x="842772" y="245110"/>
                </a:lnTo>
                <a:lnTo>
                  <a:pt x="915924" y="236220"/>
                </a:lnTo>
                <a:lnTo>
                  <a:pt x="938784" y="231140"/>
                </a:lnTo>
                <a:lnTo>
                  <a:pt x="960120" y="228600"/>
                </a:lnTo>
                <a:lnTo>
                  <a:pt x="981456" y="223520"/>
                </a:lnTo>
                <a:lnTo>
                  <a:pt x="1001268" y="220980"/>
                </a:lnTo>
                <a:lnTo>
                  <a:pt x="1021080" y="215900"/>
                </a:lnTo>
                <a:lnTo>
                  <a:pt x="1072896" y="200660"/>
                </a:lnTo>
                <a:lnTo>
                  <a:pt x="1114044" y="185420"/>
                </a:lnTo>
                <a:lnTo>
                  <a:pt x="1152144" y="162560"/>
                </a:lnTo>
                <a:lnTo>
                  <a:pt x="1167384" y="144780"/>
                </a:lnTo>
                <a:lnTo>
                  <a:pt x="1165860" y="144780"/>
                </a:lnTo>
                <a:lnTo>
                  <a:pt x="1168908" y="138430"/>
                </a:lnTo>
                <a:lnTo>
                  <a:pt x="1168908" y="158326"/>
                </a:lnTo>
                <a:lnTo>
                  <a:pt x="1165860" y="162560"/>
                </a:lnTo>
                <a:lnTo>
                  <a:pt x="1159764" y="168910"/>
                </a:lnTo>
                <a:lnTo>
                  <a:pt x="1150620" y="175260"/>
                </a:lnTo>
                <a:lnTo>
                  <a:pt x="1141476" y="182880"/>
                </a:lnTo>
                <a:lnTo>
                  <a:pt x="1130808" y="186690"/>
                </a:lnTo>
                <a:lnTo>
                  <a:pt x="1118616" y="193040"/>
                </a:lnTo>
                <a:lnTo>
                  <a:pt x="1091184" y="205740"/>
                </a:lnTo>
                <a:lnTo>
                  <a:pt x="1075944" y="209550"/>
                </a:lnTo>
                <a:lnTo>
                  <a:pt x="1059180" y="214630"/>
                </a:lnTo>
                <a:lnTo>
                  <a:pt x="1042416" y="220980"/>
                </a:lnTo>
                <a:lnTo>
                  <a:pt x="1024128" y="224790"/>
                </a:lnTo>
                <a:lnTo>
                  <a:pt x="1004316" y="229870"/>
                </a:lnTo>
                <a:lnTo>
                  <a:pt x="940308" y="241300"/>
                </a:lnTo>
                <a:lnTo>
                  <a:pt x="917448" y="245110"/>
                </a:lnTo>
                <a:lnTo>
                  <a:pt x="844296" y="254000"/>
                </a:lnTo>
                <a:lnTo>
                  <a:pt x="818388" y="256540"/>
                </a:lnTo>
                <a:close/>
              </a:path>
              <a:path w="1179830" h="1041400">
                <a:moveTo>
                  <a:pt x="11684" y="914400"/>
                </a:moveTo>
                <a:lnTo>
                  <a:pt x="10668" y="914400"/>
                </a:lnTo>
                <a:lnTo>
                  <a:pt x="10668" y="911860"/>
                </a:lnTo>
                <a:lnTo>
                  <a:pt x="11684" y="914400"/>
                </a:lnTo>
                <a:close/>
              </a:path>
              <a:path w="1179830" h="1041400">
                <a:moveTo>
                  <a:pt x="1165860" y="919480"/>
                </a:moveTo>
                <a:lnTo>
                  <a:pt x="1168908" y="911860"/>
                </a:lnTo>
                <a:lnTo>
                  <a:pt x="1168908" y="914400"/>
                </a:lnTo>
                <a:lnTo>
                  <a:pt x="1178306" y="914400"/>
                </a:lnTo>
                <a:lnTo>
                  <a:pt x="1178052" y="915670"/>
                </a:lnTo>
                <a:lnTo>
                  <a:pt x="1177036" y="918210"/>
                </a:lnTo>
                <a:lnTo>
                  <a:pt x="1167384" y="918210"/>
                </a:lnTo>
                <a:lnTo>
                  <a:pt x="1165860" y="919480"/>
                </a:lnTo>
                <a:close/>
              </a:path>
              <a:path w="1179830" h="1041400">
                <a:moveTo>
                  <a:pt x="13716" y="919480"/>
                </a:moveTo>
                <a:lnTo>
                  <a:pt x="12192" y="918210"/>
                </a:lnTo>
                <a:lnTo>
                  <a:pt x="13208" y="918210"/>
                </a:lnTo>
                <a:lnTo>
                  <a:pt x="13716" y="919480"/>
                </a:lnTo>
                <a:close/>
              </a:path>
              <a:path w="1179830" h="1041400">
                <a:moveTo>
                  <a:pt x="804672" y="1032510"/>
                </a:moveTo>
                <a:lnTo>
                  <a:pt x="589788" y="1032510"/>
                </a:lnTo>
                <a:lnTo>
                  <a:pt x="707136" y="1029970"/>
                </a:lnTo>
                <a:lnTo>
                  <a:pt x="736092" y="1028700"/>
                </a:lnTo>
                <a:lnTo>
                  <a:pt x="790956" y="1023620"/>
                </a:lnTo>
                <a:lnTo>
                  <a:pt x="816864" y="1022350"/>
                </a:lnTo>
                <a:lnTo>
                  <a:pt x="842772" y="1018540"/>
                </a:lnTo>
                <a:lnTo>
                  <a:pt x="915924" y="1009650"/>
                </a:lnTo>
                <a:lnTo>
                  <a:pt x="938784" y="1007110"/>
                </a:lnTo>
                <a:lnTo>
                  <a:pt x="960120" y="1002030"/>
                </a:lnTo>
                <a:lnTo>
                  <a:pt x="1021080" y="990600"/>
                </a:lnTo>
                <a:lnTo>
                  <a:pt x="1072896" y="975360"/>
                </a:lnTo>
                <a:lnTo>
                  <a:pt x="1135380" y="948690"/>
                </a:lnTo>
                <a:lnTo>
                  <a:pt x="1144524" y="942340"/>
                </a:lnTo>
                <a:lnTo>
                  <a:pt x="1152144" y="937260"/>
                </a:lnTo>
                <a:lnTo>
                  <a:pt x="1158240" y="930910"/>
                </a:lnTo>
                <a:lnTo>
                  <a:pt x="1167384" y="918210"/>
                </a:lnTo>
                <a:lnTo>
                  <a:pt x="1177036" y="918210"/>
                </a:lnTo>
                <a:lnTo>
                  <a:pt x="1175004" y="923290"/>
                </a:lnTo>
                <a:lnTo>
                  <a:pt x="1171956" y="929640"/>
                </a:lnTo>
                <a:lnTo>
                  <a:pt x="1171956" y="930910"/>
                </a:lnTo>
                <a:lnTo>
                  <a:pt x="1170432" y="930910"/>
                </a:lnTo>
                <a:lnTo>
                  <a:pt x="1165860" y="937260"/>
                </a:lnTo>
                <a:lnTo>
                  <a:pt x="1159764" y="944880"/>
                </a:lnTo>
                <a:lnTo>
                  <a:pt x="1141476" y="956310"/>
                </a:lnTo>
                <a:lnTo>
                  <a:pt x="1130808" y="962660"/>
                </a:lnTo>
                <a:lnTo>
                  <a:pt x="1118616" y="969010"/>
                </a:lnTo>
                <a:lnTo>
                  <a:pt x="1104900" y="972820"/>
                </a:lnTo>
                <a:lnTo>
                  <a:pt x="1091184" y="979170"/>
                </a:lnTo>
                <a:lnTo>
                  <a:pt x="1075944" y="984250"/>
                </a:lnTo>
                <a:lnTo>
                  <a:pt x="1059180" y="990600"/>
                </a:lnTo>
                <a:lnTo>
                  <a:pt x="1042416" y="994410"/>
                </a:lnTo>
                <a:lnTo>
                  <a:pt x="1024128" y="999490"/>
                </a:lnTo>
                <a:lnTo>
                  <a:pt x="1004316" y="1003300"/>
                </a:lnTo>
                <a:lnTo>
                  <a:pt x="982980" y="1008380"/>
                </a:lnTo>
                <a:lnTo>
                  <a:pt x="961644" y="1010920"/>
                </a:lnTo>
                <a:lnTo>
                  <a:pt x="940308" y="1016000"/>
                </a:lnTo>
                <a:lnTo>
                  <a:pt x="917448" y="1018540"/>
                </a:lnTo>
                <a:lnTo>
                  <a:pt x="893064" y="1023620"/>
                </a:lnTo>
                <a:lnTo>
                  <a:pt x="844296" y="1029970"/>
                </a:lnTo>
                <a:lnTo>
                  <a:pt x="818388" y="1031240"/>
                </a:lnTo>
                <a:lnTo>
                  <a:pt x="804672" y="1032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40757" y="5769379"/>
            <a:ext cx="633095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114" dirty="0">
                <a:latin typeface="Times New Roman"/>
                <a:cs typeface="Times New Roman"/>
              </a:rPr>
              <a:t>Sybase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IQ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35309" y="6678168"/>
            <a:ext cx="589067" cy="1082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8415" y="6684558"/>
            <a:ext cx="552622" cy="1015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21864" y="5748528"/>
            <a:ext cx="1178560" cy="1041400"/>
          </a:xfrm>
          <a:custGeom>
            <a:avLst/>
            <a:gdLst/>
            <a:ahLst/>
            <a:cxnLst/>
            <a:rect l="l" t="t" r="r" b="b"/>
            <a:pathLst>
              <a:path w="1178560" h="1041400">
                <a:moveTo>
                  <a:pt x="4572" y="151130"/>
                </a:moveTo>
                <a:lnTo>
                  <a:pt x="3048" y="148590"/>
                </a:lnTo>
                <a:lnTo>
                  <a:pt x="3048" y="147320"/>
                </a:lnTo>
                <a:lnTo>
                  <a:pt x="1524" y="140970"/>
                </a:lnTo>
                <a:lnTo>
                  <a:pt x="1524" y="139700"/>
                </a:lnTo>
                <a:lnTo>
                  <a:pt x="0" y="133350"/>
                </a:lnTo>
                <a:lnTo>
                  <a:pt x="0" y="132080"/>
                </a:lnTo>
                <a:lnTo>
                  <a:pt x="1524" y="125730"/>
                </a:lnTo>
                <a:lnTo>
                  <a:pt x="1524" y="124460"/>
                </a:lnTo>
                <a:lnTo>
                  <a:pt x="3048" y="118110"/>
                </a:lnTo>
                <a:lnTo>
                  <a:pt x="3048" y="116840"/>
                </a:lnTo>
                <a:lnTo>
                  <a:pt x="7620" y="110490"/>
                </a:lnTo>
                <a:lnTo>
                  <a:pt x="38100" y="85090"/>
                </a:lnTo>
                <a:lnTo>
                  <a:pt x="73152" y="66040"/>
                </a:lnTo>
                <a:lnTo>
                  <a:pt x="88392" y="62230"/>
                </a:lnTo>
                <a:lnTo>
                  <a:pt x="103632" y="55880"/>
                </a:lnTo>
                <a:lnTo>
                  <a:pt x="118872" y="50800"/>
                </a:lnTo>
                <a:lnTo>
                  <a:pt x="137160" y="46990"/>
                </a:lnTo>
                <a:lnTo>
                  <a:pt x="155448" y="40640"/>
                </a:lnTo>
                <a:lnTo>
                  <a:pt x="175260" y="38100"/>
                </a:lnTo>
                <a:lnTo>
                  <a:pt x="195072" y="33020"/>
                </a:lnTo>
                <a:lnTo>
                  <a:pt x="216408" y="27940"/>
                </a:lnTo>
                <a:lnTo>
                  <a:pt x="239268" y="24130"/>
                </a:lnTo>
                <a:lnTo>
                  <a:pt x="284988" y="17780"/>
                </a:lnTo>
                <a:lnTo>
                  <a:pt x="309372" y="15240"/>
                </a:lnTo>
                <a:lnTo>
                  <a:pt x="361188" y="8890"/>
                </a:lnTo>
                <a:lnTo>
                  <a:pt x="388620" y="7620"/>
                </a:lnTo>
                <a:lnTo>
                  <a:pt x="414528" y="3810"/>
                </a:lnTo>
                <a:lnTo>
                  <a:pt x="470916" y="1270"/>
                </a:lnTo>
                <a:lnTo>
                  <a:pt x="528828" y="0"/>
                </a:lnTo>
                <a:lnTo>
                  <a:pt x="649224" y="0"/>
                </a:lnTo>
                <a:lnTo>
                  <a:pt x="707136" y="1270"/>
                </a:lnTo>
                <a:lnTo>
                  <a:pt x="763522" y="3810"/>
                </a:lnTo>
                <a:lnTo>
                  <a:pt x="521208" y="3810"/>
                </a:lnTo>
                <a:lnTo>
                  <a:pt x="477012" y="5080"/>
                </a:lnTo>
                <a:lnTo>
                  <a:pt x="445008" y="6350"/>
                </a:lnTo>
                <a:lnTo>
                  <a:pt x="420624" y="8890"/>
                </a:lnTo>
                <a:lnTo>
                  <a:pt x="379476" y="11430"/>
                </a:lnTo>
                <a:lnTo>
                  <a:pt x="332232" y="16510"/>
                </a:lnTo>
                <a:lnTo>
                  <a:pt x="318516" y="17780"/>
                </a:lnTo>
                <a:lnTo>
                  <a:pt x="281940" y="21590"/>
                </a:lnTo>
                <a:lnTo>
                  <a:pt x="260604" y="25400"/>
                </a:lnTo>
                <a:lnTo>
                  <a:pt x="251460" y="26670"/>
                </a:lnTo>
                <a:lnTo>
                  <a:pt x="240792" y="27940"/>
                </a:lnTo>
                <a:lnTo>
                  <a:pt x="233172" y="29210"/>
                </a:lnTo>
                <a:lnTo>
                  <a:pt x="164592" y="43180"/>
                </a:lnTo>
                <a:lnTo>
                  <a:pt x="156972" y="44450"/>
                </a:lnTo>
                <a:lnTo>
                  <a:pt x="144780" y="48260"/>
                </a:lnTo>
                <a:lnTo>
                  <a:pt x="140208" y="49530"/>
                </a:lnTo>
                <a:lnTo>
                  <a:pt x="128016" y="52070"/>
                </a:lnTo>
                <a:lnTo>
                  <a:pt x="123444" y="54610"/>
                </a:lnTo>
                <a:lnTo>
                  <a:pt x="117348" y="55880"/>
                </a:lnTo>
                <a:lnTo>
                  <a:pt x="89916" y="64770"/>
                </a:lnTo>
                <a:lnTo>
                  <a:pt x="74676" y="71120"/>
                </a:lnTo>
                <a:lnTo>
                  <a:pt x="70104" y="72390"/>
                </a:lnTo>
                <a:lnTo>
                  <a:pt x="39624" y="87630"/>
                </a:lnTo>
                <a:lnTo>
                  <a:pt x="38100" y="88900"/>
                </a:lnTo>
                <a:lnTo>
                  <a:pt x="35052" y="90170"/>
                </a:lnTo>
                <a:lnTo>
                  <a:pt x="33528" y="92710"/>
                </a:lnTo>
                <a:lnTo>
                  <a:pt x="30480" y="93980"/>
                </a:lnTo>
                <a:lnTo>
                  <a:pt x="27432" y="96520"/>
                </a:lnTo>
                <a:lnTo>
                  <a:pt x="24384" y="97790"/>
                </a:lnTo>
                <a:lnTo>
                  <a:pt x="13716" y="109220"/>
                </a:lnTo>
                <a:lnTo>
                  <a:pt x="12192" y="111760"/>
                </a:lnTo>
                <a:lnTo>
                  <a:pt x="10668" y="113030"/>
                </a:lnTo>
                <a:lnTo>
                  <a:pt x="6096" y="123190"/>
                </a:lnTo>
                <a:lnTo>
                  <a:pt x="4572" y="128270"/>
                </a:lnTo>
                <a:lnTo>
                  <a:pt x="4572" y="151130"/>
                </a:lnTo>
                <a:close/>
              </a:path>
              <a:path w="1178560" h="1041400">
                <a:moveTo>
                  <a:pt x="1173434" y="151130"/>
                </a:moveTo>
                <a:lnTo>
                  <a:pt x="1173480" y="127000"/>
                </a:lnTo>
                <a:lnTo>
                  <a:pt x="1171956" y="127000"/>
                </a:lnTo>
                <a:lnTo>
                  <a:pt x="1171956" y="123190"/>
                </a:lnTo>
                <a:lnTo>
                  <a:pt x="1170432" y="123190"/>
                </a:lnTo>
                <a:lnTo>
                  <a:pt x="1170432" y="118110"/>
                </a:lnTo>
                <a:lnTo>
                  <a:pt x="1168908" y="118110"/>
                </a:lnTo>
                <a:lnTo>
                  <a:pt x="1168908" y="115570"/>
                </a:lnTo>
                <a:lnTo>
                  <a:pt x="1167384" y="113030"/>
                </a:lnTo>
                <a:lnTo>
                  <a:pt x="1165860" y="113030"/>
                </a:lnTo>
                <a:lnTo>
                  <a:pt x="1165860" y="110490"/>
                </a:lnTo>
                <a:lnTo>
                  <a:pt x="1153668" y="97790"/>
                </a:lnTo>
                <a:lnTo>
                  <a:pt x="1150620" y="96520"/>
                </a:lnTo>
                <a:lnTo>
                  <a:pt x="1147572" y="93980"/>
                </a:lnTo>
                <a:lnTo>
                  <a:pt x="1144524" y="92710"/>
                </a:lnTo>
                <a:lnTo>
                  <a:pt x="1143000" y="90170"/>
                </a:lnTo>
                <a:lnTo>
                  <a:pt x="1139952" y="88900"/>
                </a:lnTo>
                <a:lnTo>
                  <a:pt x="1138428" y="87630"/>
                </a:lnTo>
                <a:lnTo>
                  <a:pt x="1129284" y="82550"/>
                </a:lnTo>
                <a:lnTo>
                  <a:pt x="1127760" y="81280"/>
                </a:lnTo>
                <a:lnTo>
                  <a:pt x="1124712" y="80010"/>
                </a:lnTo>
                <a:lnTo>
                  <a:pt x="1120140" y="78740"/>
                </a:lnTo>
                <a:lnTo>
                  <a:pt x="1107948" y="72390"/>
                </a:lnTo>
                <a:lnTo>
                  <a:pt x="1103376" y="71120"/>
                </a:lnTo>
                <a:lnTo>
                  <a:pt x="1100328" y="69850"/>
                </a:lnTo>
                <a:lnTo>
                  <a:pt x="1095756" y="67310"/>
                </a:lnTo>
                <a:lnTo>
                  <a:pt x="1092708" y="66040"/>
                </a:lnTo>
                <a:lnTo>
                  <a:pt x="1060704" y="55880"/>
                </a:lnTo>
                <a:lnTo>
                  <a:pt x="1054608" y="54610"/>
                </a:lnTo>
                <a:lnTo>
                  <a:pt x="1050036" y="52070"/>
                </a:lnTo>
                <a:lnTo>
                  <a:pt x="1043940" y="50800"/>
                </a:lnTo>
                <a:lnTo>
                  <a:pt x="1039368" y="49530"/>
                </a:lnTo>
                <a:lnTo>
                  <a:pt x="1014984" y="43180"/>
                </a:lnTo>
                <a:lnTo>
                  <a:pt x="1007364" y="41910"/>
                </a:lnTo>
                <a:lnTo>
                  <a:pt x="963168" y="33020"/>
                </a:lnTo>
                <a:lnTo>
                  <a:pt x="954024" y="31750"/>
                </a:lnTo>
                <a:lnTo>
                  <a:pt x="946404" y="29210"/>
                </a:lnTo>
                <a:lnTo>
                  <a:pt x="937260" y="27940"/>
                </a:lnTo>
                <a:lnTo>
                  <a:pt x="926592" y="26670"/>
                </a:lnTo>
                <a:lnTo>
                  <a:pt x="917448" y="25400"/>
                </a:lnTo>
                <a:lnTo>
                  <a:pt x="896112" y="21590"/>
                </a:lnTo>
                <a:lnTo>
                  <a:pt x="859536" y="17780"/>
                </a:lnTo>
                <a:lnTo>
                  <a:pt x="845820" y="16510"/>
                </a:lnTo>
                <a:lnTo>
                  <a:pt x="798576" y="11430"/>
                </a:lnTo>
                <a:lnTo>
                  <a:pt x="758952" y="8890"/>
                </a:lnTo>
                <a:lnTo>
                  <a:pt x="733044" y="6350"/>
                </a:lnTo>
                <a:lnTo>
                  <a:pt x="701040" y="5080"/>
                </a:lnTo>
                <a:lnTo>
                  <a:pt x="656844" y="3810"/>
                </a:lnTo>
                <a:lnTo>
                  <a:pt x="763524" y="3810"/>
                </a:lnTo>
                <a:lnTo>
                  <a:pt x="790956" y="7620"/>
                </a:lnTo>
                <a:lnTo>
                  <a:pt x="816864" y="8890"/>
                </a:lnTo>
                <a:lnTo>
                  <a:pt x="868680" y="15240"/>
                </a:lnTo>
                <a:lnTo>
                  <a:pt x="893064" y="17780"/>
                </a:lnTo>
                <a:lnTo>
                  <a:pt x="938784" y="24130"/>
                </a:lnTo>
                <a:lnTo>
                  <a:pt x="961644" y="27940"/>
                </a:lnTo>
                <a:lnTo>
                  <a:pt x="982980" y="33020"/>
                </a:lnTo>
                <a:lnTo>
                  <a:pt x="1002792" y="38100"/>
                </a:lnTo>
                <a:lnTo>
                  <a:pt x="1022604" y="40640"/>
                </a:lnTo>
                <a:lnTo>
                  <a:pt x="1040892" y="46990"/>
                </a:lnTo>
                <a:lnTo>
                  <a:pt x="1059180" y="50800"/>
                </a:lnTo>
                <a:lnTo>
                  <a:pt x="1074420" y="55880"/>
                </a:lnTo>
                <a:lnTo>
                  <a:pt x="1089660" y="62230"/>
                </a:lnTo>
                <a:lnTo>
                  <a:pt x="1104900" y="66040"/>
                </a:lnTo>
                <a:lnTo>
                  <a:pt x="1129284" y="78740"/>
                </a:lnTo>
                <a:lnTo>
                  <a:pt x="1164336" y="102870"/>
                </a:lnTo>
                <a:lnTo>
                  <a:pt x="1175004" y="116840"/>
                </a:lnTo>
                <a:lnTo>
                  <a:pt x="1175004" y="118110"/>
                </a:lnTo>
                <a:lnTo>
                  <a:pt x="1176528" y="124460"/>
                </a:lnTo>
                <a:lnTo>
                  <a:pt x="1178052" y="125730"/>
                </a:lnTo>
                <a:lnTo>
                  <a:pt x="1178052" y="140970"/>
                </a:lnTo>
                <a:lnTo>
                  <a:pt x="1176528" y="140970"/>
                </a:lnTo>
                <a:lnTo>
                  <a:pt x="1175004" y="147320"/>
                </a:lnTo>
                <a:lnTo>
                  <a:pt x="1175004" y="148590"/>
                </a:lnTo>
                <a:lnTo>
                  <a:pt x="1173434" y="151130"/>
                </a:lnTo>
                <a:close/>
              </a:path>
              <a:path w="1178560" h="1041400">
                <a:moveTo>
                  <a:pt x="589788" y="1041400"/>
                </a:moveTo>
                <a:lnTo>
                  <a:pt x="470916" y="1038860"/>
                </a:lnTo>
                <a:lnTo>
                  <a:pt x="414528" y="1036320"/>
                </a:lnTo>
                <a:lnTo>
                  <a:pt x="361188" y="1031240"/>
                </a:lnTo>
                <a:lnTo>
                  <a:pt x="309372" y="1024890"/>
                </a:lnTo>
                <a:lnTo>
                  <a:pt x="284988" y="1022350"/>
                </a:lnTo>
                <a:lnTo>
                  <a:pt x="239268" y="1016000"/>
                </a:lnTo>
                <a:lnTo>
                  <a:pt x="216408" y="1010920"/>
                </a:lnTo>
                <a:lnTo>
                  <a:pt x="195072" y="1008380"/>
                </a:lnTo>
                <a:lnTo>
                  <a:pt x="155448" y="999490"/>
                </a:lnTo>
                <a:lnTo>
                  <a:pt x="137160" y="994410"/>
                </a:lnTo>
                <a:lnTo>
                  <a:pt x="120396" y="990600"/>
                </a:lnTo>
                <a:lnTo>
                  <a:pt x="103632" y="984250"/>
                </a:lnTo>
                <a:lnTo>
                  <a:pt x="88392" y="979170"/>
                </a:lnTo>
                <a:lnTo>
                  <a:pt x="48768" y="962660"/>
                </a:lnTo>
                <a:lnTo>
                  <a:pt x="38100" y="956310"/>
                </a:lnTo>
                <a:lnTo>
                  <a:pt x="19812" y="943610"/>
                </a:lnTo>
                <a:lnTo>
                  <a:pt x="13716" y="935990"/>
                </a:lnTo>
                <a:lnTo>
                  <a:pt x="7620" y="930910"/>
                </a:lnTo>
                <a:lnTo>
                  <a:pt x="7620" y="929640"/>
                </a:lnTo>
                <a:lnTo>
                  <a:pt x="3048" y="923290"/>
                </a:lnTo>
                <a:lnTo>
                  <a:pt x="0" y="908050"/>
                </a:lnTo>
                <a:lnTo>
                  <a:pt x="0" y="133350"/>
                </a:lnTo>
                <a:lnTo>
                  <a:pt x="1524" y="139700"/>
                </a:lnTo>
                <a:lnTo>
                  <a:pt x="1524" y="140970"/>
                </a:lnTo>
                <a:lnTo>
                  <a:pt x="3048" y="147320"/>
                </a:lnTo>
                <a:lnTo>
                  <a:pt x="3048" y="148590"/>
                </a:lnTo>
                <a:lnTo>
                  <a:pt x="4572" y="151130"/>
                </a:lnTo>
                <a:lnTo>
                  <a:pt x="4572" y="910590"/>
                </a:lnTo>
                <a:lnTo>
                  <a:pt x="6096" y="910590"/>
                </a:lnTo>
                <a:lnTo>
                  <a:pt x="6096" y="916940"/>
                </a:lnTo>
                <a:lnTo>
                  <a:pt x="7620" y="916940"/>
                </a:lnTo>
                <a:lnTo>
                  <a:pt x="7620" y="920750"/>
                </a:lnTo>
                <a:lnTo>
                  <a:pt x="9144" y="920750"/>
                </a:lnTo>
                <a:lnTo>
                  <a:pt x="9144" y="924560"/>
                </a:lnTo>
                <a:lnTo>
                  <a:pt x="10668" y="924560"/>
                </a:lnTo>
                <a:lnTo>
                  <a:pt x="12192" y="925830"/>
                </a:lnTo>
                <a:lnTo>
                  <a:pt x="12192" y="928370"/>
                </a:lnTo>
                <a:lnTo>
                  <a:pt x="13716" y="928370"/>
                </a:lnTo>
                <a:lnTo>
                  <a:pt x="27432" y="942340"/>
                </a:lnTo>
                <a:lnTo>
                  <a:pt x="30480" y="943610"/>
                </a:lnTo>
                <a:lnTo>
                  <a:pt x="32004" y="946150"/>
                </a:lnTo>
                <a:lnTo>
                  <a:pt x="35052" y="947420"/>
                </a:lnTo>
                <a:lnTo>
                  <a:pt x="36576" y="948690"/>
                </a:lnTo>
                <a:lnTo>
                  <a:pt x="39624" y="949960"/>
                </a:lnTo>
                <a:lnTo>
                  <a:pt x="41148" y="951230"/>
                </a:lnTo>
                <a:lnTo>
                  <a:pt x="68580" y="965200"/>
                </a:lnTo>
                <a:lnTo>
                  <a:pt x="73152" y="966470"/>
                </a:lnTo>
                <a:lnTo>
                  <a:pt x="76200" y="969010"/>
                </a:lnTo>
                <a:lnTo>
                  <a:pt x="80772" y="970280"/>
                </a:lnTo>
                <a:lnTo>
                  <a:pt x="83820" y="971550"/>
                </a:lnTo>
                <a:lnTo>
                  <a:pt x="120396" y="984250"/>
                </a:lnTo>
                <a:lnTo>
                  <a:pt x="126492" y="985520"/>
                </a:lnTo>
                <a:lnTo>
                  <a:pt x="131064" y="986790"/>
                </a:lnTo>
                <a:lnTo>
                  <a:pt x="143256" y="989330"/>
                </a:lnTo>
                <a:lnTo>
                  <a:pt x="147828" y="991870"/>
                </a:lnTo>
                <a:lnTo>
                  <a:pt x="153924" y="993140"/>
                </a:lnTo>
                <a:lnTo>
                  <a:pt x="161544" y="994410"/>
                </a:lnTo>
                <a:lnTo>
                  <a:pt x="173736" y="996950"/>
                </a:lnTo>
                <a:lnTo>
                  <a:pt x="188976" y="1000760"/>
                </a:lnTo>
                <a:lnTo>
                  <a:pt x="195072" y="1002030"/>
                </a:lnTo>
                <a:lnTo>
                  <a:pt x="202692" y="1003300"/>
                </a:lnTo>
                <a:lnTo>
                  <a:pt x="211836" y="1004570"/>
                </a:lnTo>
                <a:lnTo>
                  <a:pt x="219456" y="1007110"/>
                </a:lnTo>
                <a:lnTo>
                  <a:pt x="228600" y="1008380"/>
                </a:lnTo>
                <a:lnTo>
                  <a:pt x="236220" y="1009650"/>
                </a:lnTo>
                <a:lnTo>
                  <a:pt x="246888" y="1010920"/>
                </a:lnTo>
                <a:lnTo>
                  <a:pt x="256032" y="1012190"/>
                </a:lnTo>
                <a:lnTo>
                  <a:pt x="288036" y="1017270"/>
                </a:lnTo>
                <a:lnTo>
                  <a:pt x="312420" y="1019810"/>
                </a:lnTo>
                <a:lnTo>
                  <a:pt x="339852" y="1023620"/>
                </a:lnTo>
                <a:lnTo>
                  <a:pt x="388620" y="1027430"/>
                </a:lnTo>
                <a:lnTo>
                  <a:pt x="408432" y="1029970"/>
                </a:lnTo>
                <a:lnTo>
                  <a:pt x="460248" y="1032510"/>
                </a:lnTo>
                <a:lnTo>
                  <a:pt x="498348" y="1033780"/>
                </a:lnTo>
                <a:lnTo>
                  <a:pt x="571500" y="1035050"/>
                </a:lnTo>
                <a:lnTo>
                  <a:pt x="606552" y="1037590"/>
                </a:lnTo>
                <a:lnTo>
                  <a:pt x="736092" y="1037590"/>
                </a:lnTo>
                <a:lnTo>
                  <a:pt x="707136" y="1038860"/>
                </a:lnTo>
                <a:lnTo>
                  <a:pt x="589788" y="1041400"/>
                </a:lnTo>
                <a:close/>
              </a:path>
              <a:path w="1178560" h="1041400">
                <a:moveTo>
                  <a:pt x="1173463" y="135682"/>
                </a:moveTo>
                <a:lnTo>
                  <a:pt x="1173468" y="133350"/>
                </a:lnTo>
                <a:lnTo>
                  <a:pt x="1173463" y="135682"/>
                </a:lnTo>
                <a:close/>
              </a:path>
              <a:path w="1178560" h="1041400">
                <a:moveTo>
                  <a:pt x="736092" y="1037590"/>
                </a:moveTo>
                <a:lnTo>
                  <a:pt x="606552" y="1037590"/>
                </a:lnTo>
                <a:lnTo>
                  <a:pt x="606552" y="1035050"/>
                </a:lnTo>
                <a:lnTo>
                  <a:pt x="679704" y="1033780"/>
                </a:lnTo>
                <a:lnTo>
                  <a:pt x="717804" y="1032510"/>
                </a:lnTo>
                <a:lnTo>
                  <a:pt x="746760" y="1031240"/>
                </a:lnTo>
                <a:lnTo>
                  <a:pt x="769620" y="1029970"/>
                </a:lnTo>
                <a:lnTo>
                  <a:pt x="807720" y="1026160"/>
                </a:lnTo>
                <a:lnTo>
                  <a:pt x="838200" y="1023620"/>
                </a:lnTo>
                <a:lnTo>
                  <a:pt x="865632" y="1019810"/>
                </a:lnTo>
                <a:lnTo>
                  <a:pt x="890016" y="1017270"/>
                </a:lnTo>
                <a:lnTo>
                  <a:pt x="922020" y="1012190"/>
                </a:lnTo>
                <a:lnTo>
                  <a:pt x="931164" y="1010920"/>
                </a:lnTo>
                <a:lnTo>
                  <a:pt x="941832" y="1009650"/>
                </a:lnTo>
                <a:lnTo>
                  <a:pt x="949452" y="1008380"/>
                </a:lnTo>
                <a:lnTo>
                  <a:pt x="958596" y="1007110"/>
                </a:lnTo>
                <a:lnTo>
                  <a:pt x="966216" y="1004570"/>
                </a:lnTo>
                <a:lnTo>
                  <a:pt x="975360" y="1003300"/>
                </a:lnTo>
                <a:lnTo>
                  <a:pt x="990600" y="1000760"/>
                </a:lnTo>
                <a:lnTo>
                  <a:pt x="996696" y="999490"/>
                </a:lnTo>
                <a:lnTo>
                  <a:pt x="1004316" y="996950"/>
                </a:lnTo>
                <a:lnTo>
                  <a:pt x="1010412" y="995680"/>
                </a:lnTo>
                <a:lnTo>
                  <a:pt x="1018032" y="994410"/>
                </a:lnTo>
                <a:lnTo>
                  <a:pt x="1040892" y="988060"/>
                </a:lnTo>
                <a:lnTo>
                  <a:pt x="1053084" y="985520"/>
                </a:lnTo>
                <a:lnTo>
                  <a:pt x="1066800" y="980440"/>
                </a:lnTo>
                <a:lnTo>
                  <a:pt x="1072896" y="979170"/>
                </a:lnTo>
                <a:lnTo>
                  <a:pt x="1082040" y="976630"/>
                </a:lnTo>
                <a:lnTo>
                  <a:pt x="1085088" y="974090"/>
                </a:lnTo>
                <a:lnTo>
                  <a:pt x="1094232" y="971550"/>
                </a:lnTo>
                <a:lnTo>
                  <a:pt x="1097280" y="970280"/>
                </a:lnTo>
                <a:lnTo>
                  <a:pt x="1101852" y="969010"/>
                </a:lnTo>
                <a:lnTo>
                  <a:pt x="1104900" y="966470"/>
                </a:lnTo>
                <a:lnTo>
                  <a:pt x="1109472" y="965200"/>
                </a:lnTo>
                <a:lnTo>
                  <a:pt x="1121664" y="958850"/>
                </a:lnTo>
                <a:lnTo>
                  <a:pt x="1126236" y="957580"/>
                </a:lnTo>
                <a:lnTo>
                  <a:pt x="1127760" y="956310"/>
                </a:lnTo>
                <a:lnTo>
                  <a:pt x="1136904" y="951230"/>
                </a:lnTo>
                <a:lnTo>
                  <a:pt x="1138428" y="949960"/>
                </a:lnTo>
                <a:lnTo>
                  <a:pt x="1141476" y="948690"/>
                </a:lnTo>
                <a:lnTo>
                  <a:pt x="1143000" y="947420"/>
                </a:lnTo>
                <a:lnTo>
                  <a:pt x="1146048" y="946150"/>
                </a:lnTo>
                <a:lnTo>
                  <a:pt x="1147572" y="943610"/>
                </a:lnTo>
                <a:lnTo>
                  <a:pt x="1150620" y="942340"/>
                </a:lnTo>
                <a:lnTo>
                  <a:pt x="1156716" y="935990"/>
                </a:lnTo>
                <a:lnTo>
                  <a:pt x="1159764" y="934720"/>
                </a:lnTo>
                <a:lnTo>
                  <a:pt x="1161288" y="932180"/>
                </a:lnTo>
                <a:lnTo>
                  <a:pt x="1165860" y="927100"/>
                </a:lnTo>
                <a:lnTo>
                  <a:pt x="1170432" y="918210"/>
                </a:lnTo>
                <a:lnTo>
                  <a:pt x="1171956" y="913130"/>
                </a:lnTo>
                <a:lnTo>
                  <a:pt x="1173463" y="135682"/>
                </a:lnTo>
                <a:lnTo>
                  <a:pt x="1173434" y="151130"/>
                </a:lnTo>
                <a:lnTo>
                  <a:pt x="1178052" y="151130"/>
                </a:lnTo>
                <a:lnTo>
                  <a:pt x="1178052" y="915670"/>
                </a:lnTo>
                <a:lnTo>
                  <a:pt x="1176528" y="915670"/>
                </a:lnTo>
                <a:lnTo>
                  <a:pt x="1175004" y="923290"/>
                </a:lnTo>
                <a:lnTo>
                  <a:pt x="1170432" y="929640"/>
                </a:lnTo>
                <a:lnTo>
                  <a:pt x="1170432" y="930910"/>
                </a:lnTo>
                <a:lnTo>
                  <a:pt x="1165860" y="935990"/>
                </a:lnTo>
                <a:lnTo>
                  <a:pt x="1158240" y="942340"/>
                </a:lnTo>
                <a:lnTo>
                  <a:pt x="1150620" y="949960"/>
                </a:lnTo>
                <a:lnTo>
                  <a:pt x="1129284" y="962660"/>
                </a:lnTo>
                <a:lnTo>
                  <a:pt x="1104900" y="972820"/>
                </a:lnTo>
                <a:lnTo>
                  <a:pt x="1091184" y="979170"/>
                </a:lnTo>
                <a:lnTo>
                  <a:pt x="1075944" y="984250"/>
                </a:lnTo>
                <a:lnTo>
                  <a:pt x="1059180" y="990600"/>
                </a:lnTo>
                <a:lnTo>
                  <a:pt x="1022604" y="999490"/>
                </a:lnTo>
                <a:lnTo>
                  <a:pt x="982980" y="1008380"/>
                </a:lnTo>
                <a:lnTo>
                  <a:pt x="961644" y="1010920"/>
                </a:lnTo>
                <a:lnTo>
                  <a:pt x="938784" y="1016000"/>
                </a:lnTo>
                <a:lnTo>
                  <a:pt x="893064" y="1022350"/>
                </a:lnTo>
                <a:lnTo>
                  <a:pt x="868680" y="1024890"/>
                </a:lnTo>
                <a:lnTo>
                  <a:pt x="790956" y="1033780"/>
                </a:lnTo>
                <a:lnTo>
                  <a:pt x="736092" y="1037590"/>
                </a:lnTo>
                <a:close/>
              </a:path>
              <a:path w="1178560" h="1041400">
                <a:moveTo>
                  <a:pt x="1178052" y="151130"/>
                </a:moveTo>
                <a:lnTo>
                  <a:pt x="1173434" y="151130"/>
                </a:lnTo>
                <a:lnTo>
                  <a:pt x="1175004" y="148590"/>
                </a:lnTo>
                <a:lnTo>
                  <a:pt x="1175004" y="147320"/>
                </a:lnTo>
                <a:lnTo>
                  <a:pt x="1176528" y="140970"/>
                </a:lnTo>
                <a:lnTo>
                  <a:pt x="1178052" y="140970"/>
                </a:lnTo>
                <a:lnTo>
                  <a:pt x="1178052" y="151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26435" y="5882640"/>
            <a:ext cx="1168907" cy="903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26435" y="5753100"/>
            <a:ext cx="1168907" cy="2575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21864" y="5748528"/>
            <a:ext cx="1178560" cy="1041400"/>
          </a:xfrm>
          <a:custGeom>
            <a:avLst/>
            <a:gdLst/>
            <a:ahLst/>
            <a:cxnLst/>
            <a:rect l="l" t="t" r="r" b="b"/>
            <a:pathLst>
              <a:path w="1178560" h="1041400">
                <a:moveTo>
                  <a:pt x="9144" y="156845"/>
                </a:moveTo>
                <a:lnTo>
                  <a:pt x="7620" y="154940"/>
                </a:lnTo>
                <a:lnTo>
                  <a:pt x="3048" y="148590"/>
                </a:lnTo>
                <a:lnTo>
                  <a:pt x="3048" y="147320"/>
                </a:lnTo>
                <a:lnTo>
                  <a:pt x="1524" y="140970"/>
                </a:lnTo>
                <a:lnTo>
                  <a:pt x="1524" y="139700"/>
                </a:lnTo>
                <a:lnTo>
                  <a:pt x="0" y="133350"/>
                </a:lnTo>
                <a:lnTo>
                  <a:pt x="0" y="132080"/>
                </a:lnTo>
                <a:lnTo>
                  <a:pt x="1524" y="125730"/>
                </a:lnTo>
                <a:lnTo>
                  <a:pt x="1524" y="124460"/>
                </a:lnTo>
                <a:lnTo>
                  <a:pt x="3048" y="118110"/>
                </a:lnTo>
                <a:lnTo>
                  <a:pt x="3048" y="116840"/>
                </a:lnTo>
                <a:lnTo>
                  <a:pt x="7620" y="110490"/>
                </a:lnTo>
                <a:lnTo>
                  <a:pt x="38100" y="85090"/>
                </a:lnTo>
                <a:lnTo>
                  <a:pt x="73152" y="66040"/>
                </a:lnTo>
                <a:lnTo>
                  <a:pt x="88392" y="62230"/>
                </a:lnTo>
                <a:lnTo>
                  <a:pt x="103632" y="55880"/>
                </a:lnTo>
                <a:lnTo>
                  <a:pt x="118872" y="50800"/>
                </a:lnTo>
                <a:lnTo>
                  <a:pt x="137160" y="46990"/>
                </a:lnTo>
                <a:lnTo>
                  <a:pt x="155448" y="40640"/>
                </a:lnTo>
                <a:lnTo>
                  <a:pt x="175260" y="38100"/>
                </a:lnTo>
                <a:lnTo>
                  <a:pt x="195072" y="33020"/>
                </a:lnTo>
                <a:lnTo>
                  <a:pt x="216408" y="27940"/>
                </a:lnTo>
                <a:lnTo>
                  <a:pt x="239268" y="24130"/>
                </a:lnTo>
                <a:lnTo>
                  <a:pt x="284988" y="17780"/>
                </a:lnTo>
                <a:lnTo>
                  <a:pt x="309372" y="15240"/>
                </a:lnTo>
                <a:lnTo>
                  <a:pt x="361188" y="8890"/>
                </a:lnTo>
                <a:lnTo>
                  <a:pt x="388620" y="7620"/>
                </a:lnTo>
                <a:lnTo>
                  <a:pt x="414528" y="3810"/>
                </a:lnTo>
                <a:lnTo>
                  <a:pt x="470916" y="1270"/>
                </a:lnTo>
                <a:lnTo>
                  <a:pt x="528828" y="0"/>
                </a:lnTo>
                <a:lnTo>
                  <a:pt x="649224" y="0"/>
                </a:lnTo>
                <a:lnTo>
                  <a:pt x="707136" y="1270"/>
                </a:lnTo>
                <a:lnTo>
                  <a:pt x="763524" y="3810"/>
                </a:lnTo>
                <a:lnTo>
                  <a:pt x="790956" y="7620"/>
                </a:lnTo>
                <a:lnTo>
                  <a:pt x="816864" y="8890"/>
                </a:lnTo>
                <a:lnTo>
                  <a:pt x="530352" y="8890"/>
                </a:lnTo>
                <a:lnTo>
                  <a:pt x="443484" y="12700"/>
                </a:lnTo>
                <a:lnTo>
                  <a:pt x="388620" y="16510"/>
                </a:lnTo>
                <a:lnTo>
                  <a:pt x="362712" y="19050"/>
                </a:lnTo>
                <a:lnTo>
                  <a:pt x="336804" y="20320"/>
                </a:lnTo>
                <a:lnTo>
                  <a:pt x="310896" y="24130"/>
                </a:lnTo>
                <a:lnTo>
                  <a:pt x="286512" y="26670"/>
                </a:lnTo>
                <a:lnTo>
                  <a:pt x="217932" y="38100"/>
                </a:lnTo>
                <a:lnTo>
                  <a:pt x="196596" y="41910"/>
                </a:lnTo>
                <a:lnTo>
                  <a:pt x="176784" y="46990"/>
                </a:lnTo>
                <a:lnTo>
                  <a:pt x="121920" y="59690"/>
                </a:lnTo>
                <a:lnTo>
                  <a:pt x="106680" y="64770"/>
                </a:lnTo>
                <a:lnTo>
                  <a:pt x="91440" y="71120"/>
                </a:lnTo>
                <a:lnTo>
                  <a:pt x="64008" y="81280"/>
                </a:lnTo>
                <a:lnTo>
                  <a:pt x="53340" y="86360"/>
                </a:lnTo>
                <a:lnTo>
                  <a:pt x="42672" y="92710"/>
                </a:lnTo>
                <a:lnTo>
                  <a:pt x="33528" y="97790"/>
                </a:lnTo>
                <a:lnTo>
                  <a:pt x="25908" y="104140"/>
                </a:lnTo>
                <a:lnTo>
                  <a:pt x="19812" y="110490"/>
                </a:lnTo>
                <a:lnTo>
                  <a:pt x="16154" y="115570"/>
                </a:lnTo>
                <a:lnTo>
                  <a:pt x="15240" y="115570"/>
                </a:lnTo>
                <a:lnTo>
                  <a:pt x="12192" y="121920"/>
                </a:lnTo>
                <a:lnTo>
                  <a:pt x="9482" y="132080"/>
                </a:lnTo>
                <a:lnTo>
                  <a:pt x="9144" y="132080"/>
                </a:lnTo>
                <a:lnTo>
                  <a:pt x="9144" y="156845"/>
                </a:lnTo>
                <a:close/>
              </a:path>
              <a:path w="1178560" h="1041400">
                <a:moveTo>
                  <a:pt x="1162812" y="116840"/>
                </a:moveTo>
                <a:lnTo>
                  <a:pt x="1158240" y="110490"/>
                </a:lnTo>
                <a:lnTo>
                  <a:pt x="1152144" y="104140"/>
                </a:lnTo>
                <a:lnTo>
                  <a:pt x="1144524" y="97790"/>
                </a:lnTo>
                <a:lnTo>
                  <a:pt x="1135380" y="92710"/>
                </a:lnTo>
                <a:lnTo>
                  <a:pt x="1124712" y="86360"/>
                </a:lnTo>
                <a:lnTo>
                  <a:pt x="1114044" y="81280"/>
                </a:lnTo>
                <a:lnTo>
                  <a:pt x="1101852" y="76200"/>
                </a:lnTo>
                <a:lnTo>
                  <a:pt x="1086612" y="71120"/>
                </a:lnTo>
                <a:lnTo>
                  <a:pt x="1071372" y="64770"/>
                </a:lnTo>
                <a:lnTo>
                  <a:pt x="1056132" y="59690"/>
                </a:lnTo>
                <a:lnTo>
                  <a:pt x="1039368" y="55880"/>
                </a:lnTo>
                <a:lnTo>
                  <a:pt x="1021080" y="50800"/>
                </a:lnTo>
                <a:lnTo>
                  <a:pt x="981456" y="41910"/>
                </a:lnTo>
                <a:lnTo>
                  <a:pt x="960120" y="38100"/>
                </a:lnTo>
                <a:lnTo>
                  <a:pt x="891540" y="26670"/>
                </a:lnTo>
                <a:lnTo>
                  <a:pt x="867156" y="24130"/>
                </a:lnTo>
                <a:lnTo>
                  <a:pt x="841248" y="20320"/>
                </a:lnTo>
                <a:lnTo>
                  <a:pt x="815340" y="19050"/>
                </a:lnTo>
                <a:lnTo>
                  <a:pt x="789432" y="16510"/>
                </a:lnTo>
                <a:lnTo>
                  <a:pt x="707136" y="11430"/>
                </a:lnTo>
                <a:lnTo>
                  <a:pt x="649224" y="8890"/>
                </a:lnTo>
                <a:lnTo>
                  <a:pt x="816864" y="8890"/>
                </a:lnTo>
                <a:lnTo>
                  <a:pt x="868680" y="15240"/>
                </a:lnTo>
                <a:lnTo>
                  <a:pt x="893064" y="17780"/>
                </a:lnTo>
                <a:lnTo>
                  <a:pt x="938784" y="24130"/>
                </a:lnTo>
                <a:lnTo>
                  <a:pt x="961644" y="27940"/>
                </a:lnTo>
                <a:lnTo>
                  <a:pt x="982980" y="33020"/>
                </a:lnTo>
                <a:lnTo>
                  <a:pt x="1002792" y="38100"/>
                </a:lnTo>
                <a:lnTo>
                  <a:pt x="1022604" y="40640"/>
                </a:lnTo>
                <a:lnTo>
                  <a:pt x="1040892" y="46990"/>
                </a:lnTo>
                <a:lnTo>
                  <a:pt x="1059180" y="50800"/>
                </a:lnTo>
                <a:lnTo>
                  <a:pt x="1074420" y="55880"/>
                </a:lnTo>
                <a:lnTo>
                  <a:pt x="1089660" y="62230"/>
                </a:lnTo>
                <a:lnTo>
                  <a:pt x="1104900" y="66040"/>
                </a:lnTo>
                <a:lnTo>
                  <a:pt x="1129284" y="78740"/>
                </a:lnTo>
                <a:lnTo>
                  <a:pt x="1164336" y="102870"/>
                </a:lnTo>
                <a:lnTo>
                  <a:pt x="1174089" y="115570"/>
                </a:lnTo>
                <a:lnTo>
                  <a:pt x="1162812" y="115570"/>
                </a:lnTo>
                <a:lnTo>
                  <a:pt x="1162812" y="116840"/>
                </a:lnTo>
                <a:close/>
              </a:path>
              <a:path w="1178560" h="1041400">
                <a:moveTo>
                  <a:pt x="15240" y="116840"/>
                </a:moveTo>
                <a:lnTo>
                  <a:pt x="15240" y="115570"/>
                </a:lnTo>
                <a:lnTo>
                  <a:pt x="16154" y="115570"/>
                </a:lnTo>
                <a:lnTo>
                  <a:pt x="15240" y="116840"/>
                </a:lnTo>
                <a:close/>
              </a:path>
              <a:path w="1178560" h="1041400">
                <a:moveTo>
                  <a:pt x="1168769" y="132772"/>
                </a:moveTo>
                <a:lnTo>
                  <a:pt x="1167384" y="127000"/>
                </a:lnTo>
                <a:lnTo>
                  <a:pt x="1165860" y="121920"/>
                </a:lnTo>
                <a:lnTo>
                  <a:pt x="1162812" y="115570"/>
                </a:lnTo>
                <a:lnTo>
                  <a:pt x="1174089" y="115570"/>
                </a:lnTo>
                <a:lnTo>
                  <a:pt x="1175004" y="116840"/>
                </a:lnTo>
                <a:lnTo>
                  <a:pt x="1175004" y="118110"/>
                </a:lnTo>
                <a:lnTo>
                  <a:pt x="1176528" y="124460"/>
                </a:lnTo>
                <a:lnTo>
                  <a:pt x="1178052" y="125730"/>
                </a:lnTo>
                <a:lnTo>
                  <a:pt x="1178052" y="132080"/>
                </a:lnTo>
                <a:lnTo>
                  <a:pt x="1168908" y="132080"/>
                </a:lnTo>
                <a:lnTo>
                  <a:pt x="1168769" y="132772"/>
                </a:lnTo>
                <a:close/>
              </a:path>
              <a:path w="1178560" h="1041400">
                <a:moveTo>
                  <a:pt x="9144" y="133350"/>
                </a:moveTo>
                <a:lnTo>
                  <a:pt x="9144" y="132080"/>
                </a:lnTo>
                <a:lnTo>
                  <a:pt x="9289" y="132805"/>
                </a:lnTo>
                <a:lnTo>
                  <a:pt x="9144" y="133350"/>
                </a:lnTo>
                <a:close/>
              </a:path>
              <a:path w="1178560" h="1041400">
                <a:moveTo>
                  <a:pt x="9289" y="132805"/>
                </a:moveTo>
                <a:lnTo>
                  <a:pt x="9144" y="132080"/>
                </a:lnTo>
                <a:lnTo>
                  <a:pt x="9482" y="132080"/>
                </a:lnTo>
                <a:lnTo>
                  <a:pt x="9289" y="132805"/>
                </a:lnTo>
                <a:close/>
              </a:path>
              <a:path w="1178560" h="1041400">
                <a:moveTo>
                  <a:pt x="1168908" y="133350"/>
                </a:moveTo>
                <a:lnTo>
                  <a:pt x="1168769" y="132772"/>
                </a:lnTo>
                <a:lnTo>
                  <a:pt x="1168908" y="132080"/>
                </a:lnTo>
                <a:lnTo>
                  <a:pt x="1168908" y="133350"/>
                </a:lnTo>
                <a:close/>
              </a:path>
              <a:path w="1178560" h="1041400">
                <a:moveTo>
                  <a:pt x="1168908" y="158326"/>
                </a:moveTo>
                <a:lnTo>
                  <a:pt x="1168908" y="132080"/>
                </a:lnTo>
                <a:lnTo>
                  <a:pt x="1178052" y="132080"/>
                </a:lnTo>
                <a:lnTo>
                  <a:pt x="1178052" y="140970"/>
                </a:lnTo>
                <a:lnTo>
                  <a:pt x="1176528" y="140970"/>
                </a:lnTo>
                <a:lnTo>
                  <a:pt x="1175004" y="147320"/>
                </a:lnTo>
                <a:lnTo>
                  <a:pt x="1175004" y="148590"/>
                </a:lnTo>
                <a:lnTo>
                  <a:pt x="1170432" y="154940"/>
                </a:lnTo>
                <a:lnTo>
                  <a:pt x="1170432" y="156210"/>
                </a:lnTo>
                <a:lnTo>
                  <a:pt x="1168908" y="158326"/>
                </a:lnTo>
                <a:close/>
              </a:path>
              <a:path w="1178560" h="1041400">
                <a:moveTo>
                  <a:pt x="1168908" y="139700"/>
                </a:moveTo>
                <a:lnTo>
                  <a:pt x="1167384" y="139700"/>
                </a:lnTo>
                <a:lnTo>
                  <a:pt x="1168769" y="132772"/>
                </a:lnTo>
                <a:lnTo>
                  <a:pt x="1168908" y="133350"/>
                </a:lnTo>
                <a:lnTo>
                  <a:pt x="1168908" y="139700"/>
                </a:lnTo>
                <a:close/>
              </a:path>
              <a:path w="1178560" h="1041400">
                <a:moveTo>
                  <a:pt x="649224" y="266700"/>
                </a:moveTo>
                <a:lnTo>
                  <a:pt x="528828" y="266700"/>
                </a:lnTo>
                <a:lnTo>
                  <a:pt x="414528" y="261620"/>
                </a:lnTo>
                <a:lnTo>
                  <a:pt x="361188" y="256540"/>
                </a:lnTo>
                <a:lnTo>
                  <a:pt x="309372" y="250190"/>
                </a:lnTo>
                <a:lnTo>
                  <a:pt x="284988" y="247650"/>
                </a:lnTo>
                <a:lnTo>
                  <a:pt x="239268" y="241300"/>
                </a:lnTo>
                <a:lnTo>
                  <a:pt x="216408" y="237490"/>
                </a:lnTo>
                <a:lnTo>
                  <a:pt x="195072" y="232410"/>
                </a:lnTo>
                <a:lnTo>
                  <a:pt x="175260" y="229870"/>
                </a:lnTo>
                <a:lnTo>
                  <a:pt x="155448" y="224790"/>
                </a:lnTo>
                <a:lnTo>
                  <a:pt x="137160" y="220980"/>
                </a:lnTo>
                <a:lnTo>
                  <a:pt x="120396" y="214630"/>
                </a:lnTo>
                <a:lnTo>
                  <a:pt x="103632" y="209550"/>
                </a:lnTo>
                <a:lnTo>
                  <a:pt x="88392" y="203200"/>
                </a:lnTo>
                <a:lnTo>
                  <a:pt x="73152" y="199390"/>
                </a:lnTo>
                <a:lnTo>
                  <a:pt x="38100" y="180340"/>
                </a:lnTo>
                <a:lnTo>
                  <a:pt x="9144" y="156845"/>
                </a:lnTo>
                <a:lnTo>
                  <a:pt x="9144" y="133350"/>
                </a:lnTo>
                <a:lnTo>
                  <a:pt x="9289" y="132805"/>
                </a:lnTo>
                <a:lnTo>
                  <a:pt x="10668" y="139700"/>
                </a:lnTo>
                <a:lnTo>
                  <a:pt x="10972" y="139700"/>
                </a:lnTo>
                <a:lnTo>
                  <a:pt x="12192" y="144780"/>
                </a:lnTo>
                <a:lnTo>
                  <a:pt x="15240" y="149860"/>
                </a:lnTo>
                <a:lnTo>
                  <a:pt x="16154" y="149860"/>
                </a:lnTo>
                <a:lnTo>
                  <a:pt x="19812" y="154940"/>
                </a:lnTo>
                <a:lnTo>
                  <a:pt x="25908" y="161290"/>
                </a:lnTo>
                <a:lnTo>
                  <a:pt x="33528" y="167640"/>
                </a:lnTo>
                <a:lnTo>
                  <a:pt x="42672" y="172720"/>
                </a:lnTo>
                <a:lnTo>
                  <a:pt x="53340" y="179070"/>
                </a:lnTo>
                <a:lnTo>
                  <a:pt x="64008" y="184150"/>
                </a:lnTo>
                <a:lnTo>
                  <a:pt x="77724" y="190500"/>
                </a:lnTo>
                <a:lnTo>
                  <a:pt x="91440" y="194310"/>
                </a:lnTo>
                <a:lnTo>
                  <a:pt x="106680" y="200660"/>
                </a:lnTo>
                <a:lnTo>
                  <a:pt x="121920" y="205740"/>
                </a:lnTo>
                <a:lnTo>
                  <a:pt x="140208" y="209550"/>
                </a:lnTo>
                <a:lnTo>
                  <a:pt x="156972" y="214630"/>
                </a:lnTo>
                <a:lnTo>
                  <a:pt x="196596" y="223520"/>
                </a:lnTo>
                <a:lnTo>
                  <a:pt x="217932" y="228600"/>
                </a:lnTo>
                <a:lnTo>
                  <a:pt x="240792" y="231140"/>
                </a:lnTo>
                <a:lnTo>
                  <a:pt x="263652" y="236220"/>
                </a:lnTo>
                <a:lnTo>
                  <a:pt x="310896" y="241300"/>
                </a:lnTo>
                <a:lnTo>
                  <a:pt x="336804" y="245110"/>
                </a:lnTo>
                <a:lnTo>
                  <a:pt x="362712" y="246380"/>
                </a:lnTo>
                <a:lnTo>
                  <a:pt x="388620" y="248920"/>
                </a:lnTo>
                <a:lnTo>
                  <a:pt x="470916" y="254000"/>
                </a:lnTo>
                <a:lnTo>
                  <a:pt x="528828" y="256540"/>
                </a:lnTo>
                <a:lnTo>
                  <a:pt x="816864" y="256540"/>
                </a:lnTo>
                <a:lnTo>
                  <a:pt x="763524" y="261620"/>
                </a:lnTo>
                <a:lnTo>
                  <a:pt x="649224" y="266700"/>
                </a:lnTo>
                <a:close/>
              </a:path>
              <a:path w="1178560" h="1041400">
                <a:moveTo>
                  <a:pt x="589788" y="1041400"/>
                </a:moveTo>
                <a:lnTo>
                  <a:pt x="470916" y="1038860"/>
                </a:lnTo>
                <a:lnTo>
                  <a:pt x="414528" y="1036320"/>
                </a:lnTo>
                <a:lnTo>
                  <a:pt x="361188" y="1031240"/>
                </a:lnTo>
                <a:lnTo>
                  <a:pt x="309372" y="1024890"/>
                </a:lnTo>
                <a:lnTo>
                  <a:pt x="284988" y="1022350"/>
                </a:lnTo>
                <a:lnTo>
                  <a:pt x="239268" y="1016000"/>
                </a:lnTo>
                <a:lnTo>
                  <a:pt x="216408" y="1010920"/>
                </a:lnTo>
                <a:lnTo>
                  <a:pt x="195072" y="1008380"/>
                </a:lnTo>
                <a:lnTo>
                  <a:pt x="155448" y="999490"/>
                </a:lnTo>
                <a:lnTo>
                  <a:pt x="137160" y="994410"/>
                </a:lnTo>
                <a:lnTo>
                  <a:pt x="120396" y="990600"/>
                </a:lnTo>
                <a:lnTo>
                  <a:pt x="103632" y="984250"/>
                </a:lnTo>
                <a:lnTo>
                  <a:pt x="88392" y="979170"/>
                </a:lnTo>
                <a:lnTo>
                  <a:pt x="48768" y="962660"/>
                </a:lnTo>
                <a:lnTo>
                  <a:pt x="38100" y="956310"/>
                </a:lnTo>
                <a:lnTo>
                  <a:pt x="19812" y="943610"/>
                </a:lnTo>
                <a:lnTo>
                  <a:pt x="13716" y="935990"/>
                </a:lnTo>
                <a:lnTo>
                  <a:pt x="7620" y="930910"/>
                </a:lnTo>
                <a:lnTo>
                  <a:pt x="7620" y="929640"/>
                </a:lnTo>
                <a:lnTo>
                  <a:pt x="3048" y="923290"/>
                </a:lnTo>
                <a:lnTo>
                  <a:pt x="0" y="908050"/>
                </a:lnTo>
                <a:lnTo>
                  <a:pt x="0" y="133350"/>
                </a:lnTo>
                <a:lnTo>
                  <a:pt x="1524" y="139700"/>
                </a:lnTo>
                <a:lnTo>
                  <a:pt x="1524" y="140970"/>
                </a:lnTo>
                <a:lnTo>
                  <a:pt x="3048" y="147320"/>
                </a:lnTo>
                <a:lnTo>
                  <a:pt x="3048" y="148590"/>
                </a:lnTo>
                <a:lnTo>
                  <a:pt x="7620" y="154940"/>
                </a:lnTo>
                <a:lnTo>
                  <a:pt x="9144" y="156845"/>
                </a:lnTo>
                <a:lnTo>
                  <a:pt x="9144" y="908050"/>
                </a:lnTo>
                <a:lnTo>
                  <a:pt x="10668" y="914400"/>
                </a:lnTo>
                <a:lnTo>
                  <a:pt x="11277" y="914400"/>
                </a:lnTo>
                <a:lnTo>
                  <a:pt x="12192" y="918210"/>
                </a:lnTo>
                <a:lnTo>
                  <a:pt x="15240" y="924560"/>
                </a:lnTo>
                <a:lnTo>
                  <a:pt x="19812" y="930910"/>
                </a:lnTo>
                <a:lnTo>
                  <a:pt x="25908" y="935990"/>
                </a:lnTo>
                <a:lnTo>
                  <a:pt x="33528" y="941070"/>
                </a:lnTo>
                <a:lnTo>
                  <a:pt x="42672" y="947420"/>
                </a:lnTo>
                <a:lnTo>
                  <a:pt x="64008" y="960120"/>
                </a:lnTo>
                <a:lnTo>
                  <a:pt x="77724" y="963930"/>
                </a:lnTo>
                <a:lnTo>
                  <a:pt x="91440" y="970280"/>
                </a:lnTo>
                <a:lnTo>
                  <a:pt x="121920" y="979170"/>
                </a:lnTo>
                <a:lnTo>
                  <a:pt x="140208" y="985520"/>
                </a:lnTo>
                <a:lnTo>
                  <a:pt x="156972" y="990600"/>
                </a:lnTo>
                <a:lnTo>
                  <a:pt x="196596" y="998220"/>
                </a:lnTo>
                <a:lnTo>
                  <a:pt x="217932" y="1002030"/>
                </a:lnTo>
                <a:lnTo>
                  <a:pt x="240792" y="1007110"/>
                </a:lnTo>
                <a:lnTo>
                  <a:pt x="286512" y="1012190"/>
                </a:lnTo>
                <a:lnTo>
                  <a:pt x="310896" y="1016000"/>
                </a:lnTo>
                <a:lnTo>
                  <a:pt x="362712" y="1022350"/>
                </a:lnTo>
                <a:lnTo>
                  <a:pt x="388620" y="1023620"/>
                </a:lnTo>
                <a:lnTo>
                  <a:pt x="416052" y="1026160"/>
                </a:lnTo>
                <a:lnTo>
                  <a:pt x="470916" y="1029970"/>
                </a:lnTo>
                <a:lnTo>
                  <a:pt x="528828" y="1031240"/>
                </a:lnTo>
                <a:lnTo>
                  <a:pt x="813162" y="1031240"/>
                </a:lnTo>
                <a:lnTo>
                  <a:pt x="790956" y="1033780"/>
                </a:lnTo>
                <a:lnTo>
                  <a:pt x="736092" y="1037590"/>
                </a:lnTo>
                <a:lnTo>
                  <a:pt x="707136" y="1038860"/>
                </a:lnTo>
                <a:lnTo>
                  <a:pt x="589788" y="1041400"/>
                </a:lnTo>
                <a:close/>
              </a:path>
              <a:path w="1178560" h="1041400">
                <a:moveTo>
                  <a:pt x="10972" y="139700"/>
                </a:moveTo>
                <a:lnTo>
                  <a:pt x="10668" y="139700"/>
                </a:lnTo>
                <a:lnTo>
                  <a:pt x="10668" y="138430"/>
                </a:lnTo>
                <a:lnTo>
                  <a:pt x="10972" y="139700"/>
                </a:lnTo>
                <a:close/>
              </a:path>
              <a:path w="1178560" h="1041400">
                <a:moveTo>
                  <a:pt x="1168908" y="149860"/>
                </a:moveTo>
                <a:lnTo>
                  <a:pt x="1162812" y="149860"/>
                </a:lnTo>
                <a:lnTo>
                  <a:pt x="1165860" y="144780"/>
                </a:lnTo>
                <a:lnTo>
                  <a:pt x="1167384" y="138430"/>
                </a:lnTo>
                <a:lnTo>
                  <a:pt x="1167384" y="139700"/>
                </a:lnTo>
                <a:lnTo>
                  <a:pt x="1168908" y="139700"/>
                </a:lnTo>
                <a:lnTo>
                  <a:pt x="1168908" y="149860"/>
                </a:lnTo>
                <a:close/>
              </a:path>
              <a:path w="1178560" h="1041400">
                <a:moveTo>
                  <a:pt x="1178052" y="914400"/>
                </a:moveTo>
                <a:lnTo>
                  <a:pt x="1167384" y="914400"/>
                </a:lnTo>
                <a:lnTo>
                  <a:pt x="1168908" y="908050"/>
                </a:lnTo>
                <a:lnTo>
                  <a:pt x="1168908" y="158326"/>
                </a:lnTo>
                <a:lnTo>
                  <a:pt x="1170432" y="156210"/>
                </a:lnTo>
                <a:lnTo>
                  <a:pt x="1170432" y="154940"/>
                </a:lnTo>
                <a:lnTo>
                  <a:pt x="1175004" y="148590"/>
                </a:lnTo>
                <a:lnTo>
                  <a:pt x="1175004" y="147320"/>
                </a:lnTo>
                <a:lnTo>
                  <a:pt x="1176528" y="140970"/>
                </a:lnTo>
                <a:lnTo>
                  <a:pt x="1178052" y="140970"/>
                </a:lnTo>
                <a:lnTo>
                  <a:pt x="1178052" y="914400"/>
                </a:lnTo>
                <a:close/>
              </a:path>
              <a:path w="1178560" h="1041400">
                <a:moveTo>
                  <a:pt x="16154" y="149860"/>
                </a:moveTo>
                <a:lnTo>
                  <a:pt x="15240" y="149860"/>
                </a:lnTo>
                <a:lnTo>
                  <a:pt x="15240" y="148590"/>
                </a:lnTo>
                <a:lnTo>
                  <a:pt x="16154" y="149860"/>
                </a:lnTo>
                <a:close/>
              </a:path>
              <a:path w="1178560" h="1041400">
                <a:moveTo>
                  <a:pt x="816864" y="256540"/>
                </a:moveTo>
                <a:lnTo>
                  <a:pt x="649224" y="256540"/>
                </a:lnTo>
                <a:lnTo>
                  <a:pt x="707136" y="254000"/>
                </a:lnTo>
                <a:lnTo>
                  <a:pt x="789432" y="248920"/>
                </a:lnTo>
                <a:lnTo>
                  <a:pt x="815340" y="246380"/>
                </a:lnTo>
                <a:lnTo>
                  <a:pt x="841248" y="245110"/>
                </a:lnTo>
                <a:lnTo>
                  <a:pt x="867156" y="241300"/>
                </a:lnTo>
                <a:lnTo>
                  <a:pt x="914400" y="236220"/>
                </a:lnTo>
                <a:lnTo>
                  <a:pt x="937260" y="231140"/>
                </a:lnTo>
                <a:lnTo>
                  <a:pt x="960120" y="228600"/>
                </a:lnTo>
                <a:lnTo>
                  <a:pt x="981456" y="223520"/>
                </a:lnTo>
                <a:lnTo>
                  <a:pt x="1021080" y="214630"/>
                </a:lnTo>
                <a:lnTo>
                  <a:pt x="1037844" y="209550"/>
                </a:lnTo>
                <a:lnTo>
                  <a:pt x="1086612" y="195580"/>
                </a:lnTo>
                <a:lnTo>
                  <a:pt x="1124712" y="179070"/>
                </a:lnTo>
                <a:lnTo>
                  <a:pt x="1135380" y="172720"/>
                </a:lnTo>
                <a:lnTo>
                  <a:pt x="1144524" y="167640"/>
                </a:lnTo>
                <a:lnTo>
                  <a:pt x="1158240" y="156210"/>
                </a:lnTo>
                <a:lnTo>
                  <a:pt x="1162812" y="148590"/>
                </a:lnTo>
                <a:lnTo>
                  <a:pt x="1162812" y="149860"/>
                </a:lnTo>
                <a:lnTo>
                  <a:pt x="1168908" y="149860"/>
                </a:lnTo>
                <a:lnTo>
                  <a:pt x="1168908" y="158326"/>
                </a:lnTo>
                <a:lnTo>
                  <a:pt x="1129284" y="186690"/>
                </a:lnTo>
                <a:lnTo>
                  <a:pt x="1091184" y="203200"/>
                </a:lnTo>
                <a:lnTo>
                  <a:pt x="1075944" y="209550"/>
                </a:lnTo>
                <a:lnTo>
                  <a:pt x="1059180" y="214630"/>
                </a:lnTo>
                <a:lnTo>
                  <a:pt x="1040892" y="218440"/>
                </a:lnTo>
                <a:lnTo>
                  <a:pt x="1022604" y="224790"/>
                </a:lnTo>
                <a:lnTo>
                  <a:pt x="1002792" y="229870"/>
                </a:lnTo>
                <a:lnTo>
                  <a:pt x="982980" y="232410"/>
                </a:lnTo>
                <a:lnTo>
                  <a:pt x="961644" y="237490"/>
                </a:lnTo>
                <a:lnTo>
                  <a:pt x="938784" y="241300"/>
                </a:lnTo>
                <a:lnTo>
                  <a:pt x="893064" y="247650"/>
                </a:lnTo>
                <a:lnTo>
                  <a:pt x="868680" y="250190"/>
                </a:lnTo>
                <a:lnTo>
                  <a:pt x="816864" y="256540"/>
                </a:lnTo>
                <a:close/>
              </a:path>
              <a:path w="1178560" h="1041400">
                <a:moveTo>
                  <a:pt x="11277" y="914400"/>
                </a:moveTo>
                <a:lnTo>
                  <a:pt x="10668" y="914400"/>
                </a:lnTo>
                <a:lnTo>
                  <a:pt x="10668" y="911860"/>
                </a:lnTo>
                <a:lnTo>
                  <a:pt x="11277" y="914400"/>
                </a:lnTo>
                <a:close/>
              </a:path>
              <a:path w="1178560" h="1041400">
                <a:moveTo>
                  <a:pt x="813162" y="1031240"/>
                </a:moveTo>
                <a:lnTo>
                  <a:pt x="649224" y="1031240"/>
                </a:lnTo>
                <a:lnTo>
                  <a:pt x="707136" y="1029970"/>
                </a:lnTo>
                <a:lnTo>
                  <a:pt x="762000" y="1026160"/>
                </a:lnTo>
                <a:lnTo>
                  <a:pt x="789432" y="1023620"/>
                </a:lnTo>
                <a:lnTo>
                  <a:pt x="815340" y="1022350"/>
                </a:lnTo>
                <a:lnTo>
                  <a:pt x="867156" y="1016000"/>
                </a:lnTo>
                <a:lnTo>
                  <a:pt x="891540" y="1012190"/>
                </a:lnTo>
                <a:lnTo>
                  <a:pt x="937260" y="1007110"/>
                </a:lnTo>
                <a:lnTo>
                  <a:pt x="960120" y="1002030"/>
                </a:lnTo>
                <a:lnTo>
                  <a:pt x="981456" y="998220"/>
                </a:lnTo>
                <a:lnTo>
                  <a:pt x="1021080" y="990600"/>
                </a:lnTo>
                <a:lnTo>
                  <a:pt x="1037844" y="985520"/>
                </a:lnTo>
                <a:lnTo>
                  <a:pt x="1056132" y="980440"/>
                </a:lnTo>
                <a:lnTo>
                  <a:pt x="1071372" y="974090"/>
                </a:lnTo>
                <a:lnTo>
                  <a:pt x="1086612" y="970280"/>
                </a:lnTo>
                <a:lnTo>
                  <a:pt x="1100328" y="963930"/>
                </a:lnTo>
                <a:lnTo>
                  <a:pt x="1114044" y="960120"/>
                </a:lnTo>
                <a:lnTo>
                  <a:pt x="1135380" y="947420"/>
                </a:lnTo>
                <a:lnTo>
                  <a:pt x="1144524" y="942340"/>
                </a:lnTo>
                <a:lnTo>
                  <a:pt x="1158240" y="930910"/>
                </a:lnTo>
                <a:lnTo>
                  <a:pt x="1162812" y="924560"/>
                </a:lnTo>
                <a:lnTo>
                  <a:pt x="1165860" y="918210"/>
                </a:lnTo>
                <a:lnTo>
                  <a:pt x="1167384" y="911860"/>
                </a:lnTo>
                <a:lnTo>
                  <a:pt x="1167384" y="914400"/>
                </a:lnTo>
                <a:lnTo>
                  <a:pt x="1178052" y="914400"/>
                </a:lnTo>
                <a:lnTo>
                  <a:pt x="1178052" y="915670"/>
                </a:lnTo>
                <a:lnTo>
                  <a:pt x="1176528" y="915670"/>
                </a:lnTo>
                <a:lnTo>
                  <a:pt x="1175004" y="923290"/>
                </a:lnTo>
                <a:lnTo>
                  <a:pt x="1170432" y="929640"/>
                </a:lnTo>
                <a:lnTo>
                  <a:pt x="1170432" y="930910"/>
                </a:lnTo>
                <a:lnTo>
                  <a:pt x="1165860" y="935990"/>
                </a:lnTo>
                <a:lnTo>
                  <a:pt x="1158240" y="942340"/>
                </a:lnTo>
                <a:lnTo>
                  <a:pt x="1150620" y="949960"/>
                </a:lnTo>
                <a:lnTo>
                  <a:pt x="1129284" y="962660"/>
                </a:lnTo>
                <a:lnTo>
                  <a:pt x="1104900" y="972820"/>
                </a:lnTo>
                <a:lnTo>
                  <a:pt x="1091184" y="979170"/>
                </a:lnTo>
                <a:lnTo>
                  <a:pt x="1075944" y="984250"/>
                </a:lnTo>
                <a:lnTo>
                  <a:pt x="1059180" y="990600"/>
                </a:lnTo>
                <a:lnTo>
                  <a:pt x="1022604" y="999490"/>
                </a:lnTo>
                <a:lnTo>
                  <a:pt x="982980" y="1008380"/>
                </a:lnTo>
                <a:lnTo>
                  <a:pt x="961644" y="1010920"/>
                </a:lnTo>
                <a:lnTo>
                  <a:pt x="938784" y="1016000"/>
                </a:lnTo>
                <a:lnTo>
                  <a:pt x="893064" y="1022350"/>
                </a:lnTo>
                <a:lnTo>
                  <a:pt x="868680" y="1024890"/>
                </a:lnTo>
                <a:lnTo>
                  <a:pt x="813162" y="1031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46850" y="5773925"/>
            <a:ext cx="941069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000" spc="80" dirty="0">
                <a:latin typeface="Times New Roman"/>
                <a:cs typeface="Times New Roman"/>
              </a:rPr>
              <a:t>Oracle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90" dirty="0">
                <a:latin typeface="Times New Roman"/>
                <a:cs typeface="Times New Roman"/>
              </a:rPr>
              <a:t>Exadata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66088" y="6143244"/>
            <a:ext cx="352044" cy="1996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61516" y="6138671"/>
            <a:ext cx="363220" cy="208915"/>
          </a:xfrm>
          <a:custGeom>
            <a:avLst/>
            <a:gdLst/>
            <a:ahLst/>
            <a:cxnLst/>
            <a:rect l="l" t="t" r="r" b="b"/>
            <a:pathLst>
              <a:path w="363219" h="208914">
                <a:moveTo>
                  <a:pt x="348996" y="208788"/>
                </a:moveTo>
                <a:lnTo>
                  <a:pt x="12192" y="208788"/>
                </a:lnTo>
                <a:lnTo>
                  <a:pt x="7620" y="207264"/>
                </a:lnTo>
                <a:lnTo>
                  <a:pt x="3048" y="204216"/>
                </a:lnTo>
                <a:lnTo>
                  <a:pt x="1524" y="201168"/>
                </a:lnTo>
                <a:lnTo>
                  <a:pt x="0" y="196596"/>
                </a:lnTo>
                <a:lnTo>
                  <a:pt x="0" y="12192"/>
                </a:lnTo>
                <a:lnTo>
                  <a:pt x="3048" y="3048"/>
                </a:lnTo>
                <a:lnTo>
                  <a:pt x="7620" y="0"/>
                </a:lnTo>
                <a:lnTo>
                  <a:pt x="353568" y="0"/>
                </a:lnTo>
                <a:lnTo>
                  <a:pt x="358140" y="3048"/>
                </a:lnTo>
                <a:lnTo>
                  <a:pt x="361188" y="7620"/>
                </a:lnTo>
                <a:lnTo>
                  <a:pt x="361696" y="9144"/>
                </a:lnTo>
                <a:lnTo>
                  <a:pt x="10668" y="9144"/>
                </a:lnTo>
                <a:lnTo>
                  <a:pt x="9144" y="12192"/>
                </a:lnTo>
                <a:lnTo>
                  <a:pt x="9144" y="195072"/>
                </a:lnTo>
                <a:lnTo>
                  <a:pt x="9906" y="196596"/>
                </a:lnTo>
                <a:lnTo>
                  <a:pt x="9144" y="196596"/>
                </a:lnTo>
                <a:lnTo>
                  <a:pt x="10668" y="198120"/>
                </a:lnTo>
                <a:lnTo>
                  <a:pt x="9144" y="198120"/>
                </a:lnTo>
                <a:lnTo>
                  <a:pt x="12192" y="199644"/>
                </a:lnTo>
                <a:lnTo>
                  <a:pt x="361696" y="199644"/>
                </a:lnTo>
                <a:lnTo>
                  <a:pt x="361188" y="201168"/>
                </a:lnTo>
                <a:lnTo>
                  <a:pt x="358140" y="204216"/>
                </a:lnTo>
                <a:lnTo>
                  <a:pt x="353568" y="207264"/>
                </a:lnTo>
                <a:lnTo>
                  <a:pt x="348996" y="208788"/>
                </a:lnTo>
                <a:close/>
              </a:path>
              <a:path w="363219" h="208914">
                <a:moveTo>
                  <a:pt x="10668" y="10668"/>
                </a:moveTo>
                <a:lnTo>
                  <a:pt x="10668" y="9144"/>
                </a:lnTo>
                <a:lnTo>
                  <a:pt x="12192" y="9144"/>
                </a:lnTo>
                <a:lnTo>
                  <a:pt x="10668" y="10668"/>
                </a:lnTo>
                <a:close/>
              </a:path>
              <a:path w="363219" h="208914">
                <a:moveTo>
                  <a:pt x="351028" y="10160"/>
                </a:moveTo>
                <a:lnTo>
                  <a:pt x="348996" y="9144"/>
                </a:lnTo>
                <a:lnTo>
                  <a:pt x="350520" y="9144"/>
                </a:lnTo>
                <a:lnTo>
                  <a:pt x="351028" y="10160"/>
                </a:lnTo>
                <a:close/>
              </a:path>
              <a:path w="363219" h="208914">
                <a:moveTo>
                  <a:pt x="352044" y="10668"/>
                </a:moveTo>
                <a:lnTo>
                  <a:pt x="351028" y="10160"/>
                </a:lnTo>
                <a:lnTo>
                  <a:pt x="350520" y="9144"/>
                </a:lnTo>
                <a:lnTo>
                  <a:pt x="352044" y="10668"/>
                </a:lnTo>
                <a:close/>
              </a:path>
              <a:path w="363219" h="208914">
                <a:moveTo>
                  <a:pt x="361696" y="199644"/>
                </a:moveTo>
                <a:lnTo>
                  <a:pt x="348996" y="199644"/>
                </a:lnTo>
                <a:lnTo>
                  <a:pt x="352044" y="198120"/>
                </a:lnTo>
                <a:lnTo>
                  <a:pt x="352044" y="10668"/>
                </a:lnTo>
                <a:lnTo>
                  <a:pt x="350520" y="9144"/>
                </a:lnTo>
                <a:lnTo>
                  <a:pt x="361696" y="9144"/>
                </a:lnTo>
                <a:lnTo>
                  <a:pt x="362712" y="12192"/>
                </a:lnTo>
                <a:lnTo>
                  <a:pt x="362712" y="196596"/>
                </a:lnTo>
                <a:lnTo>
                  <a:pt x="361696" y="199644"/>
                </a:lnTo>
                <a:close/>
              </a:path>
              <a:path w="363219" h="208914">
                <a:moveTo>
                  <a:pt x="352044" y="12192"/>
                </a:moveTo>
                <a:lnTo>
                  <a:pt x="351028" y="10160"/>
                </a:lnTo>
                <a:lnTo>
                  <a:pt x="352044" y="10668"/>
                </a:lnTo>
                <a:lnTo>
                  <a:pt x="352044" y="12192"/>
                </a:lnTo>
                <a:close/>
              </a:path>
              <a:path w="363219" h="208914">
                <a:moveTo>
                  <a:pt x="9144" y="13716"/>
                </a:moveTo>
                <a:lnTo>
                  <a:pt x="9144" y="12192"/>
                </a:lnTo>
                <a:lnTo>
                  <a:pt x="10668" y="10668"/>
                </a:lnTo>
                <a:lnTo>
                  <a:pt x="9144" y="13716"/>
                </a:lnTo>
                <a:close/>
              </a:path>
              <a:path w="363219" h="208914">
                <a:moveTo>
                  <a:pt x="10668" y="198120"/>
                </a:moveTo>
                <a:lnTo>
                  <a:pt x="9144" y="196596"/>
                </a:lnTo>
                <a:lnTo>
                  <a:pt x="9906" y="196596"/>
                </a:lnTo>
                <a:lnTo>
                  <a:pt x="10668" y="198120"/>
                </a:lnTo>
                <a:close/>
              </a:path>
              <a:path w="363219" h="208914">
                <a:moveTo>
                  <a:pt x="352044" y="198120"/>
                </a:moveTo>
                <a:lnTo>
                  <a:pt x="350520" y="198120"/>
                </a:lnTo>
                <a:lnTo>
                  <a:pt x="352044" y="196596"/>
                </a:lnTo>
                <a:lnTo>
                  <a:pt x="352044" y="198120"/>
                </a:lnTo>
                <a:close/>
              </a:path>
              <a:path w="363219" h="208914">
                <a:moveTo>
                  <a:pt x="13716" y="199644"/>
                </a:moveTo>
                <a:lnTo>
                  <a:pt x="12192" y="199644"/>
                </a:lnTo>
                <a:lnTo>
                  <a:pt x="10668" y="198120"/>
                </a:lnTo>
                <a:lnTo>
                  <a:pt x="13716" y="199644"/>
                </a:lnTo>
                <a:close/>
              </a:path>
              <a:path w="363219" h="208914">
                <a:moveTo>
                  <a:pt x="348996" y="199644"/>
                </a:moveTo>
                <a:lnTo>
                  <a:pt x="347472" y="199644"/>
                </a:lnTo>
                <a:lnTo>
                  <a:pt x="352044" y="198120"/>
                </a:lnTo>
                <a:lnTo>
                  <a:pt x="348996" y="1996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4039" y="6143244"/>
            <a:ext cx="352044" cy="1996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39467" y="6138671"/>
            <a:ext cx="363220" cy="208915"/>
          </a:xfrm>
          <a:custGeom>
            <a:avLst/>
            <a:gdLst/>
            <a:ahLst/>
            <a:cxnLst/>
            <a:rect l="l" t="t" r="r" b="b"/>
            <a:pathLst>
              <a:path w="363219" h="208914">
                <a:moveTo>
                  <a:pt x="350520" y="208788"/>
                </a:moveTo>
                <a:lnTo>
                  <a:pt x="12192" y="208788"/>
                </a:lnTo>
                <a:lnTo>
                  <a:pt x="7620" y="207264"/>
                </a:lnTo>
                <a:lnTo>
                  <a:pt x="1524" y="201168"/>
                </a:lnTo>
                <a:lnTo>
                  <a:pt x="0" y="196596"/>
                </a:lnTo>
                <a:lnTo>
                  <a:pt x="0" y="12192"/>
                </a:lnTo>
                <a:lnTo>
                  <a:pt x="1524" y="7620"/>
                </a:lnTo>
                <a:lnTo>
                  <a:pt x="4572" y="3048"/>
                </a:lnTo>
                <a:lnTo>
                  <a:pt x="7620" y="0"/>
                </a:lnTo>
                <a:lnTo>
                  <a:pt x="355092" y="0"/>
                </a:lnTo>
                <a:lnTo>
                  <a:pt x="358140" y="3048"/>
                </a:lnTo>
                <a:lnTo>
                  <a:pt x="361188" y="7620"/>
                </a:lnTo>
                <a:lnTo>
                  <a:pt x="361696" y="9144"/>
                </a:lnTo>
                <a:lnTo>
                  <a:pt x="10668" y="9144"/>
                </a:lnTo>
                <a:lnTo>
                  <a:pt x="9144" y="12192"/>
                </a:lnTo>
                <a:lnTo>
                  <a:pt x="9144" y="195072"/>
                </a:lnTo>
                <a:lnTo>
                  <a:pt x="9906" y="196596"/>
                </a:lnTo>
                <a:lnTo>
                  <a:pt x="9144" y="196596"/>
                </a:lnTo>
                <a:lnTo>
                  <a:pt x="12192" y="199644"/>
                </a:lnTo>
                <a:lnTo>
                  <a:pt x="361696" y="199644"/>
                </a:lnTo>
                <a:lnTo>
                  <a:pt x="361188" y="201168"/>
                </a:lnTo>
                <a:lnTo>
                  <a:pt x="358140" y="204216"/>
                </a:lnTo>
                <a:lnTo>
                  <a:pt x="353568" y="207264"/>
                </a:lnTo>
                <a:lnTo>
                  <a:pt x="350520" y="208788"/>
                </a:lnTo>
                <a:close/>
              </a:path>
              <a:path w="363219" h="208914">
                <a:moveTo>
                  <a:pt x="10668" y="10668"/>
                </a:moveTo>
                <a:lnTo>
                  <a:pt x="10668" y="9144"/>
                </a:lnTo>
                <a:lnTo>
                  <a:pt x="12192" y="9144"/>
                </a:lnTo>
                <a:lnTo>
                  <a:pt x="10668" y="10668"/>
                </a:lnTo>
                <a:close/>
              </a:path>
              <a:path w="363219" h="208914">
                <a:moveTo>
                  <a:pt x="351028" y="10160"/>
                </a:moveTo>
                <a:lnTo>
                  <a:pt x="348996" y="9144"/>
                </a:lnTo>
                <a:lnTo>
                  <a:pt x="350520" y="9144"/>
                </a:lnTo>
                <a:lnTo>
                  <a:pt x="351028" y="10160"/>
                </a:lnTo>
                <a:close/>
              </a:path>
              <a:path w="363219" h="208914">
                <a:moveTo>
                  <a:pt x="352044" y="10668"/>
                </a:moveTo>
                <a:lnTo>
                  <a:pt x="351028" y="10160"/>
                </a:lnTo>
                <a:lnTo>
                  <a:pt x="350520" y="9144"/>
                </a:lnTo>
                <a:lnTo>
                  <a:pt x="352044" y="10668"/>
                </a:lnTo>
                <a:close/>
              </a:path>
              <a:path w="363219" h="208914">
                <a:moveTo>
                  <a:pt x="361696" y="199644"/>
                </a:moveTo>
                <a:lnTo>
                  <a:pt x="350520" y="199644"/>
                </a:lnTo>
                <a:lnTo>
                  <a:pt x="352044" y="198120"/>
                </a:lnTo>
                <a:lnTo>
                  <a:pt x="352044" y="10668"/>
                </a:lnTo>
                <a:lnTo>
                  <a:pt x="350520" y="9144"/>
                </a:lnTo>
                <a:lnTo>
                  <a:pt x="361696" y="9144"/>
                </a:lnTo>
                <a:lnTo>
                  <a:pt x="362712" y="12192"/>
                </a:lnTo>
                <a:lnTo>
                  <a:pt x="362712" y="196596"/>
                </a:lnTo>
                <a:lnTo>
                  <a:pt x="361696" y="199644"/>
                </a:lnTo>
                <a:close/>
              </a:path>
              <a:path w="363219" h="208914">
                <a:moveTo>
                  <a:pt x="352044" y="12192"/>
                </a:moveTo>
                <a:lnTo>
                  <a:pt x="351028" y="10160"/>
                </a:lnTo>
                <a:lnTo>
                  <a:pt x="352044" y="10668"/>
                </a:lnTo>
                <a:lnTo>
                  <a:pt x="352044" y="12192"/>
                </a:lnTo>
                <a:close/>
              </a:path>
              <a:path w="363219" h="208914">
                <a:moveTo>
                  <a:pt x="9144" y="13716"/>
                </a:moveTo>
                <a:lnTo>
                  <a:pt x="9144" y="12192"/>
                </a:lnTo>
                <a:lnTo>
                  <a:pt x="10668" y="10668"/>
                </a:lnTo>
                <a:lnTo>
                  <a:pt x="9144" y="13716"/>
                </a:lnTo>
                <a:close/>
              </a:path>
              <a:path w="363219" h="208914">
                <a:moveTo>
                  <a:pt x="10668" y="198120"/>
                </a:moveTo>
                <a:lnTo>
                  <a:pt x="9144" y="196596"/>
                </a:lnTo>
                <a:lnTo>
                  <a:pt x="9906" y="196596"/>
                </a:lnTo>
                <a:lnTo>
                  <a:pt x="10668" y="198120"/>
                </a:lnTo>
                <a:close/>
              </a:path>
              <a:path w="363219" h="208914">
                <a:moveTo>
                  <a:pt x="352044" y="198120"/>
                </a:moveTo>
                <a:lnTo>
                  <a:pt x="350520" y="198120"/>
                </a:lnTo>
                <a:lnTo>
                  <a:pt x="352044" y="196596"/>
                </a:lnTo>
                <a:lnTo>
                  <a:pt x="352044" y="198120"/>
                </a:lnTo>
                <a:close/>
              </a:path>
              <a:path w="363219" h="208914">
                <a:moveTo>
                  <a:pt x="13716" y="199644"/>
                </a:moveTo>
                <a:lnTo>
                  <a:pt x="12192" y="199644"/>
                </a:lnTo>
                <a:lnTo>
                  <a:pt x="10668" y="198120"/>
                </a:lnTo>
                <a:lnTo>
                  <a:pt x="13716" y="199644"/>
                </a:lnTo>
                <a:close/>
              </a:path>
              <a:path w="363219" h="208914">
                <a:moveTo>
                  <a:pt x="350520" y="199644"/>
                </a:moveTo>
                <a:lnTo>
                  <a:pt x="348996" y="199644"/>
                </a:lnTo>
                <a:lnTo>
                  <a:pt x="352044" y="198120"/>
                </a:lnTo>
                <a:lnTo>
                  <a:pt x="350520" y="1996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66088" y="6371844"/>
            <a:ext cx="352044" cy="1996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61516" y="6367271"/>
            <a:ext cx="363220" cy="208915"/>
          </a:xfrm>
          <a:custGeom>
            <a:avLst/>
            <a:gdLst/>
            <a:ahLst/>
            <a:cxnLst/>
            <a:rect l="l" t="t" r="r" b="b"/>
            <a:pathLst>
              <a:path w="363219" h="208915">
                <a:moveTo>
                  <a:pt x="348996" y="208788"/>
                </a:moveTo>
                <a:lnTo>
                  <a:pt x="12192" y="208788"/>
                </a:lnTo>
                <a:lnTo>
                  <a:pt x="7620" y="207264"/>
                </a:lnTo>
                <a:lnTo>
                  <a:pt x="3048" y="204216"/>
                </a:lnTo>
                <a:lnTo>
                  <a:pt x="1524" y="201168"/>
                </a:lnTo>
                <a:lnTo>
                  <a:pt x="0" y="196596"/>
                </a:lnTo>
                <a:lnTo>
                  <a:pt x="0" y="12192"/>
                </a:lnTo>
                <a:lnTo>
                  <a:pt x="3048" y="3048"/>
                </a:lnTo>
                <a:lnTo>
                  <a:pt x="7620" y="0"/>
                </a:lnTo>
                <a:lnTo>
                  <a:pt x="353568" y="0"/>
                </a:lnTo>
                <a:lnTo>
                  <a:pt x="358140" y="3048"/>
                </a:lnTo>
                <a:lnTo>
                  <a:pt x="361188" y="7620"/>
                </a:lnTo>
                <a:lnTo>
                  <a:pt x="361696" y="9144"/>
                </a:lnTo>
                <a:lnTo>
                  <a:pt x="10668" y="9144"/>
                </a:lnTo>
                <a:lnTo>
                  <a:pt x="9144" y="12192"/>
                </a:lnTo>
                <a:lnTo>
                  <a:pt x="9144" y="195072"/>
                </a:lnTo>
                <a:lnTo>
                  <a:pt x="9906" y="196596"/>
                </a:lnTo>
                <a:lnTo>
                  <a:pt x="9144" y="196596"/>
                </a:lnTo>
                <a:lnTo>
                  <a:pt x="10668" y="198120"/>
                </a:lnTo>
                <a:lnTo>
                  <a:pt x="362204" y="198120"/>
                </a:lnTo>
                <a:lnTo>
                  <a:pt x="361188" y="201168"/>
                </a:lnTo>
                <a:lnTo>
                  <a:pt x="358140" y="204216"/>
                </a:lnTo>
                <a:lnTo>
                  <a:pt x="353568" y="207264"/>
                </a:lnTo>
                <a:lnTo>
                  <a:pt x="348996" y="208788"/>
                </a:lnTo>
                <a:close/>
              </a:path>
              <a:path w="363219" h="208915">
                <a:moveTo>
                  <a:pt x="10668" y="10668"/>
                </a:moveTo>
                <a:lnTo>
                  <a:pt x="10668" y="9144"/>
                </a:lnTo>
                <a:lnTo>
                  <a:pt x="12192" y="9144"/>
                </a:lnTo>
                <a:lnTo>
                  <a:pt x="10668" y="10668"/>
                </a:lnTo>
                <a:close/>
              </a:path>
              <a:path w="363219" h="208915">
                <a:moveTo>
                  <a:pt x="351028" y="10160"/>
                </a:moveTo>
                <a:lnTo>
                  <a:pt x="348996" y="9144"/>
                </a:lnTo>
                <a:lnTo>
                  <a:pt x="350520" y="9144"/>
                </a:lnTo>
                <a:lnTo>
                  <a:pt x="351028" y="10160"/>
                </a:lnTo>
                <a:close/>
              </a:path>
              <a:path w="363219" h="208915">
                <a:moveTo>
                  <a:pt x="352044" y="10668"/>
                </a:moveTo>
                <a:lnTo>
                  <a:pt x="351028" y="10160"/>
                </a:lnTo>
                <a:lnTo>
                  <a:pt x="350520" y="9144"/>
                </a:lnTo>
                <a:lnTo>
                  <a:pt x="352044" y="10668"/>
                </a:lnTo>
                <a:close/>
              </a:path>
              <a:path w="363219" h="208915">
                <a:moveTo>
                  <a:pt x="362204" y="198120"/>
                </a:moveTo>
                <a:lnTo>
                  <a:pt x="352044" y="198120"/>
                </a:lnTo>
                <a:lnTo>
                  <a:pt x="352044" y="10668"/>
                </a:lnTo>
                <a:lnTo>
                  <a:pt x="350520" y="9144"/>
                </a:lnTo>
                <a:lnTo>
                  <a:pt x="361696" y="9144"/>
                </a:lnTo>
                <a:lnTo>
                  <a:pt x="362712" y="12192"/>
                </a:lnTo>
                <a:lnTo>
                  <a:pt x="362712" y="196596"/>
                </a:lnTo>
                <a:lnTo>
                  <a:pt x="362204" y="198120"/>
                </a:lnTo>
                <a:close/>
              </a:path>
              <a:path w="363219" h="208915">
                <a:moveTo>
                  <a:pt x="352044" y="12192"/>
                </a:moveTo>
                <a:lnTo>
                  <a:pt x="351028" y="10160"/>
                </a:lnTo>
                <a:lnTo>
                  <a:pt x="352044" y="10668"/>
                </a:lnTo>
                <a:lnTo>
                  <a:pt x="352044" y="12192"/>
                </a:lnTo>
                <a:close/>
              </a:path>
              <a:path w="363219" h="208915">
                <a:moveTo>
                  <a:pt x="9144" y="13716"/>
                </a:moveTo>
                <a:lnTo>
                  <a:pt x="9144" y="12192"/>
                </a:lnTo>
                <a:lnTo>
                  <a:pt x="10668" y="10668"/>
                </a:lnTo>
                <a:lnTo>
                  <a:pt x="9144" y="13716"/>
                </a:lnTo>
                <a:close/>
              </a:path>
              <a:path w="363219" h="208915">
                <a:moveTo>
                  <a:pt x="10668" y="198120"/>
                </a:moveTo>
                <a:lnTo>
                  <a:pt x="9144" y="196596"/>
                </a:lnTo>
                <a:lnTo>
                  <a:pt x="10160" y="197104"/>
                </a:lnTo>
                <a:lnTo>
                  <a:pt x="10668" y="198120"/>
                </a:lnTo>
                <a:close/>
              </a:path>
              <a:path w="363219" h="208915">
                <a:moveTo>
                  <a:pt x="10160" y="197104"/>
                </a:moveTo>
                <a:lnTo>
                  <a:pt x="9144" y="196596"/>
                </a:lnTo>
                <a:lnTo>
                  <a:pt x="9906" y="196596"/>
                </a:lnTo>
                <a:lnTo>
                  <a:pt x="10160" y="197104"/>
                </a:lnTo>
                <a:close/>
              </a:path>
              <a:path w="363219" h="208915">
                <a:moveTo>
                  <a:pt x="350520" y="198120"/>
                </a:moveTo>
                <a:lnTo>
                  <a:pt x="348996" y="198120"/>
                </a:lnTo>
                <a:lnTo>
                  <a:pt x="352044" y="196596"/>
                </a:lnTo>
                <a:lnTo>
                  <a:pt x="350520" y="198120"/>
                </a:lnTo>
                <a:close/>
              </a:path>
              <a:path w="363219" h="208915">
                <a:moveTo>
                  <a:pt x="352044" y="198120"/>
                </a:moveTo>
                <a:lnTo>
                  <a:pt x="350520" y="198120"/>
                </a:lnTo>
                <a:lnTo>
                  <a:pt x="352044" y="196596"/>
                </a:lnTo>
                <a:lnTo>
                  <a:pt x="352044" y="198120"/>
                </a:lnTo>
                <a:close/>
              </a:path>
              <a:path w="363219" h="208915">
                <a:moveTo>
                  <a:pt x="12192" y="198120"/>
                </a:moveTo>
                <a:lnTo>
                  <a:pt x="10668" y="198120"/>
                </a:lnTo>
                <a:lnTo>
                  <a:pt x="10160" y="197104"/>
                </a:lnTo>
                <a:lnTo>
                  <a:pt x="12192" y="19812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44039" y="6371844"/>
            <a:ext cx="352044" cy="1996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39467" y="6367271"/>
            <a:ext cx="363220" cy="208915"/>
          </a:xfrm>
          <a:custGeom>
            <a:avLst/>
            <a:gdLst/>
            <a:ahLst/>
            <a:cxnLst/>
            <a:rect l="l" t="t" r="r" b="b"/>
            <a:pathLst>
              <a:path w="363219" h="208915">
                <a:moveTo>
                  <a:pt x="350520" y="208788"/>
                </a:moveTo>
                <a:lnTo>
                  <a:pt x="12192" y="208788"/>
                </a:lnTo>
                <a:lnTo>
                  <a:pt x="7620" y="207264"/>
                </a:lnTo>
                <a:lnTo>
                  <a:pt x="1524" y="201168"/>
                </a:lnTo>
                <a:lnTo>
                  <a:pt x="0" y="196596"/>
                </a:lnTo>
                <a:lnTo>
                  <a:pt x="0" y="12192"/>
                </a:lnTo>
                <a:lnTo>
                  <a:pt x="1524" y="7620"/>
                </a:lnTo>
                <a:lnTo>
                  <a:pt x="4572" y="3048"/>
                </a:lnTo>
                <a:lnTo>
                  <a:pt x="7620" y="0"/>
                </a:lnTo>
                <a:lnTo>
                  <a:pt x="355092" y="0"/>
                </a:lnTo>
                <a:lnTo>
                  <a:pt x="358140" y="3048"/>
                </a:lnTo>
                <a:lnTo>
                  <a:pt x="361188" y="7620"/>
                </a:lnTo>
                <a:lnTo>
                  <a:pt x="361696" y="9144"/>
                </a:lnTo>
                <a:lnTo>
                  <a:pt x="10668" y="9144"/>
                </a:lnTo>
                <a:lnTo>
                  <a:pt x="9144" y="12192"/>
                </a:lnTo>
                <a:lnTo>
                  <a:pt x="9144" y="195072"/>
                </a:lnTo>
                <a:lnTo>
                  <a:pt x="9906" y="196596"/>
                </a:lnTo>
                <a:lnTo>
                  <a:pt x="9144" y="196596"/>
                </a:lnTo>
                <a:lnTo>
                  <a:pt x="10668" y="198120"/>
                </a:lnTo>
                <a:lnTo>
                  <a:pt x="362204" y="198120"/>
                </a:lnTo>
                <a:lnTo>
                  <a:pt x="361188" y="201168"/>
                </a:lnTo>
                <a:lnTo>
                  <a:pt x="358140" y="204216"/>
                </a:lnTo>
                <a:lnTo>
                  <a:pt x="353568" y="207264"/>
                </a:lnTo>
                <a:lnTo>
                  <a:pt x="350520" y="208788"/>
                </a:lnTo>
                <a:close/>
              </a:path>
              <a:path w="363219" h="208915">
                <a:moveTo>
                  <a:pt x="10668" y="10668"/>
                </a:moveTo>
                <a:lnTo>
                  <a:pt x="10668" y="9144"/>
                </a:lnTo>
                <a:lnTo>
                  <a:pt x="12192" y="9144"/>
                </a:lnTo>
                <a:lnTo>
                  <a:pt x="10668" y="10668"/>
                </a:lnTo>
                <a:close/>
              </a:path>
              <a:path w="363219" h="208915">
                <a:moveTo>
                  <a:pt x="351028" y="10160"/>
                </a:moveTo>
                <a:lnTo>
                  <a:pt x="348996" y="9144"/>
                </a:lnTo>
                <a:lnTo>
                  <a:pt x="350520" y="9144"/>
                </a:lnTo>
                <a:lnTo>
                  <a:pt x="351028" y="10160"/>
                </a:lnTo>
                <a:close/>
              </a:path>
              <a:path w="363219" h="208915">
                <a:moveTo>
                  <a:pt x="352044" y="10668"/>
                </a:moveTo>
                <a:lnTo>
                  <a:pt x="351028" y="10160"/>
                </a:lnTo>
                <a:lnTo>
                  <a:pt x="350520" y="9144"/>
                </a:lnTo>
                <a:lnTo>
                  <a:pt x="352044" y="10668"/>
                </a:lnTo>
                <a:close/>
              </a:path>
              <a:path w="363219" h="208915">
                <a:moveTo>
                  <a:pt x="362204" y="198120"/>
                </a:moveTo>
                <a:lnTo>
                  <a:pt x="352044" y="198120"/>
                </a:lnTo>
                <a:lnTo>
                  <a:pt x="352044" y="10668"/>
                </a:lnTo>
                <a:lnTo>
                  <a:pt x="350520" y="9144"/>
                </a:lnTo>
                <a:lnTo>
                  <a:pt x="361696" y="9144"/>
                </a:lnTo>
                <a:lnTo>
                  <a:pt x="362712" y="12192"/>
                </a:lnTo>
                <a:lnTo>
                  <a:pt x="362712" y="196596"/>
                </a:lnTo>
                <a:lnTo>
                  <a:pt x="362204" y="198120"/>
                </a:lnTo>
                <a:close/>
              </a:path>
              <a:path w="363219" h="208915">
                <a:moveTo>
                  <a:pt x="352044" y="12192"/>
                </a:moveTo>
                <a:lnTo>
                  <a:pt x="351028" y="10160"/>
                </a:lnTo>
                <a:lnTo>
                  <a:pt x="352044" y="10668"/>
                </a:lnTo>
                <a:lnTo>
                  <a:pt x="352044" y="12192"/>
                </a:lnTo>
                <a:close/>
              </a:path>
              <a:path w="363219" h="208915">
                <a:moveTo>
                  <a:pt x="9144" y="13716"/>
                </a:moveTo>
                <a:lnTo>
                  <a:pt x="9144" y="12192"/>
                </a:lnTo>
                <a:lnTo>
                  <a:pt x="10668" y="10668"/>
                </a:lnTo>
                <a:lnTo>
                  <a:pt x="9144" y="13716"/>
                </a:lnTo>
                <a:close/>
              </a:path>
              <a:path w="363219" h="208915">
                <a:moveTo>
                  <a:pt x="10668" y="198120"/>
                </a:moveTo>
                <a:lnTo>
                  <a:pt x="9144" y="196596"/>
                </a:lnTo>
                <a:lnTo>
                  <a:pt x="9906" y="196596"/>
                </a:lnTo>
                <a:lnTo>
                  <a:pt x="10668" y="198120"/>
                </a:lnTo>
                <a:close/>
              </a:path>
              <a:path w="363219" h="208915">
                <a:moveTo>
                  <a:pt x="12192" y="198120"/>
                </a:moveTo>
                <a:lnTo>
                  <a:pt x="10668" y="198120"/>
                </a:lnTo>
                <a:lnTo>
                  <a:pt x="10668" y="196596"/>
                </a:lnTo>
                <a:lnTo>
                  <a:pt x="12192" y="198120"/>
                </a:lnTo>
                <a:close/>
              </a:path>
              <a:path w="363219" h="208915">
                <a:moveTo>
                  <a:pt x="352044" y="198120"/>
                </a:moveTo>
                <a:lnTo>
                  <a:pt x="350520" y="198120"/>
                </a:lnTo>
                <a:lnTo>
                  <a:pt x="352044" y="196596"/>
                </a:lnTo>
                <a:lnTo>
                  <a:pt x="352044" y="198120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539243" y="6164057"/>
            <a:ext cx="598170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377825" algn="l"/>
              </a:tabLst>
            </a:pPr>
            <a:r>
              <a:rPr sz="800" spc="80" dirty="0">
                <a:latin typeface="Noto Sans CJK JP Regular"/>
                <a:cs typeface="Noto Sans CJK JP Regular"/>
              </a:rPr>
              <a:t>고객	계좌</a:t>
            </a:r>
            <a:endParaRPr sz="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840"/>
              </a:spcBef>
              <a:tabLst>
                <a:tab pos="452120" algn="l"/>
              </a:tabLst>
            </a:pPr>
            <a:r>
              <a:rPr sz="800" spc="80" dirty="0">
                <a:latin typeface="Noto Sans CJK JP Regular"/>
                <a:cs typeface="Noto Sans CJK JP Regular"/>
              </a:rPr>
              <a:t>거래	</a:t>
            </a:r>
            <a:r>
              <a:rPr sz="800" spc="25" dirty="0">
                <a:latin typeface="Times New Roman"/>
                <a:cs typeface="Times New Roman"/>
              </a:rPr>
              <a:t>..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61132" y="6156959"/>
            <a:ext cx="352044" cy="1996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956560" y="6152388"/>
            <a:ext cx="361315" cy="208915"/>
          </a:xfrm>
          <a:custGeom>
            <a:avLst/>
            <a:gdLst/>
            <a:ahLst/>
            <a:cxnLst/>
            <a:rect l="l" t="t" r="r" b="b"/>
            <a:pathLst>
              <a:path w="361314" h="208914">
                <a:moveTo>
                  <a:pt x="353568" y="208788"/>
                </a:moveTo>
                <a:lnTo>
                  <a:pt x="7620" y="208788"/>
                </a:lnTo>
                <a:lnTo>
                  <a:pt x="3048" y="205740"/>
                </a:lnTo>
                <a:lnTo>
                  <a:pt x="0" y="201168"/>
                </a:lnTo>
                <a:lnTo>
                  <a:pt x="0" y="7620"/>
                </a:lnTo>
                <a:lnTo>
                  <a:pt x="3048" y="4572"/>
                </a:lnTo>
                <a:lnTo>
                  <a:pt x="7620" y="1524"/>
                </a:lnTo>
                <a:lnTo>
                  <a:pt x="12192" y="0"/>
                </a:lnTo>
                <a:lnTo>
                  <a:pt x="348996" y="0"/>
                </a:lnTo>
                <a:lnTo>
                  <a:pt x="353568" y="1524"/>
                </a:lnTo>
                <a:lnTo>
                  <a:pt x="358140" y="4572"/>
                </a:lnTo>
                <a:lnTo>
                  <a:pt x="361188" y="7620"/>
                </a:lnTo>
                <a:lnTo>
                  <a:pt x="361188" y="9144"/>
                </a:lnTo>
                <a:lnTo>
                  <a:pt x="12192" y="9144"/>
                </a:lnTo>
                <a:lnTo>
                  <a:pt x="9144" y="10668"/>
                </a:lnTo>
                <a:lnTo>
                  <a:pt x="9144" y="198120"/>
                </a:lnTo>
                <a:lnTo>
                  <a:pt x="10668" y="199644"/>
                </a:lnTo>
                <a:lnTo>
                  <a:pt x="361188" y="199644"/>
                </a:lnTo>
                <a:lnTo>
                  <a:pt x="361188" y="201168"/>
                </a:lnTo>
                <a:lnTo>
                  <a:pt x="358140" y="205740"/>
                </a:lnTo>
                <a:lnTo>
                  <a:pt x="353568" y="208788"/>
                </a:lnTo>
                <a:close/>
              </a:path>
              <a:path w="361314" h="208914">
                <a:moveTo>
                  <a:pt x="10668" y="10668"/>
                </a:moveTo>
                <a:lnTo>
                  <a:pt x="12192" y="9144"/>
                </a:lnTo>
                <a:lnTo>
                  <a:pt x="13716" y="9144"/>
                </a:lnTo>
                <a:lnTo>
                  <a:pt x="10668" y="10668"/>
                </a:lnTo>
                <a:close/>
              </a:path>
              <a:path w="361314" h="208914">
                <a:moveTo>
                  <a:pt x="350520" y="10668"/>
                </a:moveTo>
                <a:lnTo>
                  <a:pt x="347472" y="9144"/>
                </a:lnTo>
                <a:lnTo>
                  <a:pt x="348996" y="9144"/>
                </a:lnTo>
                <a:lnTo>
                  <a:pt x="350520" y="10668"/>
                </a:lnTo>
                <a:close/>
              </a:path>
              <a:path w="361314" h="208914">
                <a:moveTo>
                  <a:pt x="361188" y="199644"/>
                </a:moveTo>
                <a:lnTo>
                  <a:pt x="350520" y="199644"/>
                </a:lnTo>
                <a:lnTo>
                  <a:pt x="352044" y="198120"/>
                </a:lnTo>
                <a:lnTo>
                  <a:pt x="352044" y="10668"/>
                </a:lnTo>
                <a:lnTo>
                  <a:pt x="348996" y="9144"/>
                </a:lnTo>
                <a:lnTo>
                  <a:pt x="361188" y="9144"/>
                </a:lnTo>
                <a:lnTo>
                  <a:pt x="361188" y="199644"/>
                </a:lnTo>
                <a:close/>
              </a:path>
              <a:path w="361314" h="208914">
                <a:moveTo>
                  <a:pt x="9144" y="12192"/>
                </a:moveTo>
                <a:lnTo>
                  <a:pt x="9144" y="10668"/>
                </a:lnTo>
                <a:lnTo>
                  <a:pt x="10668" y="10668"/>
                </a:lnTo>
                <a:lnTo>
                  <a:pt x="9144" y="12192"/>
                </a:lnTo>
                <a:close/>
              </a:path>
              <a:path w="361314" h="208914">
                <a:moveTo>
                  <a:pt x="352044" y="12192"/>
                </a:moveTo>
                <a:lnTo>
                  <a:pt x="350520" y="10668"/>
                </a:lnTo>
                <a:lnTo>
                  <a:pt x="352044" y="10668"/>
                </a:lnTo>
                <a:lnTo>
                  <a:pt x="352044" y="12192"/>
                </a:lnTo>
                <a:close/>
              </a:path>
              <a:path w="361314" h="208914">
                <a:moveTo>
                  <a:pt x="10160" y="198628"/>
                </a:moveTo>
                <a:lnTo>
                  <a:pt x="9144" y="198120"/>
                </a:lnTo>
                <a:lnTo>
                  <a:pt x="9144" y="196596"/>
                </a:lnTo>
                <a:lnTo>
                  <a:pt x="10160" y="198628"/>
                </a:lnTo>
                <a:close/>
              </a:path>
              <a:path w="361314" h="208914">
                <a:moveTo>
                  <a:pt x="351028" y="198628"/>
                </a:moveTo>
                <a:lnTo>
                  <a:pt x="352044" y="196596"/>
                </a:lnTo>
                <a:lnTo>
                  <a:pt x="352044" y="198120"/>
                </a:lnTo>
                <a:lnTo>
                  <a:pt x="351028" y="198628"/>
                </a:lnTo>
                <a:close/>
              </a:path>
              <a:path w="361314" h="208914">
                <a:moveTo>
                  <a:pt x="10668" y="199644"/>
                </a:moveTo>
                <a:lnTo>
                  <a:pt x="9144" y="198120"/>
                </a:lnTo>
                <a:lnTo>
                  <a:pt x="10160" y="198628"/>
                </a:lnTo>
                <a:lnTo>
                  <a:pt x="10668" y="199644"/>
                </a:lnTo>
                <a:close/>
              </a:path>
              <a:path w="361314" h="208914">
                <a:moveTo>
                  <a:pt x="350520" y="199644"/>
                </a:moveTo>
                <a:lnTo>
                  <a:pt x="351028" y="198628"/>
                </a:lnTo>
                <a:lnTo>
                  <a:pt x="352044" y="198120"/>
                </a:lnTo>
                <a:lnTo>
                  <a:pt x="350520" y="199644"/>
                </a:lnTo>
                <a:close/>
              </a:path>
              <a:path w="361314" h="208914">
                <a:moveTo>
                  <a:pt x="12192" y="199644"/>
                </a:moveTo>
                <a:lnTo>
                  <a:pt x="10668" y="199644"/>
                </a:lnTo>
                <a:lnTo>
                  <a:pt x="10160" y="198628"/>
                </a:lnTo>
                <a:lnTo>
                  <a:pt x="12192" y="199644"/>
                </a:lnTo>
                <a:close/>
              </a:path>
              <a:path w="361314" h="208914">
                <a:moveTo>
                  <a:pt x="350520" y="199644"/>
                </a:moveTo>
                <a:lnTo>
                  <a:pt x="348996" y="199644"/>
                </a:lnTo>
                <a:lnTo>
                  <a:pt x="351028" y="198628"/>
                </a:lnTo>
                <a:lnTo>
                  <a:pt x="350520" y="1996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39084" y="6156959"/>
            <a:ext cx="352043" cy="1996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34511" y="6152388"/>
            <a:ext cx="361315" cy="208915"/>
          </a:xfrm>
          <a:custGeom>
            <a:avLst/>
            <a:gdLst/>
            <a:ahLst/>
            <a:cxnLst/>
            <a:rect l="l" t="t" r="r" b="b"/>
            <a:pathLst>
              <a:path w="361314" h="208914">
                <a:moveTo>
                  <a:pt x="353568" y="208788"/>
                </a:moveTo>
                <a:lnTo>
                  <a:pt x="7620" y="208788"/>
                </a:lnTo>
                <a:lnTo>
                  <a:pt x="3048" y="205740"/>
                </a:lnTo>
                <a:lnTo>
                  <a:pt x="0" y="201168"/>
                </a:lnTo>
                <a:lnTo>
                  <a:pt x="0" y="7620"/>
                </a:lnTo>
                <a:lnTo>
                  <a:pt x="3048" y="4572"/>
                </a:lnTo>
                <a:lnTo>
                  <a:pt x="7620" y="1524"/>
                </a:lnTo>
                <a:lnTo>
                  <a:pt x="12192" y="0"/>
                </a:lnTo>
                <a:lnTo>
                  <a:pt x="348996" y="0"/>
                </a:lnTo>
                <a:lnTo>
                  <a:pt x="353568" y="1524"/>
                </a:lnTo>
                <a:lnTo>
                  <a:pt x="358140" y="4572"/>
                </a:lnTo>
                <a:lnTo>
                  <a:pt x="361188" y="7620"/>
                </a:lnTo>
                <a:lnTo>
                  <a:pt x="361188" y="9144"/>
                </a:lnTo>
                <a:lnTo>
                  <a:pt x="12192" y="9144"/>
                </a:lnTo>
                <a:lnTo>
                  <a:pt x="9144" y="10668"/>
                </a:lnTo>
                <a:lnTo>
                  <a:pt x="10668" y="10668"/>
                </a:lnTo>
                <a:lnTo>
                  <a:pt x="9144" y="12192"/>
                </a:lnTo>
                <a:lnTo>
                  <a:pt x="9906" y="12192"/>
                </a:lnTo>
                <a:lnTo>
                  <a:pt x="9144" y="13716"/>
                </a:lnTo>
                <a:lnTo>
                  <a:pt x="9144" y="196596"/>
                </a:lnTo>
                <a:lnTo>
                  <a:pt x="9906" y="198120"/>
                </a:lnTo>
                <a:lnTo>
                  <a:pt x="9144" y="198120"/>
                </a:lnTo>
                <a:lnTo>
                  <a:pt x="10668" y="199644"/>
                </a:lnTo>
                <a:lnTo>
                  <a:pt x="361188" y="199644"/>
                </a:lnTo>
                <a:lnTo>
                  <a:pt x="361188" y="201168"/>
                </a:lnTo>
                <a:lnTo>
                  <a:pt x="358140" y="205740"/>
                </a:lnTo>
                <a:lnTo>
                  <a:pt x="353568" y="208788"/>
                </a:lnTo>
                <a:close/>
              </a:path>
              <a:path w="361314" h="208914">
                <a:moveTo>
                  <a:pt x="10668" y="10668"/>
                </a:moveTo>
                <a:lnTo>
                  <a:pt x="12192" y="9144"/>
                </a:lnTo>
                <a:lnTo>
                  <a:pt x="13716" y="9144"/>
                </a:lnTo>
                <a:lnTo>
                  <a:pt x="10668" y="10668"/>
                </a:lnTo>
                <a:close/>
              </a:path>
              <a:path w="361314" h="208914">
                <a:moveTo>
                  <a:pt x="350520" y="10668"/>
                </a:moveTo>
                <a:lnTo>
                  <a:pt x="347472" y="9144"/>
                </a:lnTo>
                <a:lnTo>
                  <a:pt x="348996" y="9144"/>
                </a:lnTo>
                <a:lnTo>
                  <a:pt x="350520" y="10668"/>
                </a:lnTo>
                <a:close/>
              </a:path>
              <a:path w="361314" h="208914">
                <a:moveTo>
                  <a:pt x="361188" y="199644"/>
                </a:moveTo>
                <a:lnTo>
                  <a:pt x="350520" y="199644"/>
                </a:lnTo>
                <a:lnTo>
                  <a:pt x="352044" y="198120"/>
                </a:lnTo>
                <a:lnTo>
                  <a:pt x="352044" y="10668"/>
                </a:lnTo>
                <a:lnTo>
                  <a:pt x="348996" y="9144"/>
                </a:lnTo>
                <a:lnTo>
                  <a:pt x="361188" y="9144"/>
                </a:lnTo>
                <a:lnTo>
                  <a:pt x="361188" y="199644"/>
                </a:lnTo>
                <a:close/>
              </a:path>
              <a:path w="361314" h="208914">
                <a:moveTo>
                  <a:pt x="9906" y="12192"/>
                </a:moveTo>
                <a:lnTo>
                  <a:pt x="9144" y="12192"/>
                </a:lnTo>
                <a:lnTo>
                  <a:pt x="10668" y="10668"/>
                </a:lnTo>
                <a:lnTo>
                  <a:pt x="9906" y="12192"/>
                </a:lnTo>
                <a:close/>
              </a:path>
              <a:path w="361314" h="208914">
                <a:moveTo>
                  <a:pt x="352044" y="12192"/>
                </a:moveTo>
                <a:lnTo>
                  <a:pt x="350520" y="10668"/>
                </a:lnTo>
                <a:lnTo>
                  <a:pt x="352044" y="10668"/>
                </a:lnTo>
                <a:lnTo>
                  <a:pt x="352044" y="12192"/>
                </a:lnTo>
                <a:close/>
              </a:path>
              <a:path w="361314" h="208914">
                <a:moveTo>
                  <a:pt x="10668" y="198120"/>
                </a:moveTo>
                <a:lnTo>
                  <a:pt x="9144" y="196596"/>
                </a:lnTo>
                <a:lnTo>
                  <a:pt x="9144" y="195072"/>
                </a:lnTo>
                <a:lnTo>
                  <a:pt x="10668" y="198120"/>
                </a:lnTo>
                <a:close/>
              </a:path>
              <a:path w="361314" h="208914">
                <a:moveTo>
                  <a:pt x="351028" y="198628"/>
                </a:moveTo>
                <a:lnTo>
                  <a:pt x="352044" y="196596"/>
                </a:lnTo>
                <a:lnTo>
                  <a:pt x="352044" y="198120"/>
                </a:lnTo>
                <a:lnTo>
                  <a:pt x="351028" y="198628"/>
                </a:lnTo>
                <a:close/>
              </a:path>
              <a:path w="361314" h="208914">
                <a:moveTo>
                  <a:pt x="10668" y="199644"/>
                </a:moveTo>
                <a:lnTo>
                  <a:pt x="9144" y="198120"/>
                </a:lnTo>
                <a:lnTo>
                  <a:pt x="10160" y="198628"/>
                </a:lnTo>
                <a:lnTo>
                  <a:pt x="10668" y="199644"/>
                </a:lnTo>
                <a:close/>
              </a:path>
              <a:path w="361314" h="208914">
                <a:moveTo>
                  <a:pt x="10160" y="198628"/>
                </a:moveTo>
                <a:lnTo>
                  <a:pt x="9144" y="198120"/>
                </a:lnTo>
                <a:lnTo>
                  <a:pt x="9906" y="198120"/>
                </a:lnTo>
                <a:lnTo>
                  <a:pt x="10160" y="198628"/>
                </a:lnTo>
                <a:close/>
              </a:path>
              <a:path w="361314" h="208914">
                <a:moveTo>
                  <a:pt x="350520" y="199644"/>
                </a:moveTo>
                <a:lnTo>
                  <a:pt x="351028" y="198628"/>
                </a:lnTo>
                <a:lnTo>
                  <a:pt x="352044" y="198120"/>
                </a:lnTo>
                <a:lnTo>
                  <a:pt x="350520" y="199644"/>
                </a:lnTo>
                <a:close/>
              </a:path>
              <a:path w="361314" h="208914">
                <a:moveTo>
                  <a:pt x="12192" y="199644"/>
                </a:moveTo>
                <a:lnTo>
                  <a:pt x="10668" y="199644"/>
                </a:lnTo>
                <a:lnTo>
                  <a:pt x="10160" y="198628"/>
                </a:lnTo>
                <a:lnTo>
                  <a:pt x="12192" y="199644"/>
                </a:lnTo>
                <a:close/>
              </a:path>
              <a:path w="361314" h="208914">
                <a:moveTo>
                  <a:pt x="350520" y="199644"/>
                </a:moveTo>
                <a:lnTo>
                  <a:pt x="348996" y="199644"/>
                </a:lnTo>
                <a:lnTo>
                  <a:pt x="351028" y="198628"/>
                </a:lnTo>
                <a:lnTo>
                  <a:pt x="350520" y="1996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61132" y="6385559"/>
            <a:ext cx="352044" cy="1996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56560" y="6380988"/>
            <a:ext cx="361315" cy="208915"/>
          </a:xfrm>
          <a:custGeom>
            <a:avLst/>
            <a:gdLst/>
            <a:ahLst/>
            <a:cxnLst/>
            <a:rect l="l" t="t" r="r" b="b"/>
            <a:pathLst>
              <a:path w="361314" h="208915">
                <a:moveTo>
                  <a:pt x="353568" y="208788"/>
                </a:moveTo>
                <a:lnTo>
                  <a:pt x="7620" y="208788"/>
                </a:lnTo>
                <a:lnTo>
                  <a:pt x="3048" y="205740"/>
                </a:lnTo>
                <a:lnTo>
                  <a:pt x="0" y="201168"/>
                </a:lnTo>
                <a:lnTo>
                  <a:pt x="0" y="7620"/>
                </a:lnTo>
                <a:lnTo>
                  <a:pt x="3048" y="3048"/>
                </a:lnTo>
                <a:lnTo>
                  <a:pt x="12192" y="0"/>
                </a:lnTo>
                <a:lnTo>
                  <a:pt x="348996" y="0"/>
                </a:lnTo>
                <a:lnTo>
                  <a:pt x="358140" y="3048"/>
                </a:lnTo>
                <a:lnTo>
                  <a:pt x="361188" y="7620"/>
                </a:lnTo>
                <a:lnTo>
                  <a:pt x="361188" y="9144"/>
                </a:lnTo>
                <a:lnTo>
                  <a:pt x="12192" y="9144"/>
                </a:lnTo>
                <a:lnTo>
                  <a:pt x="9144" y="10668"/>
                </a:lnTo>
                <a:lnTo>
                  <a:pt x="9144" y="198120"/>
                </a:lnTo>
                <a:lnTo>
                  <a:pt x="10668" y="199644"/>
                </a:lnTo>
                <a:lnTo>
                  <a:pt x="361188" y="199644"/>
                </a:lnTo>
                <a:lnTo>
                  <a:pt x="361188" y="201168"/>
                </a:lnTo>
                <a:lnTo>
                  <a:pt x="358140" y="205740"/>
                </a:lnTo>
                <a:lnTo>
                  <a:pt x="353568" y="208788"/>
                </a:lnTo>
                <a:close/>
              </a:path>
              <a:path w="361314" h="208915">
                <a:moveTo>
                  <a:pt x="10668" y="10668"/>
                </a:moveTo>
                <a:lnTo>
                  <a:pt x="12192" y="9144"/>
                </a:lnTo>
                <a:lnTo>
                  <a:pt x="13716" y="9144"/>
                </a:lnTo>
                <a:lnTo>
                  <a:pt x="10668" y="10668"/>
                </a:lnTo>
                <a:close/>
              </a:path>
              <a:path w="361314" h="208915">
                <a:moveTo>
                  <a:pt x="350520" y="10668"/>
                </a:moveTo>
                <a:lnTo>
                  <a:pt x="347472" y="9144"/>
                </a:lnTo>
                <a:lnTo>
                  <a:pt x="348996" y="9144"/>
                </a:lnTo>
                <a:lnTo>
                  <a:pt x="350520" y="10668"/>
                </a:lnTo>
                <a:close/>
              </a:path>
              <a:path w="361314" h="208915">
                <a:moveTo>
                  <a:pt x="361188" y="199644"/>
                </a:moveTo>
                <a:lnTo>
                  <a:pt x="350520" y="199644"/>
                </a:lnTo>
                <a:lnTo>
                  <a:pt x="352044" y="198120"/>
                </a:lnTo>
                <a:lnTo>
                  <a:pt x="352044" y="10668"/>
                </a:lnTo>
                <a:lnTo>
                  <a:pt x="348996" y="9144"/>
                </a:lnTo>
                <a:lnTo>
                  <a:pt x="361188" y="9144"/>
                </a:lnTo>
                <a:lnTo>
                  <a:pt x="361188" y="199644"/>
                </a:lnTo>
                <a:close/>
              </a:path>
              <a:path w="361314" h="208915">
                <a:moveTo>
                  <a:pt x="9144" y="12192"/>
                </a:moveTo>
                <a:lnTo>
                  <a:pt x="9144" y="10668"/>
                </a:lnTo>
                <a:lnTo>
                  <a:pt x="10668" y="10668"/>
                </a:lnTo>
                <a:lnTo>
                  <a:pt x="9144" y="12192"/>
                </a:lnTo>
                <a:close/>
              </a:path>
              <a:path w="361314" h="208915">
                <a:moveTo>
                  <a:pt x="352044" y="12192"/>
                </a:moveTo>
                <a:lnTo>
                  <a:pt x="350520" y="10668"/>
                </a:lnTo>
                <a:lnTo>
                  <a:pt x="352044" y="10668"/>
                </a:lnTo>
                <a:lnTo>
                  <a:pt x="352044" y="12192"/>
                </a:lnTo>
                <a:close/>
              </a:path>
              <a:path w="361314" h="208915">
                <a:moveTo>
                  <a:pt x="10160" y="198628"/>
                </a:moveTo>
                <a:lnTo>
                  <a:pt x="9144" y="198120"/>
                </a:lnTo>
                <a:lnTo>
                  <a:pt x="9144" y="196596"/>
                </a:lnTo>
                <a:lnTo>
                  <a:pt x="10160" y="198628"/>
                </a:lnTo>
                <a:close/>
              </a:path>
              <a:path w="361314" h="208915">
                <a:moveTo>
                  <a:pt x="351028" y="198628"/>
                </a:moveTo>
                <a:lnTo>
                  <a:pt x="352044" y="196596"/>
                </a:lnTo>
                <a:lnTo>
                  <a:pt x="352044" y="198120"/>
                </a:lnTo>
                <a:lnTo>
                  <a:pt x="351028" y="198628"/>
                </a:lnTo>
                <a:close/>
              </a:path>
              <a:path w="361314" h="208915">
                <a:moveTo>
                  <a:pt x="10668" y="199644"/>
                </a:moveTo>
                <a:lnTo>
                  <a:pt x="9144" y="198120"/>
                </a:lnTo>
                <a:lnTo>
                  <a:pt x="10160" y="198628"/>
                </a:lnTo>
                <a:lnTo>
                  <a:pt x="10668" y="199644"/>
                </a:lnTo>
                <a:close/>
              </a:path>
              <a:path w="361314" h="208915">
                <a:moveTo>
                  <a:pt x="350520" y="199644"/>
                </a:moveTo>
                <a:lnTo>
                  <a:pt x="351028" y="198628"/>
                </a:lnTo>
                <a:lnTo>
                  <a:pt x="352044" y="198120"/>
                </a:lnTo>
                <a:lnTo>
                  <a:pt x="350520" y="199644"/>
                </a:lnTo>
                <a:close/>
              </a:path>
              <a:path w="361314" h="208915">
                <a:moveTo>
                  <a:pt x="12192" y="199644"/>
                </a:moveTo>
                <a:lnTo>
                  <a:pt x="10668" y="199644"/>
                </a:lnTo>
                <a:lnTo>
                  <a:pt x="10160" y="198628"/>
                </a:lnTo>
                <a:lnTo>
                  <a:pt x="12192" y="199644"/>
                </a:lnTo>
                <a:close/>
              </a:path>
              <a:path w="361314" h="208915">
                <a:moveTo>
                  <a:pt x="350520" y="199644"/>
                </a:moveTo>
                <a:lnTo>
                  <a:pt x="348996" y="199644"/>
                </a:lnTo>
                <a:lnTo>
                  <a:pt x="351028" y="198628"/>
                </a:lnTo>
                <a:lnTo>
                  <a:pt x="350520" y="1996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39084" y="6385559"/>
            <a:ext cx="352043" cy="1996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34511" y="6380988"/>
            <a:ext cx="361315" cy="208915"/>
          </a:xfrm>
          <a:custGeom>
            <a:avLst/>
            <a:gdLst/>
            <a:ahLst/>
            <a:cxnLst/>
            <a:rect l="l" t="t" r="r" b="b"/>
            <a:pathLst>
              <a:path w="361314" h="208915">
                <a:moveTo>
                  <a:pt x="353568" y="208788"/>
                </a:moveTo>
                <a:lnTo>
                  <a:pt x="7620" y="208788"/>
                </a:lnTo>
                <a:lnTo>
                  <a:pt x="3048" y="205740"/>
                </a:lnTo>
                <a:lnTo>
                  <a:pt x="0" y="201168"/>
                </a:lnTo>
                <a:lnTo>
                  <a:pt x="0" y="7620"/>
                </a:lnTo>
                <a:lnTo>
                  <a:pt x="3048" y="3048"/>
                </a:lnTo>
                <a:lnTo>
                  <a:pt x="12192" y="0"/>
                </a:lnTo>
                <a:lnTo>
                  <a:pt x="348996" y="0"/>
                </a:lnTo>
                <a:lnTo>
                  <a:pt x="358140" y="3048"/>
                </a:lnTo>
                <a:lnTo>
                  <a:pt x="361188" y="7620"/>
                </a:lnTo>
                <a:lnTo>
                  <a:pt x="361188" y="9144"/>
                </a:lnTo>
                <a:lnTo>
                  <a:pt x="12192" y="9144"/>
                </a:lnTo>
                <a:lnTo>
                  <a:pt x="9144" y="10668"/>
                </a:lnTo>
                <a:lnTo>
                  <a:pt x="10668" y="10668"/>
                </a:lnTo>
                <a:lnTo>
                  <a:pt x="9144" y="12192"/>
                </a:lnTo>
                <a:lnTo>
                  <a:pt x="9144" y="196596"/>
                </a:lnTo>
                <a:lnTo>
                  <a:pt x="9906" y="198120"/>
                </a:lnTo>
                <a:lnTo>
                  <a:pt x="9144" y="198120"/>
                </a:lnTo>
                <a:lnTo>
                  <a:pt x="10668" y="199644"/>
                </a:lnTo>
                <a:lnTo>
                  <a:pt x="361188" y="199644"/>
                </a:lnTo>
                <a:lnTo>
                  <a:pt x="361188" y="201168"/>
                </a:lnTo>
                <a:lnTo>
                  <a:pt x="358140" y="205740"/>
                </a:lnTo>
                <a:lnTo>
                  <a:pt x="353568" y="208788"/>
                </a:lnTo>
                <a:close/>
              </a:path>
              <a:path w="361314" h="208915">
                <a:moveTo>
                  <a:pt x="10668" y="10668"/>
                </a:moveTo>
                <a:lnTo>
                  <a:pt x="12192" y="9144"/>
                </a:lnTo>
                <a:lnTo>
                  <a:pt x="13716" y="9144"/>
                </a:lnTo>
                <a:lnTo>
                  <a:pt x="10668" y="10668"/>
                </a:lnTo>
                <a:close/>
              </a:path>
              <a:path w="361314" h="208915">
                <a:moveTo>
                  <a:pt x="350520" y="10668"/>
                </a:moveTo>
                <a:lnTo>
                  <a:pt x="347472" y="9144"/>
                </a:lnTo>
                <a:lnTo>
                  <a:pt x="348996" y="9144"/>
                </a:lnTo>
                <a:lnTo>
                  <a:pt x="350520" y="10668"/>
                </a:lnTo>
                <a:close/>
              </a:path>
              <a:path w="361314" h="208915">
                <a:moveTo>
                  <a:pt x="361188" y="199644"/>
                </a:moveTo>
                <a:lnTo>
                  <a:pt x="350520" y="199644"/>
                </a:lnTo>
                <a:lnTo>
                  <a:pt x="352044" y="198120"/>
                </a:lnTo>
                <a:lnTo>
                  <a:pt x="352044" y="10668"/>
                </a:lnTo>
                <a:lnTo>
                  <a:pt x="348996" y="9144"/>
                </a:lnTo>
                <a:lnTo>
                  <a:pt x="361188" y="9144"/>
                </a:lnTo>
                <a:lnTo>
                  <a:pt x="361188" y="199644"/>
                </a:lnTo>
                <a:close/>
              </a:path>
              <a:path w="361314" h="208915">
                <a:moveTo>
                  <a:pt x="9144" y="13716"/>
                </a:moveTo>
                <a:lnTo>
                  <a:pt x="9144" y="12192"/>
                </a:lnTo>
                <a:lnTo>
                  <a:pt x="10668" y="10668"/>
                </a:lnTo>
                <a:lnTo>
                  <a:pt x="9144" y="13716"/>
                </a:lnTo>
                <a:close/>
              </a:path>
              <a:path w="361314" h="208915">
                <a:moveTo>
                  <a:pt x="352044" y="12192"/>
                </a:moveTo>
                <a:lnTo>
                  <a:pt x="350520" y="10668"/>
                </a:lnTo>
                <a:lnTo>
                  <a:pt x="352044" y="10668"/>
                </a:lnTo>
                <a:lnTo>
                  <a:pt x="352044" y="12192"/>
                </a:lnTo>
                <a:close/>
              </a:path>
              <a:path w="361314" h="208915">
                <a:moveTo>
                  <a:pt x="10668" y="198120"/>
                </a:moveTo>
                <a:lnTo>
                  <a:pt x="9144" y="196596"/>
                </a:lnTo>
                <a:lnTo>
                  <a:pt x="9144" y="195072"/>
                </a:lnTo>
                <a:lnTo>
                  <a:pt x="10668" y="198120"/>
                </a:lnTo>
                <a:close/>
              </a:path>
              <a:path w="361314" h="208915">
                <a:moveTo>
                  <a:pt x="351028" y="198628"/>
                </a:moveTo>
                <a:lnTo>
                  <a:pt x="352044" y="196596"/>
                </a:lnTo>
                <a:lnTo>
                  <a:pt x="352044" y="198120"/>
                </a:lnTo>
                <a:lnTo>
                  <a:pt x="351028" y="198628"/>
                </a:lnTo>
                <a:close/>
              </a:path>
              <a:path w="361314" h="208915">
                <a:moveTo>
                  <a:pt x="10668" y="199644"/>
                </a:moveTo>
                <a:lnTo>
                  <a:pt x="9144" y="198120"/>
                </a:lnTo>
                <a:lnTo>
                  <a:pt x="10160" y="198628"/>
                </a:lnTo>
                <a:lnTo>
                  <a:pt x="10668" y="199644"/>
                </a:lnTo>
                <a:close/>
              </a:path>
              <a:path w="361314" h="208915">
                <a:moveTo>
                  <a:pt x="10160" y="198628"/>
                </a:moveTo>
                <a:lnTo>
                  <a:pt x="9144" y="198120"/>
                </a:lnTo>
                <a:lnTo>
                  <a:pt x="9906" y="198120"/>
                </a:lnTo>
                <a:lnTo>
                  <a:pt x="10160" y="198628"/>
                </a:lnTo>
                <a:close/>
              </a:path>
              <a:path w="361314" h="208915">
                <a:moveTo>
                  <a:pt x="350520" y="199644"/>
                </a:moveTo>
                <a:lnTo>
                  <a:pt x="351028" y="198628"/>
                </a:lnTo>
                <a:lnTo>
                  <a:pt x="352044" y="198120"/>
                </a:lnTo>
                <a:lnTo>
                  <a:pt x="350520" y="199644"/>
                </a:lnTo>
                <a:close/>
              </a:path>
              <a:path w="361314" h="208915">
                <a:moveTo>
                  <a:pt x="12192" y="199644"/>
                </a:moveTo>
                <a:lnTo>
                  <a:pt x="10668" y="199644"/>
                </a:lnTo>
                <a:lnTo>
                  <a:pt x="10160" y="198628"/>
                </a:lnTo>
                <a:lnTo>
                  <a:pt x="12192" y="199644"/>
                </a:lnTo>
                <a:close/>
              </a:path>
              <a:path w="361314" h="208915">
                <a:moveTo>
                  <a:pt x="350520" y="199644"/>
                </a:moveTo>
                <a:lnTo>
                  <a:pt x="348996" y="199644"/>
                </a:lnTo>
                <a:lnTo>
                  <a:pt x="351028" y="198628"/>
                </a:lnTo>
                <a:lnTo>
                  <a:pt x="350520" y="1996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034260" y="6179301"/>
            <a:ext cx="598170" cy="3784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377825" algn="l"/>
              </a:tabLst>
            </a:pPr>
            <a:r>
              <a:rPr sz="800" spc="80" dirty="0">
                <a:latin typeface="Noto Sans CJK JP Regular"/>
                <a:cs typeface="Noto Sans CJK JP Regular"/>
              </a:rPr>
              <a:t>고객	계좌</a:t>
            </a:r>
            <a:endParaRPr sz="8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840"/>
              </a:spcBef>
              <a:tabLst>
                <a:tab pos="452120" algn="l"/>
              </a:tabLst>
            </a:pPr>
            <a:r>
              <a:rPr sz="800" spc="80" dirty="0">
                <a:latin typeface="Noto Sans CJK JP Regular"/>
                <a:cs typeface="Noto Sans CJK JP Regular"/>
              </a:rPr>
              <a:t>거래	</a:t>
            </a:r>
            <a:r>
              <a:rPr sz="800" spc="25" dirty="0">
                <a:latin typeface="Times New Roman"/>
                <a:cs typeface="Times New Roman"/>
              </a:rPr>
              <a:t>..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356604" y="5573268"/>
            <a:ext cx="3461385" cy="1379220"/>
          </a:xfrm>
          <a:custGeom>
            <a:avLst/>
            <a:gdLst/>
            <a:ahLst/>
            <a:cxnLst/>
            <a:rect l="l" t="t" r="r" b="b"/>
            <a:pathLst>
              <a:path w="3461384" h="1379220">
                <a:moveTo>
                  <a:pt x="3461004" y="1379220"/>
                </a:moveTo>
                <a:lnTo>
                  <a:pt x="0" y="1379220"/>
                </a:lnTo>
                <a:lnTo>
                  <a:pt x="0" y="0"/>
                </a:lnTo>
                <a:lnTo>
                  <a:pt x="3461004" y="0"/>
                </a:lnTo>
                <a:lnTo>
                  <a:pt x="3461004" y="137922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07180" y="5579364"/>
            <a:ext cx="2147570" cy="1379220"/>
          </a:xfrm>
          <a:custGeom>
            <a:avLst/>
            <a:gdLst/>
            <a:ahLst/>
            <a:cxnLst/>
            <a:rect l="l" t="t" r="r" b="b"/>
            <a:pathLst>
              <a:path w="2147570" h="1379220">
                <a:moveTo>
                  <a:pt x="2147316" y="1379220"/>
                </a:moveTo>
                <a:lnTo>
                  <a:pt x="0" y="1379220"/>
                </a:lnTo>
                <a:lnTo>
                  <a:pt x="0" y="0"/>
                </a:lnTo>
                <a:lnTo>
                  <a:pt x="2147316" y="0"/>
                </a:lnTo>
                <a:lnTo>
                  <a:pt x="2147316" y="1379220"/>
                </a:lnTo>
                <a:close/>
              </a:path>
            </a:pathLst>
          </a:custGeom>
          <a:solidFill>
            <a:srgbClr val="DAE6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674108" y="5646420"/>
            <a:ext cx="1539239" cy="12420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55535" y="5629655"/>
            <a:ext cx="2746375" cy="1251585"/>
          </a:xfrm>
          <a:custGeom>
            <a:avLst/>
            <a:gdLst/>
            <a:ahLst/>
            <a:cxnLst/>
            <a:rect l="l" t="t" r="r" b="b"/>
            <a:pathLst>
              <a:path w="2746375" h="1251584">
                <a:moveTo>
                  <a:pt x="0" y="0"/>
                </a:moveTo>
                <a:lnTo>
                  <a:pt x="2746248" y="0"/>
                </a:lnTo>
                <a:lnTo>
                  <a:pt x="2746248" y="1251204"/>
                </a:lnTo>
                <a:lnTo>
                  <a:pt x="0" y="1251204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5236" y="5355335"/>
            <a:ext cx="198120" cy="198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93467" y="5350251"/>
            <a:ext cx="10477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7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507627" y="6777008"/>
            <a:ext cx="124245" cy="17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8876" y="5742432"/>
            <a:ext cx="1178560" cy="1041400"/>
          </a:xfrm>
          <a:custGeom>
            <a:avLst/>
            <a:gdLst/>
            <a:ahLst/>
            <a:cxnLst/>
            <a:rect l="l" t="t" r="r" b="b"/>
            <a:pathLst>
              <a:path w="1178559" h="1041400">
                <a:moveTo>
                  <a:pt x="6096" y="152400"/>
                </a:moveTo>
                <a:lnTo>
                  <a:pt x="4572" y="148590"/>
                </a:lnTo>
                <a:lnTo>
                  <a:pt x="4572" y="147320"/>
                </a:lnTo>
                <a:lnTo>
                  <a:pt x="1524" y="140970"/>
                </a:lnTo>
                <a:lnTo>
                  <a:pt x="1524" y="139700"/>
                </a:lnTo>
                <a:lnTo>
                  <a:pt x="0" y="133350"/>
                </a:lnTo>
                <a:lnTo>
                  <a:pt x="0" y="132080"/>
                </a:lnTo>
                <a:lnTo>
                  <a:pt x="1524" y="125730"/>
                </a:lnTo>
                <a:lnTo>
                  <a:pt x="1524" y="124460"/>
                </a:lnTo>
                <a:lnTo>
                  <a:pt x="4572" y="118110"/>
                </a:lnTo>
                <a:lnTo>
                  <a:pt x="4572" y="116840"/>
                </a:lnTo>
                <a:lnTo>
                  <a:pt x="7620" y="110490"/>
                </a:lnTo>
                <a:lnTo>
                  <a:pt x="9144" y="109220"/>
                </a:lnTo>
                <a:lnTo>
                  <a:pt x="13716" y="102870"/>
                </a:lnTo>
                <a:lnTo>
                  <a:pt x="48768" y="78740"/>
                </a:lnTo>
                <a:lnTo>
                  <a:pt x="88392" y="62230"/>
                </a:lnTo>
                <a:lnTo>
                  <a:pt x="103632" y="55880"/>
                </a:lnTo>
                <a:lnTo>
                  <a:pt x="137160" y="45720"/>
                </a:lnTo>
                <a:lnTo>
                  <a:pt x="155448" y="40640"/>
                </a:lnTo>
                <a:lnTo>
                  <a:pt x="175260" y="35560"/>
                </a:lnTo>
                <a:lnTo>
                  <a:pt x="196596" y="33020"/>
                </a:lnTo>
                <a:lnTo>
                  <a:pt x="239268" y="24130"/>
                </a:lnTo>
                <a:lnTo>
                  <a:pt x="262128" y="20320"/>
                </a:lnTo>
                <a:lnTo>
                  <a:pt x="335280" y="11430"/>
                </a:lnTo>
                <a:lnTo>
                  <a:pt x="361188" y="8890"/>
                </a:lnTo>
                <a:lnTo>
                  <a:pt x="388620" y="7620"/>
                </a:lnTo>
                <a:lnTo>
                  <a:pt x="416052" y="3810"/>
                </a:lnTo>
                <a:lnTo>
                  <a:pt x="472440" y="1270"/>
                </a:lnTo>
                <a:lnTo>
                  <a:pt x="530352" y="0"/>
                </a:lnTo>
                <a:lnTo>
                  <a:pt x="649224" y="0"/>
                </a:lnTo>
                <a:lnTo>
                  <a:pt x="707136" y="1270"/>
                </a:lnTo>
                <a:lnTo>
                  <a:pt x="763522" y="3810"/>
                </a:lnTo>
                <a:lnTo>
                  <a:pt x="516636" y="3810"/>
                </a:lnTo>
                <a:lnTo>
                  <a:pt x="472440" y="5080"/>
                </a:lnTo>
                <a:lnTo>
                  <a:pt x="441960" y="6350"/>
                </a:lnTo>
                <a:lnTo>
                  <a:pt x="396240" y="10160"/>
                </a:lnTo>
                <a:lnTo>
                  <a:pt x="377952" y="11430"/>
                </a:lnTo>
                <a:lnTo>
                  <a:pt x="318516" y="17780"/>
                </a:lnTo>
                <a:lnTo>
                  <a:pt x="304800" y="19050"/>
                </a:lnTo>
                <a:lnTo>
                  <a:pt x="292608" y="20320"/>
                </a:lnTo>
                <a:lnTo>
                  <a:pt x="260604" y="25400"/>
                </a:lnTo>
                <a:lnTo>
                  <a:pt x="251460" y="26670"/>
                </a:lnTo>
                <a:lnTo>
                  <a:pt x="240792" y="27940"/>
                </a:lnTo>
                <a:lnTo>
                  <a:pt x="231648" y="29210"/>
                </a:lnTo>
                <a:lnTo>
                  <a:pt x="224028" y="31750"/>
                </a:lnTo>
                <a:lnTo>
                  <a:pt x="214884" y="33020"/>
                </a:lnTo>
                <a:lnTo>
                  <a:pt x="164592" y="43180"/>
                </a:lnTo>
                <a:lnTo>
                  <a:pt x="156972" y="44450"/>
                </a:lnTo>
                <a:lnTo>
                  <a:pt x="134112" y="50800"/>
                </a:lnTo>
                <a:lnTo>
                  <a:pt x="128016" y="52070"/>
                </a:lnTo>
                <a:lnTo>
                  <a:pt x="123444" y="54610"/>
                </a:lnTo>
                <a:lnTo>
                  <a:pt x="117348" y="55880"/>
                </a:lnTo>
                <a:lnTo>
                  <a:pt x="89916" y="64770"/>
                </a:lnTo>
                <a:lnTo>
                  <a:pt x="71628" y="72390"/>
                </a:lnTo>
                <a:lnTo>
                  <a:pt x="67056" y="73660"/>
                </a:lnTo>
                <a:lnTo>
                  <a:pt x="42672" y="86360"/>
                </a:lnTo>
                <a:lnTo>
                  <a:pt x="41148" y="87630"/>
                </a:lnTo>
                <a:lnTo>
                  <a:pt x="38100" y="88900"/>
                </a:lnTo>
                <a:lnTo>
                  <a:pt x="32004" y="93980"/>
                </a:lnTo>
                <a:lnTo>
                  <a:pt x="28956" y="95250"/>
                </a:lnTo>
                <a:lnTo>
                  <a:pt x="16764" y="105410"/>
                </a:lnTo>
                <a:lnTo>
                  <a:pt x="15240" y="109220"/>
                </a:lnTo>
                <a:lnTo>
                  <a:pt x="12192" y="111760"/>
                </a:lnTo>
                <a:lnTo>
                  <a:pt x="10668" y="115570"/>
                </a:lnTo>
                <a:lnTo>
                  <a:pt x="9144" y="116840"/>
                </a:lnTo>
                <a:lnTo>
                  <a:pt x="7620" y="119380"/>
                </a:lnTo>
                <a:lnTo>
                  <a:pt x="6096" y="124460"/>
                </a:lnTo>
                <a:lnTo>
                  <a:pt x="6096" y="152400"/>
                </a:lnTo>
                <a:close/>
              </a:path>
              <a:path w="1178559" h="1041400">
                <a:moveTo>
                  <a:pt x="1173427" y="152400"/>
                </a:moveTo>
                <a:lnTo>
                  <a:pt x="1173480" y="124460"/>
                </a:lnTo>
                <a:lnTo>
                  <a:pt x="1171956" y="124460"/>
                </a:lnTo>
                <a:lnTo>
                  <a:pt x="1171956" y="119380"/>
                </a:lnTo>
                <a:lnTo>
                  <a:pt x="1170432" y="119380"/>
                </a:lnTo>
                <a:lnTo>
                  <a:pt x="1170432" y="116840"/>
                </a:lnTo>
                <a:lnTo>
                  <a:pt x="1168908" y="115570"/>
                </a:lnTo>
                <a:lnTo>
                  <a:pt x="1167384" y="115570"/>
                </a:lnTo>
                <a:lnTo>
                  <a:pt x="1167384" y="111760"/>
                </a:lnTo>
                <a:lnTo>
                  <a:pt x="1164336" y="109220"/>
                </a:lnTo>
                <a:lnTo>
                  <a:pt x="1162812" y="109220"/>
                </a:lnTo>
                <a:lnTo>
                  <a:pt x="1162812" y="105410"/>
                </a:lnTo>
                <a:lnTo>
                  <a:pt x="1150620" y="95250"/>
                </a:lnTo>
                <a:lnTo>
                  <a:pt x="1147572" y="93980"/>
                </a:lnTo>
                <a:lnTo>
                  <a:pt x="1141476" y="88900"/>
                </a:lnTo>
                <a:lnTo>
                  <a:pt x="1138428" y="87630"/>
                </a:lnTo>
                <a:lnTo>
                  <a:pt x="1136904" y="86360"/>
                </a:lnTo>
                <a:lnTo>
                  <a:pt x="1112520" y="73660"/>
                </a:lnTo>
                <a:lnTo>
                  <a:pt x="1107948" y="72390"/>
                </a:lnTo>
                <a:lnTo>
                  <a:pt x="1089660" y="64770"/>
                </a:lnTo>
                <a:lnTo>
                  <a:pt x="1062228" y="55880"/>
                </a:lnTo>
                <a:lnTo>
                  <a:pt x="1056132" y="54610"/>
                </a:lnTo>
                <a:lnTo>
                  <a:pt x="1051560" y="52070"/>
                </a:lnTo>
                <a:lnTo>
                  <a:pt x="1045464" y="50800"/>
                </a:lnTo>
                <a:lnTo>
                  <a:pt x="1022604" y="44450"/>
                </a:lnTo>
                <a:lnTo>
                  <a:pt x="1014984" y="43180"/>
                </a:lnTo>
                <a:lnTo>
                  <a:pt x="964692" y="33020"/>
                </a:lnTo>
                <a:lnTo>
                  <a:pt x="955548" y="31750"/>
                </a:lnTo>
                <a:lnTo>
                  <a:pt x="947928" y="29210"/>
                </a:lnTo>
                <a:lnTo>
                  <a:pt x="886968" y="20320"/>
                </a:lnTo>
                <a:lnTo>
                  <a:pt x="874776" y="19050"/>
                </a:lnTo>
                <a:lnTo>
                  <a:pt x="833628" y="13970"/>
                </a:lnTo>
                <a:lnTo>
                  <a:pt x="783336" y="10160"/>
                </a:lnTo>
                <a:lnTo>
                  <a:pt x="737616" y="6350"/>
                </a:lnTo>
                <a:lnTo>
                  <a:pt x="707136" y="5080"/>
                </a:lnTo>
                <a:lnTo>
                  <a:pt x="662940" y="3810"/>
                </a:lnTo>
                <a:lnTo>
                  <a:pt x="763524" y="3810"/>
                </a:lnTo>
                <a:lnTo>
                  <a:pt x="790956" y="7620"/>
                </a:lnTo>
                <a:lnTo>
                  <a:pt x="816864" y="8890"/>
                </a:lnTo>
                <a:lnTo>
                  <a:pt x="868680" y="15240"/>
                </a:lnTo>
                <a:lnTo>
                  <a:pt x="917448" y="20320"/>
                </a:lnTo>
                <a:lnTo>
                  <a:pt x="940308" y="24130"/>
                </a:lnTo>
                <a:lnTo>
                  <a:pt x="982980" y="33020"/>
                </a:lnTo>
                <a:lnTo>
                  <a:pt x="1004316" y="35560"/>
                </a:lnTo>
                <a:lnTo>
                  <a:pt x="1022604" y="40640"/>
                </a:lnTo>
                <a:lnTo>
                  <a:pt x="1075944" y="55880"/>
                </a:lnTo>
                <a:lnTo>
                  <a:pt x="1118616" y="72390"/>
                </a:lnTo>
                <a:lnTo>
                  <a:pt x="1165860" y="102870"/>
                </a:lnTo>
                <a:lnTo>
                  <a:pt x="1170432" y="109220"/>
                </a:lnTo>
                <a:lnTo>
                  <a:pt x="1170432" y="110490"/>
                </a:lnTo>
                <a:lnTo>
                  <a:pt x="1171956" y="110490"/>
                </a:lnTo>
                <a:lnTo>
                  <a:pt x="1175004" y="116840"/>
                </a:lnTo>
                <a:lnTo>
                  <a:pt x="1175004" y="118110"/>
                </a:lnTo>
                <a:lnTo>
                  <a:pt x="1178052" y="124460"/>
                </a:lnTo>
                <a:lnTo>
                  <a:pt x="1178052" y="140970"/>
                </a:lnTo>
                <a:lnTo>
                  <a:pt x="1175004" y="147320"/>
                </a:lnTo>
                <a:lnTo>
                  <a:pt x="1175004" y="148590"/>
                </a:lnTo>
                <a:lnTo>
                  <a:pt x="1173427" y="152400"/>
                </a:lnTo>
                <a:close/>
              </a:path>
              <a:path w="1178559" h="1041400">
                <a:moveTo>
                  <a:pt x="763524" y="1035050"/>
                </a:moveTo>
                <a:lnTo>
                  <a:pt x="673608" y="1035050"/>
                </a:lnTo>
                <a:lnTo>
                  <a:pt x="673608" y="1033780"/>
                </a:lnTo>
                <a:lnTo>
                  <a:pt x="714756" y="1032510"/>
                </a:lnTo>
                <a:lnTo>
                  <a:pt x="768096" y="1029970"/>
                </a:lnTo>
                <a:lnTo>
                  <a:pt x="806196" y="1026160"/>
                </a:lnTo>
                <a:lnTo>
                  <a:pt x="851916" y="1022350"/>
                </a:lnTo>
                <a:lnTo>
                  <a:pt x="864108" y="1019810"/>
                </a:lnTo>
                <a:lnTo>
                  <a:pt x="877824" y="1018540"/>
                </a:lnTo>
                <a:lnTo>
                  <a:pt x="890016" y="1017270"/>
                </a:lnTo>
                <a:lnTo>
                  <a:pt x="922020" y="1012190"/>
                </a:lnTo>
                <a:lnTo>
                  <a:pt x="958596" y="1007110"/>
                </a:lnTo>
                <a:lnTo>
                  <a:pt x="973836" y="1003300"/>
                </a:lnTo>
                <a:lnTo>
                  <a:pt x="982980" y="1002030"/>
                </a:lnTo>
                <a:lnTo>
                  <a:pt x="989076" y="1000760"/>
                </a:lnTo>
                <a:lnTo>
                  <a:pt x="1004316" y="996950"/>
                </a:lnTo>
                <a:lnTo>
                  <a:pt x="1010412" y="995680"/>
                </a:lnTo>
                <a:lnTo>
                  <a:pt x="1018032" y="994410"/>
                </a:lnTo>
                <a:lnTo>
                  <a:pt x="1040892" y="988060"/>
                </a:lnTo>
                <a:lnTo>
                  <a:pt x="1046988" y="986790"/>
                </a:lnTo>
                <a:lnTo>
                  <a:pt x="1051560" y="985520"/>
                </a:lnTo>
                <a:lnTo>
                  <a:pt x="1057656" y="984250"/>
                </a:lnTo>
                <a:lnTo>
                  <a:pt x="1066800" y="980440"/>
                </a:lnTo>
                <a:lnTo>
                  <a:pt x="1072896" y="979170"/>
                </a:lnTo>
                <a:lnTo>
                  <a:pt x="1082040" y="976630"/>
                </a:lnTo>
                <a:lnTo>
                  <a:pt x="1085088" y="974090"/>
                </a:lnTo>
                <a:lnTo>
                  <a:pt x="1094232" y="971550"/>
                </a:lnTo>
                <a:lnTo>
                  <a:pt x="1115568" y="962660"/>
                </a:lnTo>
                <a:lnTo>
                  <a:pt x="1120140" y="961390"/>
                </a:lnTo>
                <a:lnTo>
                  <a:pt x="1129284" y="956310"/>
                </a:lnTo>
                <a:lnTo>
                  <a:pt x="1130808" y="955040"/>
                </a:lnTo>
                <a:lnTo>
                  <a:pt x="1139952" y="949960"/>
                </a:lnTo>
                <a:lnTo>
                  <a:pt x="1141476" y="948690"/>
                </a:lnTo>
                <a:lnTo>
                  <a:pt x="1144524" y="947420"/>
                </a:lnTo>
                <a:lnTo>
                  <a:pt x="1152144" y="941070"/>
                </a:lnTo>
                <a:lnTo>
                  <a:pt x="1155192" y="939800"/>
                </a:lnTo>
                <a:lnTo>
                  <a:pt x="1162812" y="932180"/>
                </a:lnTo>
                <a:lnTo>
                  <a:pt x="1164336" y="928370"/>
                </a:lnTo>
                <a:lnTo>
                  <a:pt x="1167384" y="925830"/>
                </a:lnTo>
                <a:lnTo>
                  <a:pt x="1170432" y="919480"/>
                </a:lnTo>
                <a:lnTo>
                  <a:pt x="1171956" y="915670"/>
                </a:lnTo>
                <a:lnTo>
                  <a:pt x="1173465" y="132080"/>
                </a:lnTo>
                <a:lnTo>
                  <a:pt x="1173427" y="152400"/>
                </a:lnTo>
                <a:lnTo>
                  <a:pt x="1178052" y="152400"/>
                </a:lnTo>
                <a:lnTo>
                  <a:pt x="1178052" y="915670"/>
                </a:lnTo>
                <a:lnTo>
                  <a:pt x="1175004" y="922020"/>
                </a:lnTo>
                <a:lnTo>
                  <a:pt x="1175004" y="923290"/>
                </a:lnTo>
                <a:lnTo>
                  <a:pt x="1171956" y="929640"/>
                </a:lnTo>
                <a:lnTo>
                  <a:pt x="1170432" y="929640"/>
                </a:lnTo>
                <a:lnTo>
                  <a:pt x="1170432" y="930910"/>
                </a:lnTo>
                <a:lnTo>
                  <a:pt x="1165860" y="937260"/>
                </a:lnTo>
                <a:lnTo>
                  <a:pt x="1150620" y="948690"/>
                </a:lnTo>
                <a:lnTo>
                  <a:pt x="1141476" y="956310"/>
                </a:lnTo>
                <a:lnTo>
                  <a:pt x="1130808" y="961390"/>
                </a:lnTo>
                <a:lnTo>
                  <a:pt x="1118616" y="967740"/>
                </a:lnTo>
                <a:lnTo>
                  <a:pt x="1091184" y="979170"/>
                </a:lnTo>
                <a:lnTo>
                  <a:pt x="1075944" y="984250"/>
                </a:lnTo>
                <a:lnTo>
                  <a:pt x="1059180" y="988060"/>
                </a:lnTo>
                <a:lnTo>
                  <a:pt x="1042416" y="994410"/>
                </a:lnTo>
                <a:lnTo>
                  <a:pt x="1024128" y="999490"/>
                </a:lnTo>
                <a:lnTo>
                  <a:pt x="1004316" y="1003300"/>
                </a:lnTo>
                <a:lnTo>
                  <a:pt x="982980" y="1008380"/>
                </a:lnTo>
                <a:lnTo>
                  <a:pt x="961644" y="1010920"/>
                </a:lnTo>
                <a:lnTo>
                  <a:pt x="940308" y="1016000"/>
                </a:lnTo>
                <a:lnTo>
                  <a:pt x="917448" y="1018540"/>
                </a:lnTo>
                <a:lnTo>
                  <a:pt x="844296" y="1028700"/>
                </a:lnTo>
                <a:lnTo>
                  <a:pt x="816864" y="1031240"/>
                </a:lnTo>
                <a:lnTo>
                  <a:pt x="790956" y="1032510"/>
                </a:lnTo>
                <a:lnTo>
                  <a:pt x="763524" y="1035050"/>
                </a:lnTo>
                <a:close/>
              </a:path>
              <a:path w="1178559" h="1041400">
                <a:moveTo>
                  <a:pt x="589788" y="1041400"/>
                </a:moveTo>
                <a:lnTo>
                  <a:pt x="472440" y="1038860"/>
                </a:lnTo>
                <a:lnTo>
                  <a:pt x="416052" y="1036320"/>
                </a:lnTo>
                <a:lnTo>
                  <a:pt x="388620" y="1032510"/>
                </a:lnTo>
                <a:lnTo>
                  <a:pt x="361188" y="1031240"/>
                </a:lnTo>
                <a:lnTo>
                  <a:pt x="335280" y="1028700"/>
                </a:lnTo>
                <a:lnTo>
                  <a:pt x="262128" y="1018540"/>
                </a:lnTo>
                <a:lnTo>
                  <a:pt x="239268" y="1016000"/>
                </a:lnTo>
                <a:lnTo>
                  <a:pt x="217932" y="1010920"/>
                </a:lnTo>
                <a:lnTo>
                  <a:pt x="196596" y="1008380"/>
                </a:lnTo>
                <a:lnTo>
                  <a:pt x="175260" y="1003300"/>
                </a:lnTo>
                <a:lnTo>
                  <a:pt x="155448" y="999490"/>
                </a:lnTo>
                <a:lnTo>
                  <a:pt x="137160" y="994410"/>
                </a:lnTo>
                <a:lnTo>
                  <a:pt x="120396" y="988060"/>
                </a:lnTo>
                <a:lnTo>
                  <a:pt x="103632" y="984250"/>
                </a:lnTo>
                <a:lnTo>
                  <a:pt x="48768" y="962660"/>
                </a:lnTo>
                <a:lnTo>
                  <a:pt x="21336" y="942340"/>
                </a:lnTo>
                <a:lnTo>
                  <a:pt x="13716" y="937260"/>
                </a:lnTo>
                <a:lnTo>
                  <a:pt x="9144" y="930910"/>
                </a:lnTo>
                <a:lnTo>
                  <a:pt x="7620" y="929640"/>
                </a:lnTo>
                <a:lnTo>
                  <a:pt x="4572" y="923290"/>
                </a:lnTo>
                <a:lnTo>
                  <a:pt x="4572" y="922020"/>
                </a:lnTo>
                <a:lnTo>
                  <a:pt x="1524" y="915670"/>
                </a:lnTo>
                <a:lnTo>
                  <a:pt x="1524" y="914400"/>
                </a:lnTo>
                <a:lnTo>
                  <a:pt x="0" y="908050"/>
                </a:lnTo>
                <a:lnTo>
                  <a:pt x="0" y="133350"/>
                </a:lnTo>
                <a:lnTo>
                  <a:pt x="1524" y="139700"/>
                </a:lnTo>
                <a:lnTo>
                  <a:pt x="1524" y="140970"/>
                </a:lnTo>
                <a:lnTo>
                  <a:pt x="4572" y="147320"/>
                </a:lnTo>
                <a:lnTo>
                  <a:pt x="4572" y="148590"/>
                </a:lnTo>
                <a:lnTo>
                  <a:pt x="6096" y="152400"/>
                </a:lnTo>
                <a:lnTo>
                  <a:pt x="6096" y="915670"/>
                </a:lnTo>
                <a:lnTo>
                  <a:pt x="7620" y="915670"/>
                </a:lnTo>
                <a:lnTo>
                  <a:pt x="7620" y="919480"/>
                </a:lnTo>
                <a:lnTo>
                  <a:pt x="9144" y="919480"/>
                </a:lnTo>
                <a:lnTo>
                  <a:pt x="9144" y="923290"/>
                </a:lnTo>
                <a:lnTo>
                  <a:pt x="10668" y="923290"/>
                </a:lnTo>
                <a:lnTo>
                  <a:pt x="10668" y="925830"/>
                </a:lnTo>
                <a:lnTo>
                  <a:pt x="12192" y="925830"/>
                </a:lnTo>
                <a:lnTo>
                  <a:pt x="15240" y="928370"/>
                </a:lnTo>
                <a:lnTo>
                  <a:pt x="15240" y="932180"/>
                </a:lnTo>
                <a:lnTo>
                  <a:pt x="16764" y="932180"/>
                </a:lnTo>
                <a:lnTo>
                  <a:pt x="24384" y="939800"/>
                </a:lnTo>
                <a:lnTo>
                  <a:pt x="27432" y="941070"/>
                </a:lnTo>
                <a:lnTo>
                  <a:pt x="35052" y="947420"/>
                </a:lnTo>
                <a:lnTo>
                  <a:pt x="38100" y="948690"/>
                </a:lnTo>
                <a:lnTo>
                  <a:pt x="39624" y="949960"/>
                </a:lnTo>
                <a:lnTo>
                  <a:pt x="48768" y="955040"/>
                </a:lnTo>
                <a:lnTo>
                  <a:pt x="50292" y="956310"/>
                </a:lnTo>
                <a:lnTo>
                  <a:pt x="62484" y="962660"/>
                </a:lnTo>
                <a:lnTo>
                  <a:pt x="67056" y="963930"/>
                </a:lnTo>
                <a:lnTo>
                  <a:pt x="73152" y="966470"/>
                </a:lnTo>
                <a:lnTo>
                  <a:pt x="77724" y="969010"/>
                </a:lnTo>
                <a:lnTo>
                  <a:pt x="80772" y="970280"/>
                </a:lnTo>
                <a:lnTo>
                  <a:pt x="89916" y="972820"/>
                </a:lnTo>
                <a:lnTo>
                  <a:pt x="92964" y="974090"/>
                </a:lnTo>
                <a:lnTo>
                  <a:pt x="106680" y="979170"/>
                </a:lnTo>
                <a:lnTo>
                  <a:pt x="112776" y="980440"/>
                </a:lnTo>
                <a:lnTo>
                  <a:pt x="121920" y="984250"/>
                </a:lnTo>
                <a:lnTo>
                  <a:pt x="128016" y="985520"/>
                </a:lnTo>
                <a:lnTo>
                  <a:pt x="132588" y="986790"/>
                </a:lnTo>
                <a:lnTo>
                  <a:pt x="138684" y="988060"/>
                </a:lnTo>
                <a:lnTo>
                  <a:pt x="161544" y="994410"/>
                </a:lnTo>
                <a:lnTo>
                  <a:pt x="169164" y="995680"/>
                </a:lnTo>
                <a:lnTo>
                  <a:pt x="175260" y="996950"/>
                </a:lnTo>
                <a:lnTo>
                  <a:pt x="182880" y="999490"/>
                </a:lnTo>
                <a:lnTo>
                  <a:pt x="188976" y="1000760"/>
                </a:lnTo>
                <a:lnTo>
                  <a:pt x="196596" y="1002030"/>
                </a:lnTo>
                <a:lnTo>
                  <a:pt x="205740" y="1003300"/>
                </a:lnTo>
                <a:lnTo>
                  <a:pt x="220980" y="1007110"/>
                </a:lnTo>
                <a:lnTo>
                  <a:pt x="257556" y="1012190"/>
                </a:lnTo>
                <a:lnTo>
                  <a:pt x="289560" y="1017270"/>
                </a:lnTo>
                <a:lnTo>
                  <a:pt x="313944" y="1019810"/>
                </a:lnTo>
                <a:lnTo>
                  <a:pt x="327660" y="1022350"/>
                </a:lnTo>
                <a:lnTo>
                  <a:pt x="373380" y="1026160"/>
                </a:lnTo>
                <a:lnTo>
                  <a:pt x="411480" y="1029970"/>
                </a:lnTo>
                <a:lnTo>
                  <a:pt x="464820" y="1032510"/>
                </a:lnTo>
                <a:lnTo>
                  <a:pt x="504444" y="1033780"/>
                </a:lnTo>
                <a:lnTo>
                  <a:pt x="763524" y="1035050"/>
                </a:lnTo>
                <a:lnTo>
                  <a:pt x="736092" y="1037590"/>
                </a:lnTo>
                <a:lnTo>
                  <a:pt x="707136" y="1038860"/>
                </a:lnTo>
                <a:lnTo>
                  <a:pt x="589788" y="1041400"/>
                </a:lnTo>
                <a:close/>
              </a:path>
              <a:path w="1178559" h="1041400">
                <a:moveTo>
                  <a:pt x="1178052" y="152400"/>
                </a:moveTo>
                <a:lnTo>
                  <a:pt x="1173427" y="152400"/>
                </a:lnTo>
                <a:lnTo>
                  <a:pt x="1175004" y="148590"/>
                </a:lnTo>
                <a:lnTo>
                  <a:pt x="1175004" y="147320"/>
                </a:lnTo>
                <a:lnTo>
                  <a:pt x="1178052" y="140970"/>
                </a:lnTo>
                <a:lnTo>
                  <a:pt x="1178052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14971" y="5875020"/>
            <a:ext cx="1167383" cy="9037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14971" y="5747003"/>
            <a:ext cx="1167383" cy="2575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008876" y="5742432"/>
            <a:ext cx="1178560" cy="1041400"/>
          </a:xfrm>
          <a:custGeom>
            <a:avLst/>
            <a:gdLst/>
            <a:ahLst/>
            <a:cxnLst/>
            <a:rect l="l" t="t" r="r" b="b"/>
            <a:pathLst>
              <a:path w="1178559" h="1041400">
                <a:moveTo>
                  <a:pt x="10668" y="157480"/>
                </a:moveTo>
                <a:lnTo>
                  <a:pt x="9144" y="154940"/>
                </a:lnTo>
                <a:lnTo>
                  <a:pt x="7620" y="154940"/>
                </a:lnTo>
                <a:lnTo>
                  <a:pt x="4572" y="148590"/>
                </a:lnTo>
                <a:lnTo>
                  <a:pt x="4572" y="147320"/>
                </a:lnTo>
                <a:lnTo>
                  <a:pt x="1524" y="140970"/>
                </a:lnTo>
                <a:lnTo>
                  <a:pt x="1524" y="139700"/>
                </a:lnTo>
                <a:lnTo>
                  <a:pt x="0" y="133350"/>
                </a:lnTo>
                <a:lnTo>
                  <a:pt x="0" y="132080"/>
                </a:lnTo>
                <a:lnTo>
                  <a:pt x="1524" y="125730"/>
                </a:lnTo>
                <a:lnTo>
                  <a:pt x="1524" y="124460"/>
                </a:lnTo>
                <a:lnTo>
                  <a:pt x="4572" y="118110"/>
                </a:lnTo>
                <a:lnTo>
                  <a:pt x="4572" y="116840"/>
                </a:lnTo>
                <a:lnTo>
                  <a:pt x="7620" y="110490"/>
                </a:lnTo>
                <a:lnTo>
                  <a:pt x="9144" y="109220"/>
                </a:lnTo>
                <a:lnTo>
                  <a:pt x="13716" y="102870"/>
                </a:lnTo>
                <a:lnTo>
                  <a:pt x="19812" y="96520"/>
                </a:lnTo>
                <a:lnTo>
                  <a:pt x="60960" y="72390"/>
                </a:lnTo>
                <a:lnTo>
                  <a:pt x="88392" y="62230"/>
                </a:lnTo>
                <a:lnTo>
                  <a:pt x="103632" y="55880"/>
                </a:lnTo>
                <a:lnTo>
                  <a:pt x="137160" y="45720"/>
                </a:lnTo>
                <a:lnTo>
                  <a:pt x="155448" y="40640"/>
                </a:lnTo>
                <a:lnTo>
                  <a:pt x="175260" y="35560"/>
                </a:lnTo>
                <a:lnTo>
                  <a:pt x="196596" y="33020"/>
                </a:lnTo>
                <a:lnTo>
                  <a:pt x="239268" y="24130"/>
                </a:lnTo>
                <a:lnTo>
                  <a:pt x="262128" y="20320"/>
                </a:lnTo>
                <a:lnTo>
                  <a:pt x="335280" y="11430"/>
                </a:lnTo>
                <a:lnTo>
                  <a:pt x="361188" y="8890"/>
                </a:lnTo>
                <a:lnTo>
                  <a:pt x="388620" y="7620"/>
                </a:lnTo>
                <a:lnTo>
                  <a:pt x="416052" y="3810"/>
                </a:lnTo>
                <a:lnTo>
                  <a:pt x="472440" y="1270"/>
                </a:lnTo>
                <a:lnTo>
                  <a:pt x="530352" y="0"/>
                </a:lnTo>
                <a:lnTo>
                  <a:pt x="649224" y="0"/>
                </a:lnTo>
                <a:lnTo>
                  <a:pt x="707136" y="1270"/>
                </a:lnTo>
                <a:lnTo>
                  <a:pt x="763524" y="3810"/>
                </a:lnTo>
                <a:lnTo>
                  <a:pt x="790956" y="7620"/>
                </a:lnTo>
                <a:lnTo>
                  <a:pt x="816864" y="8890"/>
                </a:lnTo>
                <a:lnTo>
                  <a:pt x="530352" y="8890"/>
                </a:lnTo>
                <a:lnTo>
                  <a:pt x="472440" y="11430"/>
                </a:lnTo>
                <a:lnTo>
                  <a:pt x="443484" y="11430"/>
                </a:lnTo>
                <a:lnTo>
                  <a:pt x="416052" y="15240"/>
                </a:lnTo>
                <a:lnTo>
                  <a:pt x="362712" y="17780"/>
                </a:lnTo>
                <a:lnTo>
                  <a:pt x="336804" y="20320"/>
                </a:lnTo>
                <a:lnTo>
                  <a:pt x="263652" y="30480"/>
                </a:lnTo>
                <a:lnTo>
                  <a:pt x="198120" y="41910"/>
                </a:lnTo>
                <a:lnTo>
                  <a:pt x="158496" y="50800"/>
                </a:lnTo>
                <a:lnTo>
                  <a:pt x="140208" y="55880"/>
                </a:lnTo>
                <a:lnTo>
                  <a:pt x="106680" y="64770"/>
                </a:lnTo>
                <a:lnTo>
                  <a:pt x="91440" y="69850"/>
                </a:lnTo>
                <a:lnTo>
                  <a:pt x="77724" y="76200"/>
                </a:lnTo>
                <a:lnTo>
                  <a:pt x="53340" y="86360"/>
                </a:lnTo>
                <a:lnTo>
                  <a:pt x="35052" y="99060"/>
                </a:lnTo>
                <a:lnTo>
                  <a:pt x="27432" y="104140"/>
                </a:lnTo>
                <a:lnTo>
                  <a:pt x="21336" y="109220"/>
                </a:lnTo>
                <a:lnTo>
                  <a:pt x="15240" y="116840"/>
                </a:lnTo>
                <a:lnTo>
                  <a:pt x="15849" y="116840"/>
                </a:lnTo>
                <a:lnTo>
                  <a:pt x="12192" y="121920"/>
                </a:lnTo>
                <a:lnTo>
                  <a:pt x="13716" y="121920"/>
                </a:lnTo>
                <a:lnTo>
                  <a:pt x="11430" y="125730"/>
                </a:lnTo>
                <a:lnTo>
                  <a:pt x="10668" y="125730"/>
                </a:lnTo>
                <a:lnTo>
                  <a:pt x="10668" y="157480"/>
                </a:lnTo>
                <a:close/>
              </a:path>
              <a:path w="1178559" h="1041400">
                <a:moveTo>
                  <a:pt x="1162812" y="116840"/>
                </a:moveTo>
                <a:lnTo>
                  <a:pt x="1158240" y="110490"/>
                </a:lnTo>
                <a:lnTo>
                  <a:pt x="1152144" y="104140"/>
                </a:lnTo>
                <a:lnTo>
                  <a:pt x="1144524" y="99060"/>
                </a:lnTo>
                <a:lnTo>
                  <a:pt x="1126236" y="86360"/>
                </a:lnTo>
                <a:lnTo>
                  <a:pt x="1101852" y="76200"/>
                </a:lnTo>
                <a:lnTo>
                  <a:pt x="1088136" y="69850"/>
                </a:lnTo>
                <a:lnTo>
                  <a:pt x="1072896" y="64770"/>
                </a:lnTo>
                <a:lnTo>
                  <a:pt x="1039368" y="55880"/>
                </a:lnTo>
                <a:lnTo>
                  <a:pt x="1021080" y="50800"/>
                </a:lnTo>
                <a:lnTo>
                  <a:pt x="981456" y="41910"/>
                </a:lnTo>
                <a:lnTo>
                  <a:pt x="938784" y="34290"/>
                </a:lnTo>
                <a:lnTo>
                  <a:pt x="915924" y="30480"/>
                </a:lnTo>
                <a:lnTo>
                  <a:pt x="842772" y="20320"/>
                </a:lnTo>
                <a:lnTo>
                  <a:pt x="816864" y="19050"/>
                </a:lnTo>
                <a:lnTo>
                  <a:pt x="790956" y="16510"/>
                </a:lnTo>
                <a:lnTo>
                  <a:pt x="736092" y="12700"/>
                </a:lnTo>
                <a:lnTo>
                  <a:pt x="649224" y="8890"/>
                </a:lnTo>
                <a:lnTo>
                  <a:pt x="816864" y="8890"/>
                </a:lnTo>
                <a:lnTo>
                  <a:pt x="868680" y="15240"/>
                </a:lnTo>
                <a:lnTo>
                  <a:pt x="917448" y="20320"/>
                </a:lnTo>
                <a:lnTo>
                  <a:pt x="940308" y="24130"/>
                </a:lnTo>
                <a:lnTo>
                  <a:pt x="982980" y="33020"/>
                </a:lnTo>
                <a:lnTo>
                  <a:pt x="1004316" y="35560"/>
                </a:lnTo>
                <a:lnTo>
                  <a:pt x="1022604" y="40640"/>
                </a:lnTo>
                <a:lnTo>
                  <a:pt x="1075944" y="55880"/>
                </a:lnTo>
                <a:lnTo>
                  <a:pt x="1118616" y="72390"/>
                </a:lnTo>
                <a:lnTo>
                  <a:pt x="1165860" y="102870"/>
                </a:lnTo>
                <a:lnTo>
                  <a:pt x="1170432" y="109220"/>
                </a:lnTo>
                <a:lnTo>
                  <a:pt x="1170432" y="110490"/>
                </a:lnTo>
                <a:lnTo>
                  <a:pt x="1171956" y="110490"/>
                </a:lnTo>
                <a:lnTo>
                  <a:pt x="1174394" y="115570"/>
                </a:lnTo>
                <a:lnTo>
                  <a:pt x="1162812" y="115570"/>
                </a:lnTo>
                <a:lnTo>
                  <a:pt x="1162812" y="116840"/>
                </a:lnTo>
                <a:close/>
              </a:path>
              <a:path w="1178559" h="1041400">
                <a:moveTo>
                  <a:pt x="15849" y="116840"/>
                </a:moveTo>
                <a:lnTo>
                  <a:pt x="15240" y="116840"/>
                </a:lnTo>
                <a:lnTo>
                  <a:pt x="16764" y="115570"/>
                </a:lnTo>
                <a:lnTo>
                  <a:pt x="15849" y="116840"/>
                </a:lnTo>
                <a:close/>
              </a:path>
              <a:path w="1178559" h="1041400">
                <a:moveTo>
                  <a:pt x="1168908" y="127000"/>
                </a:moveTo>
                <a:lnTo>
                  <a:pt x="1165860" y="121920"/>
                </a:lnTo>
                <a:lnTo>
                  <a:pt x="1167384" y="121920"/>
                </a:lnTo>
                <a:lnTo>
                  <a:pt x="1162812" y="115570"/>
                </a:lnTo>
                <a:lnTo>
                  <a:pt x="1174394" y="115570"/>
                </a:lnTo>
                <a:lnTo>
                  <a:pt x="1175004" y="116840"/>
                </a:lnTo>
                <a:lnTo>
                  <a:pt x="1175004" y="118110"/>
                </a:lnTo>
                <a:lnTo>
                  <a:pt x="1178052" y="124460"/>
                </a:lnTo>
                <a:lnTo>
                  <a:pt x="1178052" y="125730"/>
                </a:lnTo>
                <a:lnTo>
                  <a:pt x="1168908" y="125730"/>
                </a:lnTo>
                <a:lnTo>
                  <a:pt x="1168908" y="127000"/>
                </a:lnTo>
                <a:close/>
              </a:path>
              <a:path w="1178559" h="1041400">
                <a:moveTo>
                  <a:pt x="10668" y="127000"/>
                </a:moveTo>
                <a:lnTo>
                  <a:pt x="10668" y="125730"/>
                </a:lnTo>
                <a:lnTo>
                  <a:pt x="11430" y="125730"/>
                </a:lnTo>
                <a:lnTo>
                  <a:pt x="10668" y="127000"/>
                </a:lnTo>
                <a:close/>
              </a:path>
              <a:path w="1178559" h="1041400">
                <a:moveTo>
                  <a:pt x="1168908" y="157480"/>
                </a:moveTo>
                <a:lnTo>
                  <a:pt x="1168908" y="125730"/>
                </a:lnTo>
                <a:lnTo>
                  <a:pt x="1178052" y="125730"/>
                </a:lnTo>
                <a:lnTo>
                  <a:pt x="1178052" y="140970"/>
                </a:lnTo>
                <a:lnTo>
                  <a:pt x="1175004" y="147320"/>
                </a:lnTo>
                <a:lnTo>
                  <a:pt x="1175004" y="148590"/>
                </a:lnTo>
                <a:lnTo>
                  <a:pt x="1171956" y="154940"/>
                </a:lnTo>
                <a:lnTo>
                  <a:pt x="1170432" y="154940"/>
                </a:lnTo>
                <a:lnTo>
                  <a:pt x="1168908" y="157480"/>
                </a:lnTo>
                <a:close/>
              </a:path>
              <a:path w="1178559" h="1041400">
                <a:moveTo>
                  <a:pt x="589788" y="1041400"/>
                </a:moveTo>
                <a:lnTo>
                  <a:pt x="472440" y="1038860"/>
                </a:lnTo>
                <a:lnTo>
                  <a:pt x="416052" y="1036320"/>
                </a:lnTo>
                <a:lnTo>
                  <a:pt x="388620" y="1032510"/>
                </a:lnTo>
                <a:lnTo>
                  <a:pt x="361188" y="1031240"/>
                </a:lnTo>
                <a:lnTo>
                  <a:pt x="335280" y="1028700"/>
                </a:lnTo>
                <a:lnTo>
                  <a:pt x="262128" y="1018540"/>
                </a:lnTo>
                <a:lnTo>
                  <a:pt x="239268" y="1016000"/>
                </a:lnTo>
                <a:lnTo>
                  <a:pt x="217932" y="1010920"/>
                </a:lnTo>
                <a:lnTo>
                  <a:pt x="196596" y="1008380"/>
                </a:lnTo>
                <a:lnTo>
                  <a:pt x="175260" y="1003300"/>
                </a:lnTo>
                <a:lnTo>
                  <a:pt x="155448" y="999490"/>
                </a:lnTo>
                <a:lnTo>
                  <a:pt x="137160" y="994410"/>
                </a:lnTo>
                <a:lnTo>
                  <a:pt x="120396" y="988060"/>
                </a:lnTo>
                <a:lnTo>
                  <a:pt x="103632" y="984250"/>
                </a:lnTo>
                <a:lnTo>
                  <a:pt x="48768" y="962660"/>
                </a:lnTo>
                <a:lnTo>
                  <a:pt x="21336" y="942340"/>
                </a:lnTo>
                <a:lnTo>
                  <a:pt x="13716" y="937260"/>
                </a:lnTo>
                <a:lnTo>
                  <a:pt x="9144" y="930910"/>
                </a:lnTo>
                <a:lnTo>
                  <a:pt x="7620" y="929640"/>
                </a:lnTo>
                <a:lnTo>
                  <a:pt x="4572" y="923290"/>
                </a:lnTo>
                <a:lnTo>
                  <a:pt x="4572" y="922020"/>
                </a:lnTo>
                <a:lnTo>
                  <a:pt x="1524" y="915670"/>
                </a:lnTo>
                <a:lnTo>
                  <a:pt x="1524" y="914400"/>
                </a:lnTo>
                <a:lnTo>
                  <a:pt x="0" y="908050"/>
                </a:lnTo>
                <a:lnTo>
                  <a:pt x="0" y="133350"/>
                </a:lnTo>
                <a:lnTo>
                  <a:pt x="1524" y="139700"/>
                </a:lnTo>
                <a:lnTo>
                  <a:pt x="1524" y="140970"/>
                </a:lnTo>
                <a:lnTo>
                  <a:pt x="4572" y="147320"/>
                </a:lnTo>
                <a:lnTo>
                  <a:pt x="4572" y="148590"/>
                </a:lnTo>
                <a:lnTo>
                  <a:pt x="7620" y="154940"/>
                </a:lnTo>
                <a:lnTo>
                  <a:pt x="9144" y="154940"/>
                </a:lnTo>
                <a:lnTo>
                  <a:pt x="10668" y="157480"/>
                </a:lnTo>
                <a:lnTo>
                  <a:pt x="10668" y="914400"/>
                </a:lnTo>
                <a:lnTo>
                  <a:pt x="11887" y="914400"/>
                </a:lnTo>
                <a:lnTo>
                  <a:pt x="13716" y="918210"/>
                </a:lnTo>
                <a:lnTo>
                  <a:pt x="12192" y="918210"/>
                </a:lnTo>
                <a:lnTo>
                  <a:pt x="21336" y="930910"/>
                </a:lnTo>
                <a:lnTo>
                  <a:pt x="27432" y="934720"/>
                </a:lnTo>
                <a:lnTo>
                  <a:pt x="42672" y="947420"/>
                </a:lnTo>
                <a:lnTo>
                  <a:pt x="53340" y="953770"/>
                </a:lnTo>
                <a:lnTo>
                  <a:pt x="65532" y="960120"/>
                </a:lnTo>
                <a:lnTo>
                  <a:pt x="77724" y="963930"/>
                </a:lnTo>
                <a:lnTo>
                  <a:pt x="91440" y="970280"/>
                </a:lnTo>
                <a:lnTo>
                  <a:pt x="106680" y="975360"/>
                </a:lnTo>
                <a:lnTo>
                  <a:pt x="123444" y="979170"/>
                </a:lnTo>
                <a:lnTo>
                  <a:pt x="140208" y="985520"/>
                </a:lnTo>
                <a:lnTo>
                  <a:pt x="198120" y="998220"/>
                </a:lnTo>
                <a:lnTo>
                  <a:pt x="240792" y="1005840"/>
                </a:lnTo>
                <a:lnTo>
                  <a:pt x="336804" y="1018540"/>
                </a:lnTo>
                <a:lnTo>
                  <a:pt x="362712" y="1022350"/>
                </a:lnTo>
                <a:lnTo>
                  <a:pt x="416052" y="1024890"/>
                </a:lnTo>
                <a:lnTo>
                  <a:pt x="443484" y="1028700"/>
                </a:lnTo>
                <a:lnTo>
                  <a:pt x="472440" y="1029970"/>
                </a:lnTo>
                <a:lnTo>
                  <a:pt x="530352" y="1031240"/>
                </a:lnTo>
                <a:lnTo>
                  <a:pt x="816864" y="1031240"/>
                </a:lnTo>
                <a:lnTo>
                  <a:pt x="790956" y="1032510"/>
                </a:lnTo>
                <a:lnTo>
                  <a:pt x="763524" y="1036320"/>
                </a:lnTo>
                <a:lnTo>
                  <a:pt x="707136" y="1038860"/>
                </a:lnTo>
                <a:lnTo>
                  <a:pt x="589788" y="1041400"/>
                </a:lnTo>
                <a:close/>
              </a:path>
              <a:path w="1178559" h="1041400">
                <a:moveTo>
                  <a:pt x="649224" y="266700"/>
                </a:moveTo>
                <a:lnTo>
                  <a:pt x="530352" y="266700"/>
                </a:lnTo>
                <a:lnTo>
                  <a:pt x="443484" y="262890"/>
                </a:lnTo>
                <a:lnTo>
                  <a:pt x="416052" y="260350"/>
                </a:lnTo>
                <a:lnTo>
                  <a:pt x="361188" y="256540"/>
                </a:lnTo>
                <a:lnTo>
                  <a:pt x="335280" y="254000"/>
                </a:lnTo>
                <a:lnTo>
                  <a:pt x="262128" y="245110"/>
                </a:lnTo>
                <a:lnTo>
                  <a:pt x="239268" y="240030"/>
                </a:lnTo>
                <a:lnTo>
                  <a:pt x="217932" y="237490"/>
                </a:lnTo>
                <a:lnTo>
                  <a:pt x="175260" y="228600"/>
                </a:lnTo>
                <a:lnTo>
                  <a:pt x="155448" y="223520"/>
                </a:lnTo>
                <a:lnTo>
                  <a:pt x="137160" y="218440"/>
                </a:lnTo>
                <a:lnTo>
                  <a:pt x="103632" y="209550"/>
                </a:lnTo>
                <a:lnTo>
                  <a:pt x="88392" y="203200"/>
                </a:lnTo>
                <a:lnTo>
                  <a:pt x="74676" y="199390"/>
                </a:lnTo>
                <a:lnTo>
                  <a:pt x="60960" y="193040"/>
                </a:lnTo>
                <a:lnTo>
                  <a:pt x="48768" y="186690"/>
                </a:lnTo>
                <a:lnTo>
                  <a:pt x="38100" y="180340"/>
                </a:lnTo>
                <a:lnTo>
                  <a:pt x="28956" y="175260"/>
                </a:lnTo>
                <a:lnTo>
                  <a:pt x="13716" y="162560"/>
                </a:lnTo>
                <a:lnTo>
                  <a:pt x="10668" y="157480"/>
                </a:lnTo>
                <a:lnTo>
                  <a:pt x="10668" y="138430"/>
                </a:lnTo>
                <a:lnTo>
                  <a:pt x="12496" y="142240"/>
                </a:lnTo>
                <a:lnTo>
                  <a:pt x="12192" y="142240"/>
                </a:lnTo>
                <a:lnTo>
                  <a:pt x="16764" y="149860"/>
                </a:lnTo>
                <a:lnTo>
                  <a:pt x="17678" y="149860"/>
                </a:lnTo>
                <a:lnTo>
                  <a:pt x="21336" y="154940"/>
                </a:lnTo>
                <a:lnTo>
                  <a:pt x="27432" y="161290"/>
                </a:lnTo>
                <a:lnTo>
                  <a:pt x="42672" y="172720"/>
                </a:lnTo>
                <a:lnTo>
                  <a:pt x="53340" y="179070"/>
                </a:lnTo>
                <a:lnTo>
                  <a:pt x="65532" y="184150"/>
                </a:lnTo>
                <a:lnTo>
                  <a:pt x="77724" y="190500"/>
                </a:lnTo>
                <a:lnTo>
                  <a:pt x="91440" y="194310"/>
                </a:lnTo>
                <a:lnTo>
                  <a:pt x="106680" y="200660"/>
                </a:lnTo>
                <a:lnTo>
                  <a:pt x="140208" y="209550"/>
                </a:lnTo>
                <a:lnTo>
                  <a:pt x="158496" y="214630"/>
                </a:lnTo>
                <a:lnTo>
                  <a:pt x="198120" y="223520"/>
                </a:lnTo>
                <a:lnTo>
                  <a:pt x="219456" y="228600"/>
                </a:lnTo>
                <a:lnTo>
                  <a:pt x="240792" y="231140"/>
                </a:lnTo>
                <a:lnTo>
                  <a:pt x="263652" y="236220"/>
                </a:lnTo>
                <a:lnTo>
                  <a:pt x="336804" y="245110"/>
                </a:lnTo>
                <a:lnTo>
                  <a:pt x="362712" y="246380"/>
                </a:lnTo>
                <a:lnTo>
                  <a:pt x="388620" y="248920"/>
                </a:lnTo>
                <a:lnTo>
                  <a:pt x="443484" y="252730"/>
                </a:lnTo>
                <a:lnTo>
                  <a:pt x="530352" y="256540"/>
                </a:lnTo>
                <a:lnTo>
                  <a:pt x="816864" y="256540"/>
                </a:lnTo>
                <a:lnTo>
                  <a:pt x="790956" y="259080"/>
                </a:lnTo>
                <a:lnTo>
                  <a:pt x="763524" y="260350"/>
                </a:lnTo>
                <a:lnTo>
                  <a:pt x="736092" y="262890"/>
                </a:lnTo>
                <a:lnTo>
                  <a:pt x="649224" y="266700"/>
                </a:lnTo>
                <a:close/>
              </a:path>
              <a:path w="1178559" h="1041400">
                <a:moveTo>
                  <a:pt x="1168908" y="149860"/>
                </a:moveTo>
                <a:lnTo>
                  <a:pt x="1162812" y="149860"/>
                </a:lnTo>
                <a:lnTo>
                  <a:pt x="1167384" y="144780"/>
                </a:lnTo>
                <a:lnTo>
                  <a:pt x="1165860" y="144780"/>
                </a:lnTo>
                <a:lnTo>
                  <a:pt x="1168908" y="138430"/>
                </a:lnTo>
                <a:lnTo>
                  <a:pt x="1168908" y="149860"/>
                </a:lnTo>
                <a:close/>
              </a:path>
              <a:path w="1178559" h="1041400">
                <a:moveTo>
                  <a:pt x="1178052" y="914400"/>
                </a:moveTo>
                <a:lnTo>
                  <a:pt x="1168908" y="914400"/>
                </a:lnTo>
                <a:lnTo>
                  <a:pt x="1168908" y="157480"/>
                </a:lnTo>
                <a:lnTo>
                  <a:pt x="1170432" y="154940"/>
                </a:lnTo>
                <a:lnTo>
                  <a:pt x="1171956" y="154940"/>
                </a:lnTo>
                <a:lnTo>
                  <a:pt x="1175004" y="148590"/>
                </a:lnTo>
                <a:lnTo>
                  <a:pt x="1175004" y="147320"/>
                </a:lnTo>
                <a:lnTo>
                  <a:pt x="1178052" y="140970"/>
                </a:lnTo>
                <a:lnTo>
                  <a:pt x="1178052" y="914400"/>
                </a:lnTo>
                <a:close/>
              </a:path>
              <a:path w="1178559" h="1041400">
                <a:moveTo>
                  <a:pt x="13716" y="144780"/>
                </a:moveTo>
                <a:lnTo>
                  <a:pt x="12192" y="142240"/>
                </a:lnTo>
                <a:lnTo>
                  <a:pt x="12496" y="142240"/>
                </a:lnTo>
                <a:lnTo>
                  <a:pt x="13716" y="144780"/>
                </a:lnTo>
                <a:close/>
              </a:path>
              <a:path w="1178559" h="1041400">
                <a:moveTo>
                  <a:pt x="17678" y="149860"/>
                </a:moveTo>
                <a:lnTo>
                  <a:pt x="16764" y="149860"/>
                </a:lnTo>
                <a:lnTo>
                  <a:pt x="16764" y="148590"/>
                </a:lnTo>
                <a:lnTo>
                  <a:pt x="17678" y="149860"/>
                </a:lnTo>
                <a:close/>
              </a:path>
              <a:path w="1178559" h="1041400">
                <a:moveTo>
                  <a:pt x="816864" y="256540"/>
                </a:moveTo>
                <a:lnTo>
                  <a:pt x="649224" y="256540"/>
                </a:lnTo>
                <a:lnTo>
                  <a:pt x="763524" y="251460"/>
                </a:lnTo>
                <a:lnTo>
                  <a:pt x="816864" y="246380"/>
                </a:lnTo>
                <a:lnTo>
                  <a:pt x="842772" y="245110"/>
                </a:lnTo>
                <a:lnTo>
                  <a:pt x="915924" y="236220"/>
                </a:lnTo>
                <a:lnTo>
                  <a:pt x="938784" y="231140"/>
                </a:lnTo>
                <a:lnTo>
                  <a:pt x="960120" y="228600"/>
                </a:lnTo>
                <a:lnTo>
                  <a:pt x="981456" y="223520"/>
                </a:lnTo>
                <a:lnTo>
                  <a:pt x="1021080" y="214630"/>
                </a:lnTo>
                <a:lnTo>
                  <a:pt x="1039368" y="209550"/>
                </a:lnTo>
                <a:lnTo>
                  <a:pt x="1072896" y="200660"/>
                </a:lnTo>
                <a:lnTo>
                  <a:pt x="1088136" y="194310"/>
                </a:lnTo>
                <a:lnTo>
                  <a:pt x="1101852" y="190500"/>
                </a:lnTo>
                <a:lnTo>
                  <a:pt x="1114044" y="184150"/>
                </a:lnTo>
                <a:lnTo>
                  <a:pt x="1126236" y="179070"/>
                </a:lnTo>
                <a:lnTo>
                  <a:pt x="1144524" y="167640"/>
                </a:lnTo>
                <a:lnTo>
                  <a:pt x="1152144" y="161290"/>
                </a:lnTo>
                <a:lnTo>
                  <a:pt x="1158240" y="154940"/>
                </a:lnTo>
                <a:lnTo>
                  <a:pt x="1162812" y="148590"/>
                </a:lnTo>
                <a:lnTo>
                  <a:pt x="1162812" y="149860"/>
                </a:lnTo>
                <a:lnTo>
                  <a:pt x="1168908" y="149860"/>
                </a:lnTo>
                <a:lnTo>
                  <a:pt x="1168908" y="157480"/>
                </a:lnTo>
                <a:lnTo>
                  <a:pt x="1165860" y="162560"/>
                </a:lnTo>
                <a:lnTo>
                  <a:pt x="1150620" y="175260"/>
                </a:lnTo>
                <a:lnTo>
                  <a:pt x="1141476" y="180340"/>
                </a:lnTo>
                <a:lnTo>
                  <a:pt x="1130808" y="186690"/>
                </a:lnTo>
                <a:lnTo>
                  <a:pt x="1118616" y="193040"/>
                </a:lnTo>
                <a:lnTo>
                  <a:pt x="1104900" y="199390"/>
                </a:lnTo>
                <a:lnTo>
                  <a:pt x="1091184" y="203200"/>
                </a:lnTo>
                <a:lnTo>
                  <a:pt x="1075944" y="209550"/>
                </a:lnTo>
                <a:lnTo>
                  <a:pt x="1042416" y="218440"/>
                </a:lnTo>
                <a:lnTo>
                  <a:pt x="1024128" y="223520"/>
                </a:lnTo>
                <a:lnTo>
                  <a:pt x="1004316" y="228600"/>
                </a:lnTo>
                <a:lnTo>
                  <a:pt x="961644" y="237490"/>
                </a:lnTo>
                <a:lnTo>
                  <a:pt x="940308" y="240030"/>
                </a:lnTo>
                <a:lnTo>
                  <a:pt x="917448" y="245110"/>
                </a:lnTo>
                <a:lnTo>
                  <a:pt x="844296" y="254000"/>
                </a:lnTo>
                <a:lnTo>
                  <a:pt x="816864" y="256540"/>
                </a:lnTo>
                <a:close/>
              </a:path>
              <a:path w="1178559" h="1041400">
                <a:moveTo>
                  <a:pt x="11887" y="914400"/>
                </a:moveTo>
                <a:lnTo>
                  <a:pt x="10668" y="914400"/>
                </a:lnTo>
                <a:lnTo>
                  <a:pt x="10668" y="911860"/>
                </a:lnTo>
                <a:lnTo>
                  <a:pt x="11887" y="914400"/>
                </a:lnTo>
                <a:close/>
              </a:path>
              <a:path w="1178559" h="1041400">
                <a:moveTo>
                  <a:pt x="816864" y="1031240"/>
                </a:moveTo>
                <a:lnTo>
                  <a:pt x="649224" y="1031240"/>
                </a:lnTo>
                <a:lnTo>
                  <a:pt x="707136" y="1029970"/>
                </a:lnTo>
                <a:lnTo>
                  <a:pt x="736092" y="1028700"/>
                </a:lnTo>
                <a:lnTo>
                  <a:pt x="763524" y="1024890"/>
                </a:lnTo>
                <a:lnTo>
                  <a:pt x="816864" y="1022350"/>
                </a:lnTo>
                <a:lnTo>
                  <a:pt x="842772" y="1018540"/>
                </a:lnTo>
                <a:lnTo>
                  <a:pt x="915924" y="1009650"/>
                </a:lnTo>
                <a:lnTo>
                  <a:pt x="981456" y="998220"/>
                </a:lnTo>
                <a:lnTo>
                  <a:pt x="1021080" y="990600"/>
                </a:lnTo>
                <a:lnTo>
                  <a:pt x="1056132" y="979170"/>
                </a:lnTo>
                <a:lnTo>
                  <a:pt x="1072896" y="975360"/>
                </a:lnTo>
                <a:lnTo>
                  <a:pt x="1088136" y="970280"/>
                </a:lnTo>
                <a:lnTo>
                  <a:pt x="1101852" y="963930"/>
                </a:lnTo>
                <a:lnTo>
                  <a:pt x="1114044" y="960120"/>
                </a:lnTo>
                <a:lnTo>
                  <a:pt x="1126236" y="953770"/>
                </a:lnTo>
                <a:lnTo>
                  <a:pt x="1144524" y="941070"/>
                </a:lnTo>
                <a:lnTo>
                  <a:pt x="1152144" y="937260"/>
                </a:lnTo>
                <a:lnTo>
                  <a:pt x="1158240" y="930910"/>
                </a:lnTo>
                <a:lnTo>
                  <a:pt x="1167384" y="918210"/>
                </a:lnTo>
                <a:lnTo>
                  <a:pt x="1165860" y="918210"/>
                </a:lnTo>
                <a:lnTo>
                  <a:pt x="1168908" y="911860"/>
                </a:lnTo>
                <a:lnTo>
                  <a:pt x="1168908" y="914400"/>
                </a:lnTo>
                <a:lnTo>
                  <a:pt x="1178052" y="914400"/>
                </a:lnTo>
                <a:lnTo>
                  <a:pt x="1178052" y="915670"/>
                </a:lnTo>
                <a:lnTo>
                  <a:pt x="1175004" y="922020"/>
                </a:lnTo>
                <a:lnTo>
                  <a:pt x="1175004" y="923290"/>
                </a:lnTo>
                <a:lnTo>
                  <a:pt x="1171956" y="929640"/>
                </a:lnTo>
                <a:lnTo>
                  <a:pt x="1170432" y="929640"/>
                </a:lnTo>
                <a:lnTo>
                  <a:pt x="1170432" y="930910"/>
                </a:lnTo>
                <a:lnTo>
                  <a:pt x="1165860" y="937260"/>
                </a:lnTo>
                <a:lnTo>
                  <a:pt x="1150620" y="948690"/>
                </a:lnTo>
                <a:lnTo>
                  <a:pt x="1141476" y="956310"/>
                </a:lnTo>
                <a:lnTo>
                  <a:pt x="1130808" y="961390"/>
                </a:lnTo>
                <a:lnTo>
                  <a:pt x="1118616" y="967740"/>
                </a:lnTo>
                <a:lnTo>
                  <a:pt x="1091184" y="979170"/>
                </a:lnTo>
                <a:lnTo>
                  <a:pt x="1075944" y="984250"/>
                </a:lnTo>
                <a:lnTo>
                  <a:pt x="1059180" y="988060"/>
                </a:lnTo>
                <a:lnTo>
                  <a:pt x="1042416" y="994410"/>
                </a:lnTo>
                <a:lnTo>
                  <a:pt x="1024128" y="999490"/>
                </a:lnTo>
                <a:lnTo>
                  <a:pt x="1004316" y="1003300"/>
                </a:lnTo>
                <a:lnTo>
                  <a:pt x="982980" y="1008380"/>
                </a:lnTo>
                <a:lnTo>
                  <a:pt x="961644" y="1010920"/>
                </a:lnTo>
                <a:lnTo>
                  <a:pt x="940308" y="1016000"/>
                </a:lnTo>
                <a:lnTo>
                  <a:pt x="917448" y="1018540"/>
                </a:lnTo>
                <a:lnTo>
                  <a:pt x="844296" y="1028700"/>
                </a:lnTo>
                <a:lnTo>
                  <a:pt x="816864" y="10312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63383" y="6146291"/>
            <a:ext cx="352044" cy="1996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58811" y="6141720"/>
            <a:ext cx="361315" cy="210820"/>
          </a:xfrm>
          <a:custGeom>
            <a:avLst/>
            <a:gdLst/>
            <a:ahLst/>
            <a:cxnLst/>
            <a:rect l="l" t="t" r="r" b="b"/>
            <a:pathLst>
              <a:path w="361315" h="210820">
                <a:moveTo>
                  <a:pt x="361188" y="210312"/>
                </a:moveTo>
                <a:lnTo>
                  <a:pt x="0" y="210312"/>
                </a:lnTo>
                <a:lnTo>
                  <a:pt x="0" y="0"/>
                </a:lnTo>
                <a:lnTo>
                  <a:pt x="361188" y="0"/>
                </a:lnTo>
                <a:lnTo>
                  <a:pt x="361188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199644"/>
                </a:lnTo>
                <a:lnTo>
                  <a:pt x="4572" y="199644"/>
                </a:lnTo>
                <a:lnTo>
                  <a:pt x="9144" y="204216"/>
                </a:lnTo>
                <a:lnTo>
                  <a:pt x="361188" y="204216"/>
                </a:lnTo>
                <a:lnTo>
                  <a:pt x="361188" y="210312"/>
                </a:lnTo>
                <a:close/>
              </a:path>
              <a:path w="361315" h="210820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61315" h="210820">
                <a:moveTo>
                  <a:pt x="352044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52044" y="4572"/>
                </a:lnTo>
                <a:lnTo>
                  <a:pt x="352044" y="10668"/>
                </a:lnTo>
                <a:close/>
              </a:path>
              <a:path w="361315" h="210820">
                <a:moveTo>
                  <a:pt x="352044" y="204216"/>
                </a:moveTo>
                <a:lnTo>
                  <a:pt x="352044" y="4572"/>
                </a:lnTo>
                <a:lnTo>
                  <a:pt x="356616" y="10668"/>
                </a:lnTo>
                <a:lnTo>
                  <a:pt x="361188" y="10668"/>
                </a:lnTo>
                <a:lnTo>
                  <a:pt x="361188" y="199644"/>
                </a:lnTo>
                <a:lnTo>
                  <a:pt x="356616" y="199644"/>
                </a:lnTo>
                <a:lnTo>
                  <a:pt x="352044" y="204216"/>
                </a:lnTo>
                <a:close/>
              </a:path>
              <a:path w="361315" h="210820">
                <a:moveTo>
                  <a:pt x="361188" y="10668"/>
                </a:moveTo>
                <a:lnTo>
                  <a:pt x="356616" y="10668"/>
                </a:lnTo>
                <a:lnTo>
                  <a:pt x="352044" y="4572"/>
                </a:lnTo>
                <a:lnTo>
                  <a:pt x="361188" y="4572"/>
                </a:lnTo>
                <a:lnTo>
                  <a:pt x="361188" y="10668"/>
                </a:lnTo>
                <a:close/>
              </a:path>
              <a:path w="361315" h="210820">
                <a:moveTo>
                  <a:pt x="9144" y="204216"/>
                </a:moveTo>
                <a:lnTo>
                  <a:pt x="4572" y="199644"/>
                </a:lnTo>
                <a:lnTo>
                  <a:pt x="9144" y="199644"/>
                </a:lnTo>
                <a:lnTo>
                  <a:pt x="9144" y="204216"/>
                </a:lnTo>
                <a:close/>
              </a:path>
              <a:path w="361315" h="210820">
                <a:moveTo>
                  <a:pt x="352044" y="204216"/>
                </a:moveTo>
                <a:lnTo>
                  <a:pt x="9144" y="204216"/>
                </a:lnTo>
                <a:lnTo>
                  <a:pt x="9144" y="199644"/>
                </a:lnTo>
                <a:lnTo>
                  <a:pt x="352044" y="199644"/>
                </a:lnTo>
                <a:lnTo>
                  <a:pt x="352044" y="204216"/>
                </a:lnTo>
                <a:close/>
              </a:path>
              <a:path w="361315" h="210820">
                <a:moveTo>
                  <a:pt x="361188" y="204216"/>
                </a:moveTo>
                <a:lnTo>
                  <a:pt x="352044" y="204216"/>
                </a:lnTo>
                <a:lnTo>
                  <a:pt x="356616" y="199644"/>
                </a:lnTo>
                <a:lnTo>
                  <a:pt x="361188" y="199644"/>
                </a:lnTo>
                <a:lnTo>
                  <a:pt x="361188" y="20421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41335" y="6146291"/>
            <a:ext cx="352044" cy="1996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36764" y="6141720"/>
            <a:ext cx="361315" cy="210820"/>
          </a:xfrm>
          <a:custGeom>
            <a:avLst/>
            <a:gdLst/>
            <a:ahLst/>
            <a:cxnLst/>
            <a:rect l="l" t="t" r="r" b="b"/>
            <a:pathLst>
              <a:path w="361315" h="210820">
                <a:moveTo>
                  <a:pt x="361188" y="210312"/>
                </a:moveTo>
                <a:lnTo>
                  <a:pt x="0" y="210312"/>
                </a:lnTo>
                <a:lnTo>
                  <a:pt x="0" y="0"/>
                </a:lnTo>
                <a:lnTo>
                  <a:pt x="361188" y="0"/>
                </a:lnTo>
                <a:lnTo>
                  <a:pt x="361188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199644"/>
                </a:lnTo>
                <a:lnTo>
                  <a:pt x="4572" y="199644"/>
                </a:lnTo>
                <a:lnTo>
                  <a:pt x="9144" y="204216"/>
                </a:lnTo>
                <a:lnTo>
                  <a:pt x="361188" y="204216"/>
                </a:lnTo>
                <a:lnTo>
                  <a:pt x="361188" y="210312"/>
                </a:lnTo>
                <a:close/>
              </a:path>
              <a:path w="361315" h="210820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61315" h="210820">
                <a:moveTo>
                  <a:pt x="352044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52044" y="4572"/>
                </a:lnTo>
                <a:lnTo>
                  <a:pt x="352044" y="10668"/>
                </a:lnTo>
                <a:close/>
              </a:path>
              <a:path w="361315" h="210820">
                <a:moveTo>
                  <a:pt x="352044" y="204216"/>
                </a:moveTo>
                <a:lnTo>
                  <a:pt x="352044" y="4572"/>
                </a:lnTo>
                <a:lnTo>
                  <a:pt x="356616" y="10668"/>
                </a:lnTo>
                <a:lnTo>
                  <a:pt x="361188" y="10668"/>
                </a:lnTo>
                <a:lnTo>
                  <a:pt x="361188" y="199644"/>
                </a:lnTo>
                <a:lnTo>
                  <a:pt x="356616" y="199644"/>
                </a:lnTo>
                <a:lnTo>
                  <a:pt x="352044" y="204216"/>
                </a:lnTo>
                <a:close/>
              </a:path>
              <a:path w="361315" h="210820">
                <a:moveTo>
                  <a:pt x="361188" y="10668"/>
                </a:moveTo>
                <a:lnTo>
                  <a:pt x="356616" y="10668"/>
                </a:lnTo>
                <a:lnTo>
                  <a:pt x="352044" y="4572"/>
                </a:lnTo>
                <a:lnTo>
                  <a:pt x="361188" y="4572"/>
                </a:lnTo>
                <a:lnTo>
                  <a:pt x="361188" y="10668"/>
                </a:lnTo>
                <a:close/>
              </a:path>
              <a:path w="361315" h="210820">
                <a:moveTo>
                  <a:pt x="9144" y="204216"/>
                </a:moveTo>
                <a:lnTo>
                  <a:pt x="4572" y="199644"/>
                </a:lnTo>
                <a:lnTo>
                  <a:pt x="9144" y="199644"/>
                </a:lnTo>
                <a:lnTo>
                  <a:pt x="9144" y="204216"/>
                </a:lnTo>
                <a:close/>
              </a:path>
              <a:path w="361315" h="210820">
                <a:moveTo>
                  <a:pt x="352044" y="204216"/>
                </a:moveTo>
                <a:lnTo>
                  <a:pt x="9144" y="204216"/>
                </a:lnTo>
                <a:lnTo>
                  <a:pt x="9144" y="199644"/>
                </a:lnTo>
                <a:lnTo>
                  <a:pt x="352044" y="199644"/>
                </a:lnTo>
                <a:lnTo>
                  <a:pt x="352044" y="204216"/>
                </a:lnTo>
                <a:close/>
              </a:path>
              <a:path w="361315" h="210820">
                <a:moveTo>
                  <a:pt x="361188" y="204216"/>
                </a:moveTo>
                <a:lnTo>
                  <a:pt x="352044" y="204216"/>
                </a:lnTo>
                <a:lnTo>
                  <a:pt x="356616" y="199644"/>
                </a:lnTo>
                <a:lnTo>
                  <a:pt x="361188" y="199644"/>
                </a:lnTo>
                <a:lnTo>
                  <a:pt x="361188" y="20421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63383" y="6374891"/>
            <a:ext cx="352044" cy="1996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58811" y="6370320"/>
            <a:ext cx="361315" cy="208915"/>
          </a:xfrm>
          <a:custGeom>
            <a:avLst/>
            <a:gdLst/>
            <a:ahLst/>
            <a:cxnLst/>
            <a:rect l="l" t="t" r="r" b="b"/>
            <a:pathLst>
              <a:path w="361315" h="208915">
                <a:moveTo>
                  <a:pt x="361188" y="208788"/>
                </a:moveTo>
                <a:lnTo>
                  <a:pt x="0" y="208788"/>
                </a:lnTo>
                <a:lnTo>
                  <a:pt x="0" y="0"/>
                </a:lnTo>
                <a:lnTo>
                  <a:pt x="361188" y="0"/>
                </a:lnTo>
                <a:lnTo>
                  <a:pt x="361188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199644"/>
                </a:lnTo>
                <a:lnTo>
                  <a:pt x="4572" y="199644"/>
                </a:lnTo>
                <a:lnTo>
                  <a:pt x="9144" y="204216"/>
                </a:lnTo>
                <a:lnTo>
                  <a:pt x="361188" y="204216"/>
                </a:lnTo>
                <a:lnTo>
                  <a:pt x="361188" y="208788"/>
                </a:lnTo>
                <a:close/>
              </a:path>
              <a:path w="361315" h="20891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61315" h="208915">
                <a:moveTo>
                  <a:pt x="352044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52044" y="4572"/>
                </a:lnTo>
                <a:lnTo>
                  <a:pt x="352044" y="10668"/>
                </a:lnTo>
                <a:close/>
              </a:path>
              <a:path w="361315" h="208915">
                <a:moveTo>
                  <a:pt x="352044" y="204216"/>
                </a:moveTo>
                <a:lnTo>
                  <a:pt x="352044" y="4572"/>
                </a:lnTo>
                <a:lnTo>
                  <a:pt x="356616" y="10668"/>
                </a:lnTo>
                <a:lnTo>
                  <a:pt x="361188" y="10668"/>
                </a:lnTo>
                <a:lnTo>
                  <a:pt x="361188" y="199644"/>
                </a:lnTo>
                <a:lnTo>
                  <a:pt x="356616" y="199644"/>
                </a:lnTo>
                <a:lnTo>
                  <a:pt x="352044" y="204216"/>
                </a:lnTo>
                <a:close/>
              </a:path>
              <a:path w="361315" h="208915">
                <a:moveTo>
                  <a:pt x="361188" y="10668"/>
                </a:moveTo>
                <a:lnTo>
                  <a:pt x="356616" y="10668"/>
                </a:lnTo>
                <a:lnTo>
                  <a:pt x="352044" y="4572"/>
                </a:lnTo>
                <a:lnTo>
                  <a:pt x="361188" y="4572"/>
                </a:lnTo>
                <a:lnTo>
                  <a:pt x="361188" y="10668"/>
                </a:lnTo>
                <a:close/>
              </a:path>
              <a:path w="361315" h="208915">
                <a:moveTo>
                  <a:pt x="9144" y="204216"/>
                </a:moveTo>
                <a:lnTo>
                  <a:pt x="4572" y="199644"/>
                </a:lnTo>
                <a:lnTo>
                  <a:pt x="9144" y="199644"/>
                </a:lnTo>
                <a:lnTo>
                  <a:pt x="9144" y="204216"/>
                </a:lnTo>
                <a:close/>
              </a:path>
              <a:path w="361315" h="208915">
                <a:moveTo>
                  <a:pt x="352044" y="204216"/>
                </a:moveTo>
                <a:lnTo>
                  <a:pt x="9144" y="204216"/>
                </a:lnTo>
                <a:lnTo>
                  <a:pt x="9144" y="199644"/>
                </a:lnTo>
                <a:lnTo>
                  <a:pt x="352044" y="199644"/>
                </a:lnTo>
                <a:lnTo>
                  <a:pt x="352044" y="204216"/>
                </a:lnTo>
                <a:close/>
              </a:path>
              <a:path w="361315" h="208915">
                <a:moveTo>
                  <a:pt x="361188" y="204216"/>
                </a:moveTo>
                <a:lnTo>
                  <a:pt x="352044" y="204216"/>
                </a:lnTo>
                <a:lnTo>
                  <a:pt x="356616" y="199644"/>
                </a:lnTo>
                <a:lnTo>
                  <a:pt x="361188" y="199644"/>
                </a:lnTo>
                <a:lnTo>
                  <a:pt x="361188" y="20421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41335" y="6374891"/>
            <a:ext cx="352044" cy="19964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36764" y="6370320"/>
            <a:ext cx="361315" cy="208915"/>
          </a:xfrm>
          <a:custGeom>
            <a:avLst/>
            <a:gdLst/>
            <a:ahLst/>
            <a:cxnLst/>
            <a:rect l="l" t="t" r="r" b="b"/>
            <a:pathLst>
              <a:path w="361315" h="208915">
                <a:moveTo>
                  <a:pt x="361188" y="208788"/>
                </a:moveTo>
                <a:lnTo>
                  <a:pt x="0" y="208788"/>
                </a:lnTo>
                <a:lnTo>
                  <a:pt x="0" y="0"/>
                </a:lnTo>
                <a:lnTo>
                  <a:pt x="361188" y="0"/>
                </a:lnTo>
                <a:lnTo>
                  <a:pt x="361188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199644"/>
                </a:lnTo>
                <a:lnTo>
                  <a:pt x="4572" y="199644"/>
                </a:lnTo>
                <a:lnTo>
                  <a:pt x="9144" y="204216"/>
                </a:lnTo>
                <a:lnTo>
                  <a:pt x="361188" y="204216"/>
                </a:lnTo>
                <a:lnTo>
                  <a:pt x="361188" y="208788"/>
                </a:lnTo>
                <a:close/>
              </a:path>
              <a:path w="361315" h="20891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361315" h="208915">
                <a:moveTo>
                  <a:pt x="352044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352044" y="4572"/>
                </a:lnTo>
                <a:lnTo>
                  <a:pt x="352044" y="10668"/>
                </a:lnTo>
                <a:close/>
              </a:path>
              <a:path w="361315" h="208915">
                <a:moveTo>
                  <a:pt x="352044" y="204216"/>
                </a:moveTo>
                <a:lnTo>
                  <a:pt x="352044" y="4572"/>
                </a:lnTo>
                <a:lnTo>
                  <a:pt x="356616" y="10668"/>
                </a:lnTo>
                <a:lnTo>
                  <a:pt x="361188" y="10668"/>
                </a:lnTo>
                <a:lnTo>
                  <a:pt x="361188" y="199644"/>
                </a:lnTo>
                <a:lnTo>
                  <a:pt x="356616" y="199644"/>
                </a:lnTo>
                <a:lnTo>
                  <a:pt x="352044" y="204216"/>
                </a:lnTo>
                <a:close/>
              </a:path>
              <a:path w="361315" h="208915">
                <a:moveTo>
                  <a:pt x="361188" y="10668"/>
                </a:moveTo>
                <a:lnTo>
                  <a:pt x="356616" y="10668"/>
                </a:lnTo>
                <a:lnTo>
                  <a:pt x="352044" y="4572"/>
                </a:lnTo>
                <a:lnTo>
                  <a:pt x="361188" y="4572"/>
                </a:lnTo>
                <a:lnTo>
                  <a:pt x="361188" y="10668"/>
                </a:lnTo>
                <a:close/>
              </a:path>
              <a:path w="361315" h="208915">
                <a:moveTo>
                  <a:pt x="9144" y="204216"/>
                </a:moveTo>
                <a:lnTo>
                  <a:pt x="4572" y="199644"/>
                </a:lnTo>
                <a:lnTo>
                  <a:pt x="9144" y="199644"/>
                </a:lnTo>
                <a:lnTo>
                  <a:pt x="9144" y="204216"/>
                </a:lnTo>
                <a:close/>
              </a:path>
              <a:path w="361315" h="208915">
                <a:moveTo>
                  <a:pt x="352044" y="204216"/>
                </a:moveTo>
                <a:lnTo>
                  <a:pt x="9144" y="204216"/>
                </a:lnTo>
                <a:lnTo>
                  <a:pt x="9144" y="199644"/>
                </a:lnTo>
                <a:lnTo>
                  <a:pt x="352044" y="199644"/>
                </a:lnTo>
                <a:lnTo>
                  <a:pt x="352044" y="204216"/>
                </a:lnTo>
                <a:close/>
              </a:path>
              <a:path w="361315" h="208915">
                <a:moveTo>
                  <a:pt x="361188" y="204216"/>
                </a:moveTo>
                <a:lnTo>
                  <a:pt x="352044" y="204216"/>
                </a:lnTo>
                <a:lnTo>
                  <a:pt x="356616" y="199644"/>
                </a:lnTo>
                <a:lnTo>
                  <a:pt x="361188" y="199644"/>
                </a:lnTo>
                <a:lnTo>
                  <a:pt x="361188" y="20421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135390" y="5767837"/>
            <a:ext cx="941069" cy="779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20"/>
              </a:spcBef>
            </a:pPr>
            <a:r>
              <a:rPr sz="1000" spc="80" dirty="0">
                <a:latin typeface="Times New Roman"/>
                <a:cs typeface="Times New Roman"/>
              </a:rPr>
              <a:t>Oracle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90" dirty="0">
                <a:latin typeface="Times New Roman"/>
                <a:cs typeface="Times New Roman"/>
              </a:rPr>
              <a:t>Exadata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46355" algn="ctr">
              <a:lnSpc>
                <a:spcPct val="100000"/>
              </a:lnSpc>
              <a:spcBef>
                <a:spcPts val="685"/>
              </a:spcBef>
              <a:tabLst>
                <a:tab pos="424180" algn="l"/>
              </a:tabLst>
            </a:pPr>
            <a:r>
              <a:rPr sz="800" spc="80" dirty="0">
                <a:latin typeface="Noto Sans CJK JP Regular"/>
                <a:cs typeface="Noto Sans CJK JP Regular"/>
              </a:rPr>
              <a:t>고객	계좌</a:t>
            </a:r>
            <a:endParaRPr sz="800">
              <a:latin typeface="Noto Sans CJK JP Regular"/>
              <a:cs typeface="Noto Sans CJK JP Regular"/>
            </a:endParaRPr>
          </a:p>
          <a:p>
            <a:pPr marR="20320" algn="ctr">
              <a:lnSpc>
                <a:spcPct val="100000"/>
              </a:lnSpc>
              <a:spcBef>
                <a:spcPts val="840"/>
              </a:spcBef>
              <a:tabLst>
                <a:tab pos="452120" algn="l"/>
              </a:tabLst>
            </a:pPr>
            <a:r>
              <a:rPr sz="800" spc="80" dirty="0">
                <a:latin typeface="Noto Sans CJK JP Regular"/>
                <a:cs typeface="Noto Sans CJK JP Regular"/>
              </a:rPr>
              <a:t>거래	</a:t>
            </a:r>
            <a:r>
              <a:rPr sz="800" spc="25" dirty="0">
                <a:latin typeface="Times New Roman"/>
                <a:cs typeface="Times New Roman"/>
              </a:rPr>
              <a:t>..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580119" y="5745479"/>
            <a:ext cx="1056132" cy="2331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575547" y="5740908"/>
            <a:ext cx="1066800" cy="242570"/>
          </a:xfrm>
          <a:custGeom>
            <a:avLst/>
            <a:gdLst/>
            <a:ahLst/>
            <a:cxnLst/>
            <a:rect l="l" t="t" r="r" b="b"/>
            <a:pathLst>
              <a:path w="1066800" h="242570">
                <a:moveTo>
                  <a:pt x="1066800" y="242316"/>
                </a:moveTo>
                <a:lnTo>
                  <a:pt x="0" y="242316"/>
                </a:lnTo>
                <a:lnTo>
                  <a:pt x="0" y="0"/>
                </a:lnTo>
                <a:lnTo>
                  <a:pt x="1066800" y="0"/>
                </a:lnTo>
                <a:lnTo>
                  <a:pt x="1066800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33172"/>
                </a:lnTo>
                <a:lnTo>
                  <a:pt x="4572" y="233172"/>
                </a:lnTo>
                <a:lnTo>
                  <a:pt x="10668" y="237744"/>
                </a:lnTo>
                <a:lnTo>
                  <a:pt x="1066800" y="237744"/>
                </a:lnTo>
                <a:lnTo>
                  <a:pt x="1066800" y="242316"/>
                </a:lnTo>
                <a:close/>
              </a:path>
              <a:path w="1066800" h="242570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066800" h="242570">
                <a:moveTo>
                  <a:pt x="1056132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056132" y="4572"/>
                </a:lnTo>
                <a:lnTo>
                  <a:pt x="1056132" y="9144"/>
                </a:lnTo>
                <a:close/>
              </a:path>
              <a:path w="1066800" h="242570">
                <a:moveTo>
                  <a:pt x="1056132" y="237744"/>
                </a:moveTo>
                <a:lnTo>
                  <a:pt x="1056132" y="4572"/>
                </a:lnTo>
                <a:lnTo>
                  <a:pt x="1060704" y="9144"/>
                </a:lnTo>
                <a:lnTo>
                  <a:pt x="1066800" y="9144"/>
                </a:lnTo>
                <a:lnTo>
                  <a:pt x="1066800" y="233172"/>
                </a:lnTo>
                <a:lnTo>
                  <a:pt x="1060704" y="233172"/>
                </a:lnTo>
                <a:lnTo>
                  <a:pt x="1056132" y="237744"/>
                </a:lnTo>
                <a:close/>
              </a:path>
              <a:path w="1066800" h="242570">
                <a:moveTo>
                  <a:pt x="1066800" y="9144"/>
                </a:moveTo>
                <a:lnTo>
                  <a:pt x="1060704" y="9144"/>
                </a:lnTo>
                <a:lnTo>
                  <a:pt x="1056132" y="4572"/>
                </a:lnTo>
                <a:lnTo>
                  <a:pt x="1066800" y="4572"/>
                </a:lnTo>
                <a:lnTo>
                  <a:pt x="1066800" y="9144"/>
                </a:lnTo>
                <a:close/>
              </a:path>
              <a:path w="1066800" h="242570">
                <a:moveTo>
                  <a:pt x="10668" y="237744"/>
                </a:moveTo>
                <a:lnTo>
                  <a:pt x="4572" y="233172"/>
                </a:lnTo>
                <a:lnTo>
                  <a:pt x="10668" y="233172"/>
                </a:lnTo>
                <a:lnTo>
                  <a:pt x="10668" y="237744"/>
                </a:lnTo>
                <a:close/>
              </a:path>
              <a:path w="1066800" h="242570">
                <a:moveTo>
                  <a:pt x="1056132" y="237744"/>
                </a:moveTo>
                <a:lnTo>
                  <a:pt x="10668" y="237744"/>
                </a:lnTo>
                <a:lnTo>
                  <a:pt x="10668" y="233172"/>
                </a:lnTo>
                <a:lnTo>
                  <a:pt x="1056132" y="233172"/>
                </a:lnTo>
                <a:lnTo>
                  <a:pt x="1056132" y="237744"/>
                </a:lnTo>
                <a:close/>
              </a:path>
              <a:path w="1066800" h="242570">
                <a:moveTo>
                  <a:pt x="1066800" y="237744"/>
                </a:moveTo>
                <a:lnTo>
                  <a:pt x="1056132" y="237744"/>
                </a:lnTo>
                <a:lnTo>
                  <a:pt x="1060704" y="233172"/>
                </a:lnTo>
                <a:lnTo>
                  <a:pt x="1066800" y="233172"/>
                </a:lnTo>
                <a:lnTo>
                  <a:pt x="1066800" y="2377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580119" y="6024371"/>
            <a:ext cx="1056132" cy="2331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575547" y="6019800"/>
            <a:ext cx="1066800" cy="242570"/>
          </a:xfrm>
          <a:custGeom>
            <a:avLst/>
            <a:gdLst/>
            <a:ahLst/>
            <a:cxnLst/>
            <a:rect l="l" t="t" r="r" b="b"/>
            <a:pathLst>
              <a:path w="1066800" h="242570">
                <a:moveTo>
                  <a:pt x="1066800" y="242316"/>
                </a:moveTo>
                <a:lnTo>
                  <a:pt x="0" y="242316"/>
                </a:lnTo>
                <a:lnTo>
                  <a:pt x="0" y="0"/>
                </a:lnTo>
                <a:lnTo>
                  <a:pt x="1066800" y="0"/>
                </a:lnTo>
                <a:lnTo>
                  <a:pt x="1066800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31648"/>
                </a:lnTo>
                <a:lnTo>
                  <a:pt x="4572" y="231648"/>
                </a:lnTo>
                <a:lnTo>
                  <a:pt x="10668" y="237744"/>
                </a:lnTo>
                <a:lnTo>
                  <a:pt x="1066800" y="237744"/>
                </a:lnTo>
                <a:lnTo>
                  <a:pt x="1066800" y="242316"/>
                </a:lnTo>
                <a:close/>
              </a:path>
              <a:path w="1066800" h="242570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066800" h="242570">
                <a:moveTo>
                  <a:pt x="1056132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056132" y="4572"/>
                </a:lnTo>
                <a:lnTo>
                  <a:pt x="1056132" y="9144"/>
                </a:lnTo>
                <a:close/>
              </a:path>
              <a:path w="1066800" h="242570">
                <a:moveTo>
                  <a:pt x="1056132" y="237744"/>
                </a:moveTo>
                <a:lnTo>
                  <a:pt x="1056132" y="4572"/>
                </a:lnTo>
                <a:lnTo>
                  <a:pt x="1060704" y="9144"/>
                </a:lnTo>
                <a:lnTo>
                  <a:pt x="1066800" y="9144"/>
                </a:lnTo>
                <a:lnTo>
                  <a:pt x="1066800" y="231648"/>
                </a:lnTo>
                <a:lnTo>
                  <a:pt x="1060704" y="231648"/>
                </a:lnTo>
                <a:lnTo>
                  <a:pt x="1056132" y="237744"/>
                </a:lnTo>
                <a:close/>
              </a:path>
              <a:path w="1066800" h="242570">
                <a:moveTo>
                  <a:pt x="1066800" y="9144"/>
                </a:moveTo>
                <a:lnTo>
                  <a:pt x="1060704" y="9144"/>
                </a:lnTo>
                <a:lnTo>
                  <a:pt x="1056132" y="4572"/>
                </a:lnTo>
                <a:lnTo>
                  <a:pt x="1066800" y="4572"/>
                </a:lnTo>
                <a:lnTo>
                  <a:pt x="1066800" y="9144"/>
                </a:lnTo>
                <a:close/>
              </a:path>
              <a:path w="1066800" h="242570">
                <a:moveTo>
                  <a:pt x="10668" y="237744"/>
                </a:moveTo>
                <a:lnTo>
                  <a:pt x="4572" y="231648"/>
                </a:lnTo>
                <a:lnTo>
                  <a:pt x="10668" y="231648"/>
                </a:lnTo>
                <a:lnTo>
                  <a:pt x="10668" y="237744"/>
                </a:lnTo>
                <a:close/>
              </a:path>
              <a:path w="1066800" h="242570">
                <a:moveTo>
                  <a:pt x="1056132" y="237744"/>
                </a:moveTo>
                <a:lnTo>
                  <a:pt x="10668" y="237744"/>
                </a:lnTo>
                <a:lnTo>
                  <a:pt x="10668" y="231648"/>
                </a:lnTo>
                <a:lnTo>
                  <a:pt x="1056132" y="231648"/>
                </a:lnTo>
                <a:lnTo>
                  <a:pt x="1056132" y="237744"/>
                </a:lnTo>
                <a:close/>
              </a:path>
              <a:path w="1066800" h="242570">
                <a:moveTo>
                  <a:pt x="1066800" y="237744"/>
                </a:moveTo>
                <a:lnTo>
                  <a:pt x="1056132" y="237744"/>
                </a:lnTo>
                <a:lnTo>
                  <a:pt x="1060704" y="231648"/>
                </a:lnTo>
                <a:lnTo>
                  <a:pt x="1066800" y="231648"/>
                </a:lnTo>
                <a:lnTo>
                  <a:pt x="1066800" y="2377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580119" y="6301740"/>
            <a:ext cx="1056132" cy="2331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75547" y="6297167"/>
            <a:ext cx="1066800" cy="242570"/>
          </a:xfrm>
          <a:custGeom>
            <a:avLst/>
            <a:gdLst/>
            <a:ahLst/>
            <a:cxnLst/>
            <a:rect l="l" t="t" r="r" b="b"/>
            <a:pathLst>
              <a:path w="1066800" h="242570">
                <a:moveTo>
                  <a:pt x="1066800" y="242316"/>
                </a:moveTo>
                <a:lnTo>
                  <a:pt x="0" y="242316"/>
                </a:lnTo>
                <a:lnTo>
                  <a:pt x="0" y="0"/>
                </a:lnTo>
                <a:lnTo>
                  <a:pt x="1066800" y="0"/>
                </a:lnTo>
                <a:lnTo>
                  <a:pt x="1066800" y="4572"/>
                </a:lnTo>
                <a:lnTo>
                  <a:pt x="10668" y="4572"/>
                </a:lnTo>
                <a:lnTo>
                  <a:pt x="4572" y="9144"/>
                </a:lnTo>
                <a:lnTo>
                  <a:pt x="10668" y="9144"/>
                </a:lnTo>
                <a:lnTo>
                  <a:pt x="10668" y="233172"/>
                </a:lnTo>
                <a:lnTo>
                  <a:pt x="4572" y="233172"/>
                </a:lnTo>
                <a:lnTo>
                  <a:pt x="10668" y="237744"/>
                </a:lnTo>
                <a:lnTo>
                  <a:pt x="1066800" y="237744"/>
                </a:lnTo>
                <a:lnTo>
                  <a:pt x="1066800" y="242316"/>
                </a:lnTo>
                <a:close/>
              </a:path>
              <a:path w="1066800" h="242570">
                <a:moveTo>
                  <a:pt x="10668" y="9144"/>
                </a:moveTo>
                <a:lnTo>
                  <a:pt x="4572" y="9144"/>
                </a:lnTo>
                <a:lnTo>
                  <a:pt x="10668" y="4572"/>
                </a:lnTo>
                <a:lnTo>
                  <a:pt x="10668" y="9144"/>
                </a:lnTo>
                <a:close/>
              </a:path>
              <a:path w="1066800" h="242570">
                <a:moveTo>
                  <a:pt x="1056132" y="9144"/>
                </a:moveTo>
                <a:lnTo>
                  <a:pt x="10668" y="9144"/>
                </a:lnTo>
                <a:lnTo>
                  <a:pt x="10668" y="4572"/>
                </a:lnTo>
                <a:lnTo>
                  <a:pt x="1056132" y="4572"/>
                </a:lnTo>
                <a:lnTo>
                  <a:pt x="1056132" y="9144"/>
                </a:lnTo>
                <a:close/>
              </a:path>
              <a:path w="1066800" h="242570">
                <a:moveTo>
                  <a:pt x="1056132" y="237744"/>
                </a:moveTo>
                <a:lnTo>
                  <a:pt x="1056132" y="4572"/>
                </a:lnTo>
                <a:lnTo>
                  <a:pt x="1060704" y="9144"/>
                </a:lnTo>
                <a:lnTo>
                  <a:pt x="1066800" y="9144"/>
                </a:lnTo>
                <a:lnTo>
                  <a:pt x="1066800" y="233172"/>
                </a:lnTo>
                <a:lnTo>
                  <a:pt x="1060704" y="233172"/>
                </a:lnTo>
                <a:lnTo>
                  <a:pt x="1056132" y="237744"/>
                </a:lnTo>
                <a:close/>
              </a:path>
              <a:path w="1066800" h="242570">
                <a:moveTo>
                  <a:pt x="1066800" y="9144"/>
                </a:moveTo>
                <a:lnTo>
                  <a:pt x="1060704" y="9144"/>
                </a:lnTo>
                <a:lnTo>
                  <a:pt x="1056132" y="4572"/>
                </a:lnTo>
                <a:lnTo>
                  <a:pt x="1066800" y="4572"/>
                </a:lnTo>
                <a:lnTo>
                  <a:pt x="1066800" y="9144"/>
                </a:lnTo>
                <a:close/>
              </a:path>
              <a:path w="1066800" h="242570">
                <a:moveTo>
                  <a:pt x="10668" y="237744"/>
                </a:moveTo>
                <a:lnTo>
                  <a:pt x="4572" y="233172"/>
                </a:lnTo>
                <a:lnTo>
                  <a:pt x="10668" y="233172"/>
                </a:lnTo>
                <a:lnTo>
                  <a:pt x="10668" y="237744"/>
                </a:lnTo>
                <a:close/>
              </a:path>
              <a:path w="1066800" h="242570">
                <a:moveTo>
                  <a:pt x="1056132" y="237744"/>
                </a:moveTo>
                <a:lnTo>
                  <a:pt x="10668" y="237744"/>
                </a:lnTo>
                <a:lnTo>
                  <a:pt x="10668" y="233172"/>
                </a:lnTo>
                <a:lnTo>
                  <a:pt x="1056132" y="233172"/>
                </a:lnTo>
                <a:lnTo>
                  <a:pt x="1056132" y="237744"/>
                </a:lnTo>
                <a:close/>
              </a:path>
              <a:path w="1066800" h="242570">
                <a:moveTo>
                  <a:pt x="1066800" y="237744"/>
                </a:moveTo>
                <a:lnTo>
                  <a:pt x="1056132" y="237744"/>
                </a:lnTo>
                <a:lnTo>
                  <a:pt x="1060704" y="233172"/>
                </a:lnTo>
                <a:lnTo>
                  <a:pt x="1066800" y="233172"/>
                </a:lnTo>
                <a:lnTo>
                  <a:pt x="1066800" y="2377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80119" y="6580631"/>
            <a:ext cx="1056132" cy="2316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75547" y="6574535"/>
            <a:ext cx="1066800" cy="243840"/>
          </a:xfrm>
          <a:custGeom>
            <a:avLst/>
            <a:gdLst/>
            <a:ahLst/>
            <a:cxnLst/>
            <a:rect l="l" t="t" r="r" b="b"/>
            <a:pathLst>
              <a:path w="1066800" h="243840">
                <a:moveTo>
                  <a:pt x="1066800" y="243840"/>
                </a:moveTo>
                <a:lnTo>
                  <a:pt x="0" y="243840"/>
                </a:lnTo>
                <a:lnTo>
                  <a:pt x="0" y="0"/>
                </a:lnTo>
                <a:lnTo>
                  <a:pt x="1066800" y="0"/>
                </a:lnTo>
                <a:lnTo>
                  <a:pt x="1066800" y="6096"/>
                </a:lnTo>
                <a:lnTo>
                  <a:pt x="10668" y="6096"/>
                </a:lnTo>
                <a:lnTo>
                  <a:pt x="4572" y="10668"/>
                </a:lnTo>
                <a:lnTo>
                  <a:pt x="10668" y="10668"/>
                </a:lnTo>
                <a:lnTo>
                  <a:pt x="10668" y="233172"/>
                </a:lnTo>
                <a:lnTo>
                  <a:pt x="4572" y="233172"/>
                </a:lnTo>
                <a:lnTo>
                  <a:pt x="10668" y="237744"/>
                </a:lnTo>
                <a:lnTo>
                  <a:pt x="1066800" y="237744"/>
                </a:lnTo>
                <a:lnTo>
                  <a:pt x="1066800" y="243840"/>
                </a:lnTo>
                <a:close/>
              </a:path>
              <a:path w="1066800" h="243840">
                <a:moveTo>
                  <a:pt x="10668" y="10668"/>
                </a:moveTo>
                <a:lnTo>
                  <a:pt x="4572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066800" h="243840">
                <a:moveTo>
                  <a:pt x="1056132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056132" y="6096"/>
                </a:lnTo>
                <a:lnTo>
                  <a:pt x="1056132" y="10668"/>
                </a:lnTo>
                <a:close/>
              </a:path>
              <a:path w="1066800" h="243840">
                <a:moveTo>
                  <a:pt x="1056132" y="237744"/>
                </a:moveTo>
                <a:lnTo>
                  <a:pt x="1056132" y="6096"/>
                </a:lnTo>
                <a:lnTo>
                  <a:pt x="1060704" y="10668"/>
                </a:lnTo>
                <a:lnTo>
                  <a:pt x="1066800" y="10668"/>
                </a:lnTo>
                <a:lnTo>
                  <a:pt x="1066800" y="233172"/>
                </a:lnTo>
                <a:lnTo>
                  <a:pt x="1060704" y="233172"/>
                </a:lnTo>
                <a:lnTo>
                  <a:pt x="1056132" y="237744"/>
                </a:lnTo>
                <a:close/>
              </a:path>
              <a:path w="1066800" h="243840">
                <a:moveTo>
                  <a:pt x="1066800" y="10668"/>
                </a:moveTo>
                <a:lnTo>
                  <a:pt x="1060704" y="10668"/>
                </a:lnTo>
                <a:lnTo>
                  <a:pt x="1056132" y="6096"/>
                </a:lnTo>
                <a:lnTo>
                  <a:pt x="1066800" y="6096"/>
                </a:lnTo>
                <a:lnTo>
                  <a:pt x="1066800" y="10668"/>
                </a:lnTo>
                <a:close/>
              </a:path>
              <a:path w="1066800" h="243840">
                <a:moveTo>
                  <a:pt x="10668" y="237744"/>
                </a:moveTo>
                <a:lnTo>
                  <a:pt x="4572" y="233172"/>
                </a:lnTo>
                <a:lnTo>
                  <a:pt x="10668" y="233172"/>
                </a:lnTo>
                <a:lnTo>
                  <a:pt x="10668" y="237744"/>
                </a:lnTo>
                <a:close/>
              </a:path>
              <a:path w="1066800" h="243840">
                <a:moveTo>
                  <a:pt x="1056132" y="237744"/>
                </a:moveTo>
                <a:lnTo>
                  <a:pt x="10668" y="237744"/>
                </a:lnTo>
                <a:lnTo>
                  <a:pt x="10668" y="233172"/>
                </a:lnTo>
                <a:lnTo>
                  <a:pt x="1056132" y="233172"/>
                </a:lnTo>
                <a:lnTo>
                  <a:pt x="1056132" y="237744"/>
                </a:lnTo>
                <a:close/>
              </a:path>
              <a:path w="1066800" h="243840">
                <a:moveTo>
                  <a:pt x="1066800" y="237744"/>
                </a:moveTo>
                <a:lnTo>
                  <a:pt x="1056132" y="237744"/>
                </a:lnTo>
                <a:lnTo>
                  <a:pt x="1060704" y="233172"/>
                </a:lnTo>
                <a:lnTo>
                  <a:pt x="1066800" y="233172"/>
                </a:lnTo>
                <a:lnTo>
                  <a:pt x="1066800" y="237744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676037" y="5776928"/>
            <a:ext cx="889635" cy="9982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주제영역</a:t>
            </a:r>
            <a:r>
              <a:rPr sz="900" spc="40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추가</a:t>
            </a:r>
            <a:endParaRPr sz="900">
              <a:latin typeface="Noto Sans CJK JP Regular"/>
              <a:cs typeface="Noto Sans CJK JP Regular"/>
            </a:endParaRPr>
          </a:p>
          <a:p>
            <a:pPr marL="184150" marR="142240" indent="-58419">
              <a:lnSpc>
                <a:spcPct val="202199"/>
              </a:lnSpc>
            </a:pPr>
            <a:r>
              <a:rPr sz="900" spc="80" dirty="0">
                <a:latin typeface="Noto Sans CJK JP Regular"/>
                <a:cs typeface="Noto Sans CJK JP Regular"/>
              </a:rPr>
              <a:t>테이블</a:t>
            </a:r>
            <a:r>
              <a:rPr sz="900" spc="-15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추가  컬럼</a:t>
            </a:r>
            <a:r>
              <a:rPr sz="900" spc="20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추가</a:t>
            </a:r>
            <a:endParaRPr sz="900">
              <a:latin typeface="Noto Sans CJK JP Regular"/>
              <a:cs typeface="Noto Sans CJK JP Regular"/>
            </a:endParaRPr>
          </a:p>
          <a:p>
            <a:pPr marR="5080" algn="ctr">
              <a:lnSpc>
                <a:spcPct val="100000"/>
              </a:lnSpc>
              <a:spcBef>
                <a:spcPts val="1115"/>
              </a:spcBef>
            </a:pPr>
            <a:r>
              <a:rPr sz="900" spc="-15" dirty="0">
                <a:latin typeface="Noto Sans CJK JP Regular"/>
                <a:cs typeface="Noto Sans CJK JP Regular"/>
              </a:rPr>
              <a:t>시</a:t>
            </a:r>
            <a:r>
              <a:rPr sz="900" spc="-25" dirty="0">
                <a:latin typeface="Noto Sans CJK JP Regular"/>
                <a:cs typeface="Noto Sans CJK JP Regular"/>
              </a:rPr>
              <a:t>계</a:t>
            </a:r>
            <a:r>
              <a:rPr sz="900" spc="125" dirty="0">
                <a:latin typeface="Noto Sans CJK JP Regular"/>
                <a:cs typeface="Noto Sans CJK JP Regular"/>
              </a:rPr>
              <a:t>열</a:t>
            </a:r>
            <a:r>
              <a:rPr sz="900" spc="-15" dirty="0">
                <a:latin typeface="Noto Sans CJK JP Regular"/>
                <a:cs typeface="Noto Sans CJK JP Regular"/>
              </a:rPr>
              <a:t>데</a:t>
            </a:r>
            <a:r>
              <a:rPr sz="900" spc="-25" dirty="0">
                <a:latin typeface="Noto Sans CJK JP Regular"/>
                <a:cs typeface="Noto Sans CJK JP Regular"/>
              </a:rPr>
              <a:t>이</a:t>
            </a:r>
            <a:r>
              <a:rPr sz="900" spc="114" dirty="0">
                <a:latin typeface="Noto Sans CJK JP Regular"/>
                <a:cs typeface="Noto Sans CJK JP Regular"/>
              </a:rPr>
              <a:t>터</a:t>
            </a:r>
            <a:r>
              <a:rPr sz="900" spc="-15" dirty="0">
                <a:latin typeface="Noto Sans CJK JP Regular"/>
                <a:cs typeface="Noto Sans CJK JP Regular"/>
              </a:rPr>
              <a:t>확</a:t>
            </a:r>
            <a:r>
              <a:rPr sz="900" spc="80" dirty="0">
                <a:latin typeface="Noto Sans CJK JP Regular"/>
                <a:cs typeface="Noto Sans CJK JP Regular"/>
              </a:rPr>
              <a:t>보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289035" y="6158484"/>
            <a:ext cx="182879" cy="18288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18432" y="5355335"/>
            <a:ext cx="198120" cy="1981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265128" y="5350251"/>
            <a:ext cx="10477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7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448044" y="5355335"/>
            <a:ext cx="198120" cy="1981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494760" y="5350251"/>
            <a:ext cx="104775" cy="1955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00" spc="7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360676" y="5908040"/>
            <a:ext cx="370332" cy="6756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97052" y="5640324"/>
            <a:ext cx="431800" cy="1251585"/>
          </a:xfrm>
          <a:custGeom>
            <a:avLst/>
            <a:gdLst/>
            <a:ahLst/>
            <a:cxnLst/>
            <a:rect l="l" t="t" r="r" b="b"/>
            <a:pathLst>
              <a:path w="431800" h="1251584">
                <a:moveTo>
                  <a:pt x="0" y="0"/>
                </a:moveTo>
                <a:lnTo>
                  <a:pt x="431292" y="0"/>
                </a:lnTo>
                <a:lnTo>
                  <a:pt x="431292" y="1251204"/>
                </a:lnTo>
                <a:lnTo>
                  <a:pt x="0" y="125120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29639" y="5762244"/>
            <a:ext cx="147828" cy="9906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0956" y="563270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73152" y="86868"/>
                </a:moveTo>
                <a:lnTo>
                  <a:pt x="0" y="13716"/>
                </a:lnTo>
                <a:lnTo>
                  <a:pt x="13716" y="0"/>
                </a:lnTo>
                <a:lnTo>
                  <a:pt x="86868" y="73152"/>
                </a:lnTo>
                <a:lnTo>
                  <a:pt x="73152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91000" y="5640324"/>
            <a:ext cx="429895" cy="1251585"/>
          </a:xfrm>
          <a:custGeom>
            <a:avLst/>
            <a:gdLst/>
            <a:ahLst/>
            <a:cxnLst/>
            <a:rect l="l" t="t" r="r" b="b"/>
            <a:pathLst>
              <a:path w="429895" h="1251584">
                <a:moveTo>
                  <a:pt x="0" y="0"/>
                </a:moveTo>
                <a:lnTo>
                  <a:pt x="429768" y="0"/>
                </a:lnTo>
                <a:lnTo>
                  <a:pt x="429768" y="1251204"/>
                </a:lnTo>
                <a:lnTo>
                  <a:pt x="0" y="125120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242815" y="5846064"/>
            <a:ext cx="309372" cy="8366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183380" y="563270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73152" y="86868"/>
                </a:moveTo>
                <a:lnTo>
                  <a:pt x="0" y="13716"/>
                </a:lnTo>
                <a:lnTo>
                  <a:pt x="13716" y="0"/>
                </a:lnTo>
                <a:lnTo>
                  <a:pt x="86868" y="73152"/>
                </a:lnTo>
                <a:lnTo>
                  <a:pt x="73152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440424" y="5640324"/>
            <a:ext cx="431800" cy="1251585"/>
          </a:xfrm>
          <a:custGeom>
            <a:avLst/>
            <a:gdLst/>
            <a:ahLst/>
            <a:cxnLst/>
            <a:rect l="l" t="t" r="r" b="b"/>
            <a:pathLst>
              <a:path w="431800" h="1251584">
                <a:moveTo>
                  <a:pt x="0" y="0"/>
                </a:moveTo>
                <a:lnTo>
                  <a:pt x="431292" y="0"/>
                </a:lnTo>
                <a:lnTo>
                  <a:pt x="431292" y="1251204"/>
                </a:lnTo>
                <a:lnTo>
                  <a:pt x="0" y="125120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74535" y="5762244"/>
            <a:ext cx="147827" cy="9951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434328" y="563270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73152" y="86868"/>
                </a:moveTo>
                <a:lnTo>
                  <a:pt x="0" y="13716"/>
                </a:lnTo>
                <a:lnTo>
                  <a:pt x="13716" y="0"/>
                </a:lnTo>
                <a:lnTo>
                  <a:pt x="86868" y="73152"/>
                </a:lnTo>
                <a:lnTo>
                  <a:pt x="73152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535679" y="3817873"/>
            <a:ext cx="370332" cy="6413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3813048" y="3041904"/>
            <a:ext cx="1097280" cy="553720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14287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12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신규 </a:t>
            </a:r>
            <a:r>
              <a:rPr sz="1000" spc="100" dirty="0">
                <a:latin typeface="Times New Roman"/>
                <a:cs typeface="Times New Roman"/>
              </a:rPr>
              <a:t>Group</a:t>
            </a:r>
            <a:r>
              <a:rPr sz="1000" spc="-85" dirty="0">
                <a:latin typeface="Times New Roman"/>
                <a:cs typeface="Times New Roman"/>
              </a:rPr>
              <a:t> </a:t>
            </a:r>
            <a:r>
              <a:rPr sz="1000" spc="65" dirty="0">
                <a:latin typeface="Times New Roman"/>
                <a:cs typeface="Times New Roman"/>
              </a:rPr>
              <a:t>DS</a:t>
            </a:r>
            <a:endParaRPr sz="1000">
              <a:latin typeface="Times New Roman"/>
              <a:cs typeface="Times New Roman"/>
            </a:endParaRPr>
          </a:p>
          <a:p>
            <a:pPr marL="43815">
              <a:lnSpc>
                <a:spcPct val="100000"/>
              </a:lnSpc>
              <a:spcBef>
                <a:spcPts val="13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및 </a:t>
            </a:r>
            <a:r>
              <a:rPr sz="1000" spc="75" dirty="0">
                <a:latin typeface="Times New Roman"/>
                <a:cs typeface="Times New Roman"/>
              </a:rPr>
              <a:t>Local </a:t>
            </a:r>
            <a:r>
              <a:rPr sz="1000" spc="65" dirty="0">
                <a:latin typeface="Times New Roman"/>
                <a:cs typeface="Times New Roman"/>
              </a:rPr>
              <a:t>DS</a:t>
            </a:r>
            <a:r>
              <a:rPr sz="1000" spc="-16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분석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9212580" y="3073908"/>
            <a:ext cx="373380" cy="1795780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121285" rIns="0" bIns="0" rtlCol="0">
            <a:spAutoFit/>
          </a:bodyPr>
          <a:lstStyle/>
          <a:p>
            <a:pPr marL="120014" marR="115570" algn="just">
              <a:lnSpc>
                <a:spcPct val="101000"/>
              </a:lnSpc>
              <a:spcBef>
                <a:spcPts val="955"/>
              </a:spcBef>
            </a:pPr>
            <a:r>
              <a:rPr sz="1000" spc="60" dirty="0">
                <a:latin typeface="Noto Sans CJK JP Regular"/>
                <a:cs typeface="Noto Sans CJK JP Regular"/>
              </a:rPr>
              <a:t>신  규</a:t>
            </a:r>
            <a:endParaRPr sz="1000">
              <a:latin typeface="Noto Sans CJK JP Regular"/>
              <a:cs typeface="Noto Sans CJK JP Regular"/>
            </a:endParaRPr>
          </a:p>
          <a:p>
            <a:pPr marL="138430" marR="133350" algn="ctr">
              <a:lnSpc>
                <a:spcPct val="101000"/>
              </a:lnSpc>
              <a:spcBef>
                <a:spcPts val="1225"/>
              </a:spcBef>
            </a:pPr>
            <a:r>
              <a:rPr sz="1000" spc="5" dirty="0">
                <a:latin typeface="Times New Roman"/>
                <a:cs typeface="Times New Roman"/>
              </a:rPr>
              <a:t>D  </a:t>
            </a:r>
            <a:r>
              <a:rPr sz="1000" spc="120" dirty="0">
                <a:latin typeface="Times New Roman"/>
                <a:cs typeface="Times New Roman"/>
              </a:rPr>
              <a:t>S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Times New Roman"/>
              <a:cs typeface="Times New Roman"/>
            </a:endParaRPr>
          </a:p>
          <a:p>
            <a:pPr marL="120014" marR="115570" algn="just">
              <a:lnSpc>
                <a:spcPct val="101299"/>
              </a:lnSpc>
            </a:pPr>
            <a:r>
              <a:rPr sz="1000" spc="50" dirty="0">
                <a:latin typeface="Noto Sans CJK JP Regular"/>
                <a:cs typeface="Noto Sans CJK JP Regular"/>
              </a:rPr>
              <a:t>결  과  검  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355591" y="3595115"/>
            <a:ext cx="739140" cy="868680"/>
          </a:xfrm>
          <a:custGeom>
            <a:avLst/>
            <a:gdLst/>
            <a:ahLst/>
            <a:cxnLst/>
            <a:rect l="l" t="t" r="r" b="b"/>
            <a:pathLst>
              <a:path w="739139" h="868679">
                <a:moveTo>
                  <a:pt x="661416" y="836676"/>
                </a:moveTo>
                <a:lnTo>
                  <a:pt x="3048" y="836676"/>
                </a:lnTo>
                <a:lnTo>
                  <a:pt x="0" y="833628"/>
                </a:lnTo>
                <a:lnTo>
                  <a:pt x="0" y="0"/>
                </a:lnTo>
                <a:lnTo>
                  <a:pt x="12192" y="0"/>
                </a:lnTo>
                <a:lnTo>
                  <a:pt x="12192" y="824484"/>
                </a:lnTo>
                <a:lnTo>
                  <a:pt x="6096" y="824484"/>
                </a:lnTo>
                <a:lnTo>
                  <a:pt x="12192" y="830580"/>
                </a:lnTo>
                <a:lnTo>
                  <a:pt x="661416" y="830580"/>
                </a:lnTo>
                <a:lnTo>
                  <a:pt x="661416" y="836676"/>
                </a:lnTo>
                <a:close/>
              </a:path>
              <a:path w="739139" h="868679">
                <a:moveTo>
                  <a:pt x="661416" y="868680"/>
                </a:moveTo>
                <a:lnTo>
                  <a:pt x="661416" y="790956"/>
                </a:lnTo>
                <a:lnTo>
                  <a:pt x="727182" y="824484"/>
                </a:lnTo>
                <a:lnTo>
                  <a:pt x="675132" y="824484"/>
                </a:lnTo>
                <a:lnTo>
                  <a:pt x="675132" y="836676"/>
                </a:lnTo>
                <a:lnTo>
                  <a:pt x="726704" y="836676"/>
                </a:lnTo>
                <a:lnTo>
                  <a:pt x="661416" y="868680"/>
                </a:lnTo>
                <a:close/>
              </a:path>
              <a:path w="739139" h="868679">
                <a:moveTo>
                  <a:pt x="12192" y="830580"/>
                </a:moveTo>
                <a:lnTo>
                  <a:pt x="6096" y="824484"/>
                </a:lnTo>
                <a:lnTo>
                  <a:pt x="12192" y="824484"/>
                </a:lnTo>
                <a:lnTo>
                  <a:pt x="12192" y="830580"/>
                </a:lnTo>
                <a:close/>
              </a:path>
              <a:path w="739139" h="868679">
                <a:moveTo>
                  <a:pt x="661416" y="830580"/>
                </a:moveTo>
                <a:lnTo>
                  <a:pt x="12192" y="830580"/>
                </a:lnTo>
                <a:lnTo>
                  <a:pt x="12192" y="824484"/>
                </a:lnTo>
                <a:lnTo>
                  <a:pt x="661416" y="824484"/>
                </a:lnTo>
                <a:lnTo>
                  <a:pt x="661416" y="830580"/>
                </a:lnTo>
                <a:close/>
              </a:path>
              <a:path w="739139" h="868679">
                <a:moveTo>
                  <a:pt x="726704" y="836676"/>
                </a:moveTo>
                <a:lnTo>
                  <a:pt x="675132" y="836676"/>
                </a:lnTo>
                <a:lnTo>
                  <a:pt x="675132" y="824484"/>
                </a:lnTo>
                <a:lnTo>
                  <a:pt x="727182" y="824484"/>
                </a:lnTo>
                <a:lnTo>
                  <a:pt x="739140" y="830580"/>
                </a:lnTo>
                <a:lnTo>
                  <a:pt x="726704" y="836676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26948" y="3041904"/>
            <a:ext cx="1821180" cy="1798320"/>
          </a:xfrm>
          <a:custGeom>
            <a:avLst/>
            <a:gdLst/>
            <a:ahLst/>
            <a:cxnLst/>
            <a:rect l="l" t="t" r="r" b="b"/>
            <a:pathLst>
              <a:path w="1821180" h="1798320">
                <a:moveTo>
                  <a:pt x="0" y="0"/>
                </a:moveTo>
                <a:lnTo>
                  <a:pt x="1821180" y="0"/>
                </a:lnTo>
                <a:lnTo>
                  <a:pt x="1821180" y="1798320"/>
                </a:lnTo>
                <a:lnTo>
                  <a:pt x="0" y="1798320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4483" y="3447288"/>
            <a:ext cx="1301495" cy="41148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9911" y="3442715"/>
            <a:ext cx="1310640" cy="421005"/>
          </a:xfrm>
          <a:custGeom>
            <a:avLst/>
            <a:gdLst/>
            <a:ahLst/>
            <a:cxnLst/>
            <a:rect l="l" t="t" r="r" b="b"/>
            <a:pathLst>
              <a:path w="1310639" h="421004">
                <a:moveTo>
                  <a:pt x="1310640" y="420624"/>
                </a:moveTo>
                <a:lnTo>
                  <a:pt x="0" y="420624"/>
                </a:lnTo>
                <a:lnTo>
                  <a:pt x="0" y="0"/>
                </a:lnTo>
                <a:lnTo>
                  <a:pt x="1239012" y="0"/>
                </a:lnTo>
                <a:lnTo>
                  <a:pt x="124358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411480"/>
                </a:lnTo>
                <a:lnTo>
                  <a:pt x="4572" y="411480"/>
                </a:lnTo>
                <a:lnTo>
                  <a:pt x="9144" y="416052"/>
                </a:lnTo>
                <a:lnTo>
                  <a:pt x="1310640" y="416052"/>
                </a:lnTo>
                <a:lnTo>
                  <a:pt x="1310640" y="420624"/>
                </a:lnTo>
                <a:close/>
              </a:path>
              <a:path w="1310639" h="421004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310639" h="421004">
                <a:moveTo>
                  <a:pt x="1235964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243584" y="4572"/>
                </a:lnTo>
                <a:lnTo>
                  <a:pt x="1246632" y="7620"/>
                </a:lnTo>
                <a:lnTo>
                  <a:pt x="1234440" y="7620"/>
                </a:lnTo>
                <a:lnTo>
                  <a:pt x="1235964" y="9144"/>
                </a:lnTo>
                <a:close/>
              </a:path>
              <a:path w="1310639" h="421004">
                <a:moveTo>
                  <a:pt x="1301496" y="74676"/>
                </a:moveTo>
                <a:lnTo>
                  <a:pt x="1234440" y="7620"/>
                </a:lnTo>
                <a:lnTo>
                  <a:pt x="1237488" y="9144"/>
                </a:lnTo>
                <a:lnTo>
                  <a:pt x="1248156" y="9144"/>
                </a:lnTo>
                <a:lnTo>
                  <a:pt x="1310640" y="71628"/>
                </a:lnTo>
                <a:lnTo>
                  <a:pt x="1310640" y="73152"/>
                </a:lnTo>
                <a:lnTo>
                  <a:pt x="1301496" y="73152"/>
                </a:lnTo>
                <a:lnTo>
                  <a:pt x="1301496" y="74676"/>
                </a:lnTo>
                <a:close/>
              </a:path>
              <a:path w="1310639" h="421004">
                <a:moveTo>
                  <a:pt x="1248156" y="9144"/>
                </a:moveTo>
                <a:lnTo>
                  <a:pt x="1237488" y="9144"/>
                </a:lnTo>
                <a:lnTo>
                  <a:pt x="1234440" y="7620"/>
                </a:lnTo>
                <a:lnTo>
                  <a:pt x="1246632" y="7620"/>
                </a:lnTo>
                <a:lnTo>
                  <a:pt x="1248156" y="9144"/>
                </a:lnTo>
                <a:close/>
              </a:path>
              <a:path w="1310639" h="421004">
                <a:moveTo>
                  <a:pt x="1303020" y="76200"/>
                </a:moveTo>
                <a:lnTo>
                  <a:pt x="1301496" y="74676"/>
                </a:lnTo>
                <a:lnTo>
                  <a:pt x="1301496" y="73152"/>
                </a:lnTo>
                <a:lnTo>
                  <a:pt x="1303020" y="76200"/>
                </a:lnTo>
                <a:close/>
              </a:path>
              <a:path w="1310639" h="421004">
                <a:moveTo>
                  <a:pt x="1310640" y="76200"/>
                </a:moveTo>
                <a:lnTo>
                  <a:pt x="1303020" y="76200"/>
                </a:lnTo>
                <a:lnTo>
                  <a:pt x="1301496" y="73152"/>
                </a:lnTo>
                <a:lnTo>
                  <a:pt x="1310640" y="73152"/>
                </a:lnTo>
                <a:lnTo>
                  <a:pt x="1310640" y="76200"/>
                </a:lnTo>
                <a:close/>
              </a:path>
              <a:path w="1310639" h="421004">
                <a:moveTo>
                  <a:pt x="1301496" y="416052"/>
                </a:moveTo>
                <a:lnTo>
                  <a:pt x="1301496" y="74676"/>
                </a:lnTo>
                <a:lnTo>
                  <a:pt x="1303020" y="76200"/>
                </a:lnTo>
                <a:lnTo>
                  <a:pt x="1310640" y="76200"/>
                </a:lnTo>
                <a:lnTo>
                  <a:pt x="1310640" y="411480"/>
                </a:lnTo>
                <a:lnTo>
                  <a:pt x="1306068" y="411480"/>
                </a:lnTo>
                <a:lnTo>
                  <a:pt x="1301496" y="416052"/>
                </a:lnTo>
                <a:close/>
              </a:path>
              <a:path w="1310639" h="421004">
                <a:moveTo>
                  <a:pt x="9144" y="416052"/>
                </a:moveTo>
                <a:lnTo>
                  <a:pt x="4572" y="411480"/>
                </a:lnTo>
                <a:lnTo>
                  <a:pt x="9144" y="411480"/>
                </a:lnTo>
                <a:lnTo>
                  <a:pt x="9144" y="416052"/>
                </a:lnTo>
                <a:close/>
              </a:path>
              <a:path w="1310639" h="421004">
                <a:moveTo>
                  <a:pt x="1301496" y="416052"/>
                </a:moveTo>
                <a:lnTo>
                  <a:pt x="9144" y="416052"/>
                </a:lnTo>
                <a:lnTo>
                  <a:pt x="9144" y="411480"/>
                </a:lnTo>
                <a:lnTo>
                  <a:pt x="1301496" y="411480"/>
                </a:lnTo>
                <a:lnTo>
                  <a:pt x="1301496" y="416052"/>
                </a:lnTo>
                <a:close/>
              </a:path>
              <a:path w="1310639" h="421004">
                <a:moveTo>
                  <a:pt x="1310640" y="416052"/>
                </a:moveTo>
                <a:lnTo>
                  <a:pt x="1301496" y="416052"/>
                </a:lnTo>
                <a:lnTo>
                  <a:pt x="1306068" y="411480"/>
                </a:lnTo>
                <a:lnTo>
                  <a:pt x="1310640" y="411480"/>
                </a:lnTo>
                <a:lnTo>
                  <a:pt x="1310640" y="416052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1014976" y="3134344"/>
            <a:ext cx="1109980" cy="532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20"/>
              </a:spcBef>
            </a:pPr>
            <a:r>
              <a:rPr sz="1000" spc="35" dirty="0">
                <a:latin typeface="Times New Roman"/>
                <a:cs typeface="Times New Roman"/>
              </a:rPr>
              <a:t>AS-IS </a:t>
            </a:r>
            <a:r>
              <a:rPr sz="1000" spc="65" dirty="0">
                <a:latin typeface="Times New Roman"/>
                <a:cs typeface="Times New Roman"/>
              </a:rPr>
              <a:t>DS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spc="90" dirty="0">
                <a:latin typeface="Times New Roman"/>
                <a:cs typeface="Times New Roman"/>
              </a:rPr>
              <a:t>Batch</a:t>
            </a: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50" dirty="0">
                <a:latin typeface="Noto Sans CJK JP Regular"/>
                <a:cs typeface="Noto Sans CJK JP Regular"/>
              </a:rPr>
              <a:t>과거이력대비이상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249676" y="3641833"/>
            <a:ext cx="4394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-25" dirty="0">
                <a:latin typeface="Noto Sans CJK JP Regular"/>
                <a:cs typeface="Noto Sans CJK JP Regular"/>
              </a:rPr>
              <a:t>특</a:t>
            </a:r>
            <a:r>
              <a:rPr sz="900" spc="-15" dirty="0">
                <a:latin typeface="Noto Sans CJK JP Regular"/>
                <a:cs typeface="Noto Sans CJK JP Regular"/>
              </a:rPr>
              <a:t>이</a:t>
            </a:r>
            <a:r>
              <a:rPr sz="900" spc="-25" dirty="0">
                <a:latin typeface="Noto Sans CJK JP Regular"/>
                <a:cs typeface="Noto Sans CJK JP Regular"/>
              </a:rPr>
              <a:t>거</a:t>
            </a:r>
            <a:r>
              <a:rPr sz="900" spc="80" dirty="0">
                <a:latin typeface="Noto Sans CJK JP Regular"/>
                <a:cs typeface="Noto Sans CJK JP Regular"/>
              </a:rPr>
              <a:t>래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929639" y="3681984"/>
            <a:ext cx="1301496" cy="411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25067" y="3677411"/>
            <a:ext cx="1310640" cy="422275"/>
          </a:xfrm>
          <a:custGeom>
            <a:avLst/>
            <a:gdLst/>
            <a:ahLst/>
            <a:cxnLst/>
            <a:rect l="l" t="t" r="r" b="b"/>
            <a:pathLst>
              <a:path w="1310639" h="422275">
                <a:moveTo>
                  <a:pt x="1310640" y="422148"/>
                </a:moveTo>
                <a:lnTo>
                  <a:pt x="0" y="422148"/>
                </a:lnTo>
                <a:lnTo>
                  <a:pt x="0" y="0"/>
                </a:lnTo>
                <a:lnTo>
                  <a:pt x="1239012" y="0"/>
                </a:lnTo>
                <a:lnTo>
                  <a:pt x="1243584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411480"/>
                </a:lnTo>
                <a:lnTo>
                  <a:pt x="4572" y="411480"/>
                </a:lnTo>
                <a:lnTo>
                  <a:pt x="9144" y="416052"/>
                </a:lnTo>
                <a:lnTo>
                  <a:pt x="1310640" y="416052"/>
                </a:lnTo>
                <a:lnTo>
                  <a:pt x="1310640" y="422148"/>
                </a:lnTo>
                <a:close/>
              </a:path>
              <a:path w="1310639" h="42227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310639" h="422275">
                <a:moveTo>
                  <a:pt x="1234473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243584" y="4572"/>
                </a:lnTo>
                <a:lnTo>
                  <a:pt x="1246632" y="7620"/>
                </a:lnTo>
                <a:lnTo>
                  <a:pt x="1232916" y="7620"/>
                </a:lnTo>
                <a:lnTo>
                  <a:pt x="1234473" y="9144"/>
                </a:lnTo>
                <a:close/>
              </a:path>
              <a:path w="1310639" h="422275">
                <a:moveTo>
                  <a:pt x="1301496" y="74709"/>
                </a:moveTo>
                <a:lnTo>
                  <a:pt x="1232916" y="7620"/>
                </a:lnTo>
                <a:lnTo>
                  <a:pt x="1237488" y="9144"/>
                </a:lnTo>
                <a:lnTo>
                  <a:pt x="1248156" y="9144"/>
                </a:lnTo>
                <a:lnTo>
                  <a:pt x="1310640" y="71628"/>
                </a:lnTo>
                <a:lnTo>
                  <a:pt x="1310640" y="73152"/>
                </a:lnTo>
                <a:lnTo>
                  <a:pt x="1301496" y="73152"/>
                </a:lnTo>
                <a:lnTo>
                  <a:pt x="1301496" y="74709"/>
                </a:lnTo>
                <a:close/>
              </a:path>
              <a:path w="1310639" h="422275">
                <a:moveTo>
                  <a:pt x="1248156" y="9144"/>
                </a:moveTo>
                <a:lnTo>
                  <a:pt x="1237488" y="9144"/>
                </a:lnTo>
                <a:lnTo>
                  <a:pt x="1232916" y="7620"/>
                </a:lnTo>
                <a:lnTo>
                  <a:pt x="1246632" y="7620"/>
                </a:lnTo>
                <a:lnTo>
                  <a:pt x="1248156" y="9144"/>
                </a:lnTo>
                <a:close/>
              </a:path>
              <a:path w="1310639" h="422275">
                <a:moveTo>
                  <a:pt x="1303020" y="76200"/>
                </a:moveTo>
                <a:lnTo>
                  <a:pt x="1301496" y="74709"/>
                </a:lnTo>
                <a:lnTo>
                  <a:pt x="1301496" y="73152"/>
                </a:lnTo>
                <a:lnTo>
                  <a:pt x="1303020" y="76200"/>
                </a:lnTo>
                <a:close/>
              </a:path>
              <a:path w="1310639" h="422275">
                <a:moveTo>
                  <a:pt x="1310640" y="76200"/>
                </a:moveTo>
                <a:lnTo>
                  <a:pt x="1303020" y="76200"/>
                </a:lnTo>
                <a:lnTo>
                  <a:pt x="1301496" y="73152"/>
                </a:lnTo>
                <a:lnTo>
                  <a:pt x="1310640" y="73152"/>
                </a:lnTo>
                <a:lnTo>
                  <a:pt x="1310640" y="76200"/>
                </a:lnTo>
                <a:close/>
              </a:path>
              <a:path w="1310639" h="422275">
                <a:moveTo>
                  <a:pt x="1301496" y="416052"/>
                </a:moveTo>
                <a:lnTo>
                  <a:pt x="1301496" y="74709"/>
                </a:lnTo>
                <a:lnTo>
                  <a:pt x="1303020" y="76200"/>
                </a:lnTo>
                <a:lnTo>
                  <a:pt x="1310640" y="76200"/>
                </a:lnTo>
                <a:lnTo>
                  <a:pt x="1310640" y="411480"/>
                </a:lnTo>
                <a:lnTo>
                  <a:pt x="1306068" y="411480"/>
                </a:lnTo>
                <a:lnTo>
                  <a:pt x="1301496" y="416052"/>
                </a:lnTo>
                <a:close/>
              </a:path>
              <a:path w="1310639" h="422275">
                <a:moveTo>
                  <a:pt x="9144" y="416052"/>
                </a:moveTo>
                <a:lnTo>
                  <a:pt x="4572" y="411480"/>
                </a:lnTo>
                <a:lnTo>
                  <a:pt x="9144" y="411480"/>
                </a:lnTo>
                <a:lnTo>
                  <a:pt x="9144" y="416052"/>
                </a:lnTo>
                <a:close/>
              </a:path>
              <a:path w="1310639" h="422275">
                <a:moveTo>
                  <a:pt x="1301496" y="416052"/>
                </a:moveTo>
                <a:lnTo>
                  <a:pt x="9144" y="416052"/>
                </a:lnTo>
                <a:lnTo>
                  <a:pt x="9144" y="411480"/>
                </a:lnTo>
                <a:lnTo>
                  <a:pt x="1301496" y="411480"/>
                </a:lnTo>
                <a:lnTo>
                  <a:pt x="1301496" y="416052"/>
                </a:lnTo>
                <a:close/>
              </a:path>
              <a:path w="1310639" h="422275">
                <a:moveTo>
                  <a:pt x="1310640" y="416052"/>
                </a:moveTo>
                <a:lnTo>
                  <a:pt x="1301496" y="416052"/>
                </a:lnTo>
                <a:lnTo>
                  <a:pt x="1306068" y="411480"/>
                </a:lnTo>
                <a:lnTo>
                  <a:pt x="1310640" y="411480"/>
                </a:lnTo>
                <a:lnTo>
                  <a:pt x="1310640" y="416052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018030" y="3736314"/>
            <a:ext cx="67246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30" dirty="0">
                <a:latin typeface="Noto Sans CJK JP Regular"/>
                <a:cs typeface="Noto Sans CJK JP Regular"/>
              </a:rPr>
              <a:t>고위험계좌은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1034796" y="3931920"/>
            <a:ext cx="1301496" cy="4130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30224" y="3927347"/>
            <a:ext cx="1310640" cy="422275"/>
          </a:xfrm>
          <a:custGeom>
            <a:avLst/>
            <a:gdLst/>
            <a:ahLst/>
            <a:cxnLst/>
            <a:rect l="l" t="t" r="r" b="b"/>
            <a:pathLst>
              <a:path w="1310639" h="422275">
                <a:moveTo>
                  <a:pt x="1310640" y="422148"/>
                </a:moveTo>
                <a:lnTo>
                  <a:pt x="0" y="422148"/>
                </a:lnTo>
                <a:lnTo>
                  <a:pt x="0" y="0"/>
                </a:lnTo>
                <a:lnTo>
                  <a:pt x="1239012" y="0"/>
                </a:lnTo>
                <a:lnTo>
                  <a:pt x="1243584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413004"/>
                </a:lnTo>
                <a:lnTo>
                  <a:pt x="4572" y="413004"/>
                </a:lnTo>
                <a:lnTo>
                  <a:pt x="9144" y="417576"/>
                </a:lnTo>
                <a:lnTo>
                  <a:pt x="1310640" y="417576"/>
                </a:lnTo>
                <a:lnTo>
                  <a:pt x="1310640" y="422148"/>
                </a:lnTo>
                <a:close/>
              </a:path>
              <a:path w="1310639" h="42227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310639" h="422275">
                <a:moveTo>
                  <a:pt x="1234440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243584" y="4572"/>
                </a:lnTo>
                <a:lnTo>
                  <a:pt x="1248156" y="9144"/>
                </a:lnTo>
                <a:lnTo>
                  <a:pt x="1232916" y="9144"/>
                </a:lnTo>
                <a:lnTo>
                  <a:pt x="1234440" y="10668"/>
                </a:lnTo>
                <a:close/>
              </a:path>
              <a:path w="1310639" h="422275">
                <a:moveTo>
                  <a:pt x="1299972" y="76200"/>
                </a:moveTo>
                <a:lnTo>
                  <a:pt x="1232916" y="9144"/>
                </a:lnTo>
                <a:lnTo>
                  <a:pt x="1237488" y="10668"/>
                </a:lnTo>
                <a:lnTo>
                  <a:pt x="1249680" y="10668"/>
                </a:lnTo>
                <a:lnTo>
                  <a:pt x="1310640" y="71628"/>
                </a:lnTo>
                <a:lnTo>
                  <a:pt x="1310640" y="74676"/>
                </a:lnTo>
                <a:lnTo>
                  <a:pt x="1299972" y="74676"/>
                </a:lnTo>
                <a:lnTo>
                  <a:pt x="1299972" y="76200"/>
                </a:lnTo>
                <a:close/>
              </a:path>
              <a:path w="1310639" h="422275">
                <a:moveTo>
                  <a:pt x="1249680" y="10668"/>
                </a:moveTo>
                <a:lnTo>
                  <a:pt x="1237488" y="10668"/>
                </a:lnTo>
                <a:lnTo>
                  <a:pt x="1232916" y="9144"/>
                </a:lnTo>
                <a:lnTo>
                  <a:pt x="1248156" y="9144"/>
                </a:lnTo>
                <a:lnTo>
                  <a:pt x="1249680" y="10668"/>
                </a:lnTo>
                <a:close/>
              </a:path>
              <a:path w="1310639" h="422275">
                <a:moveTo>
                  <a:pt x="1301496" y="77724"/>
                </a:moveTo>
                <a:lnTo>
                  <a:pt x="1299972" y="76200"/>
                </a:lnTo>
                <a:lnTo>
                  <a:pt x="1299972" y="74676"/>
                </a:lnTo>
                <a:lnTo>
                  <a:pt x="1301496" y="77724"/>
                </a:lnTo>
                <a:close/>
              </a:path>
              <a:path w="1310639" h="422275">
                <a:moveTo>
                  <a:pt x="1310640" y="77724"/>
                </a:moveTo>
                <a:lnTo>
                  <a:pt x="1301496" y="77724"/>
                </a:lnTo>
                <a:lnTo>
                  <a:pt x="1299972" y="74676"/>
                </a:lnTo>
                <a:lnTo>
                  <a:pt x="1310640" y="74676"/>
                </a:lnTo>
                <a:lnTo>
                  <a:pt x="1310640" y="77724"/>
                </a:lnTo>
                <a:close/>
              </a:path>
              <a:path w="1310639" h="422275">
                <a:moveTo>
                  <a:pt x="1299972" y="417576"/>
                </a:moveTo>
                <a:lnTo>
                  <a:pt x="1299972" y="76200"/>
                </a:lnTo>
                <a:lnTo>
                  <a:pt x="1301496" y="77724"/>
                </a:lnTo>
                <a:lnTo>
                  <a:pt x="1310640" y="77724"/>
                </a:lnTo>
                <a:lnTo>
                  <a:pt x="1310640" y="413004"/>
                </a:lnTo>
                <a:lnTo>
                  <a:pt x="1306068" y="413004"/>
                </a:lnTo>
                <a:lnTo>
                  <a:pt x="1299972" y="417576"/>
                </a:lnTo>
                <a:close/>
              </a:path>
              <a:path w="1310639" h="422275">
                <a:moveTo>
                  <a:pt x="9144" y="417576"/>
                </a:moveTo>
                <a:lnTo>
                  <a:pt x="4572" y="413004"/>
                </a:lnTo>
                <a:lnTo>
                  <a:pt x="9144" y="413004"/>
                </a:lnTo>
                <a:lnTo>
                  <a:pt x="9144" y="417576"/>
                </a:lnTo>
                <a:close/>
              </a:path>
              <a:path w="1310639" h="422275">
                <a:moveTo>
                  <a:pt x="1299972" y="417576"/>
                </a:moveTo>
                <a:lnTo>
                  <a:pt x="9144" y="417576"/>
                </a:lnTo>
                <a:lnTo>
                  <a:pt x="9144" y="413004"/>
                </a:lnTo>
                <a:lnTo>
                  <a:pt x="1299972" y="413004"/>
                </a:lnTo>
                <a:lnTo>
                  <a:pt x="1299972" y="417576"/>
                </a:lnTo>
                <a:close/>
              </a:path>
              <a:path w="1310639" h="422275">
                <a:moveTo>
                  <a:pt x="1310640" y="417576"/>
                </a:moveTo>
                <a:lnTo>
                  <a:pt x="1299972" y="417576"/>
                </a:lnTo>
                <a:lnTo>
                  <a:pt x="1306068" y="413004"/>
                </a:lnTo>
                <a:lnTo>
                  <a:pt x="1310640" y="413004"/>
                </a:lnTo>
                <a:lnTo>
                  <a:pt x="1310640" y="41757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1461263" y="3736314"/>
            <a:ext cx="671830" cy="415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latin typeface="Times New Roman"/>
                <a:cs typeface="Times New Roman"/>
              </a:rPr>
              <a:t>/</a:t>
            </a:r>
            <a:r>
              <a:rPr sz="900" spc="180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Noto Sans CJK JP Regular"/>
                <a:cs typeface="Noto Sans CJK JP Regular"/>
              </a:rPr>
              <a:t>행에대한</a:t>
            </a:r>
            <a:endParaRPr sz="9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sz="900" spc="15" dirty="0">
                <a:latin typeface="Noto Sans CJK JP Regular"/>
                <a:cs typeface="Noto Sans CJK JP Regular"/>
              </a:rPr>
              <a:t>자금이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132326" y="3987768"/>
            <a:ext cx="109601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25" dirty="0">
                <a:latin typeface="Noto Sans CJK JP Regular"/>
                <a:cs typeface="Noto Sans CJK JP Regular"/>
              </a:rPr>
              <a:t>급속한</a:t>
            </a:r>
            <a:r>
              <a:rPr sz="1350" spc="37" baseline="55555" dirty="0">
                <a:latin typeface="Noto Sans CJK JP Regular"/>
                <a:cs typeface="Noto Sans CJK JP Regular"/>
              </a:rPr>
              <a:t>활동</a:t>
            </a:r>
            <a:r>
              <a:rPr sz="1350" spc="367" baseline="55555" dirty="0">
                <a:latin typeface="Noto Sans CJK JP Regular"/>
                <a:cs typeface="Noto Sans CJK JP Regular"/>
              </a:rPr>
              <a:t> </a:t>
            </a:r>
            <a:r>
              <a:rPr sz="900" spc="40" dirty="0">
                <a:latin typeface="Noto Sans CJK JP Regular"/>
                <a:cs typeface="Noto Sans CJK JP Regular"/>
              </a:rPr>
              <a:t>동의발생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39952" y="4168140"/>
            <a:ext cx="1301496" cy="411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33855" y="4162044"/>
            <a:ext cx="1312545" cy="422275"/>
          </a:xfrm>
          <a:custGeom>
            <a:avLst/>
            <a:gdLst/>
            <a:ahLst/>
            <a:cxnLst/>
            <a:rect l="l" t="t" r="r" b="b"/>
            <a:pathLst>
              <a:path w="1312545" h="422275">
                <a:moveTo>
                  <a:pt x="1312164" y="422148"/>
                </a:moveTo>
                <a:lnTo>
                  <a:pt x="0" y="422148"/>
                </a:lnTo>
                <a:lnTo>
                  <a:pt x="0" y="0"/>
                </a:lnTo>
                <a:lnTo>
                  <a:pt x="1240536" y="0"/>
                </a:lnTo>
                <a:lnTo>
                  <a:pt x="1246632" y="6096"/>
                </a:lnTo>
                <a:lnTo>
                  <a:pt x="10668" y="6096"/>
                </a:lnTo>
                <a:lnTo>
                  <a:pt x="6096" y="10668"/>
                </a:lnTo>
                <a:lnTo>
                  <a:pt x="10668" y="10668"/>
                </a:lnTo>
                <a:lnTo>
                  <a:pt x="10668" y="413004"/>
                </a:lnTo>
                <a:lnTo>
                  <a:pt x="6096" y="413004"/>
                </a:lnTo>
                <a:lnTo>
                  <a:pt x="10668" y="417576"/>
                </a:lnTo>
                <a:lnTo>
                  <a:pt x="1312164" y="417576"/>
                </a:lnTo>
                <a:lnTo>
                  <a:pt x="1312164" y="422148"/>
                </a:lnTo>
                <a:close/>
              </a:path>
              <a:path w="1312545" h="422275">
                <a:moveTo>
                  <a:pt x="10668" y="10668"/>
                </a:moveTo>
                <a:lnTo>
                  <a:pt x="6096" y="10668"/>
                </a:lnTo>
                <a:lnTo>
                  <a:pt x="10668" y="6096"/>
                </a:lnTo>
                <a:lnTo>
                  <a:pt x="10668" y="10668"/>
                </a:lnTo>
                <a:close/>
              </a:path>
              <a:path w="1312545" h="422275">
                <a:moveTo>
                  <a:pt x="1235964" y="10668"/>
                </a:moveTo>
                <a:lnTo>
                  <a:pt x="10668" y="10668"/>
                </a:lnTo>
                <a:lnTo>
                  <a:pt x="10668" y="6096"/>
                </a:lnTo>
                <a:lnTo>
                  <a:pt x="1246632" y="6096"/>
                </a:lnTo>
                <a:lnTo>
                  <a:pt x="1249680" y="9144"/>
                </a:lnTo>
                <a:lnTo>
                  <a:pt x="1234440" y="9144"/>
                </a:lnTo>
                <a:lnTo>
                  <a:pt x="1235964" y="10668"/>
                </a:lnTo>
                <a:close/>
              </a:path>
              <a:path w="1312545" h="422275">
                <a:moveTo>
                  <a:pt x="1301496" y="76200"/>
                </a:moveTo>
                <a:lnTo>
                  <a:pt x="1234440" y="9144"/>
                </a:lnTo>
                <a:lnTo>
                  <a:pt x="1237488" y="10668"/>
                </a:lnTo>
                <a:lnTo>
                  <a:pt x="1251204" y="10668"/>
                </a:lnTo>
                <a:lnTo>
                  <a:pt x="1312164" y="71628"/>
                </a:lnTo>
                <a:lnTo>
                  <a:pt x="1312164" y="74676"/>
                </a:lnTo>
                <a:lnTo>
                  <a:pt x="1301496" y="74676"/>
                </a:lnTo>
                <a:lnTo>
                  <a:pt x="1301496" y="76200"/>
                </a:lnTo>
                <a:close/>
              </a:path>
              <a:path w="1312545" h="422275">
                <a:moveTo>
                  <a:pt x="1251204" y="10668"/>
                </a:moveTo>
                <a:lnTo>
                  <a:pt x="1237488" y="10668"/>
                </a:lnTo>
                <a:lnTo>
                  <a:pt x="1234440" y="9144"/>
                </a:lnTo>
                <a:lnTo>
                  <a:pt x="1249680" y="9144"/>
                </a:lnTo>
                <a:lnTo>
                  <a:pt x="1251204" y="10668"/>
                </a:lnTo>
                <a:close/>
              </a:path>
              <a:path w="1312545" h="422275">
                <a:moveTo>
                  <a:pt x="1303020" y="77724"/>
                </a:moveTo>
                <a:lnTo>
                  <a:pt x="1301496" y="76200"/>
                </a:lnTo>
                <a:lnTo>
                  <a:pt x="1301496" y="74676"/>
                </a:lnTo>
                <a:lnTo>
                  <a:pt x="1303020" y="77724"/>
                </a:lnTo>
                <a:close/>
              </a:path>
              <a:path w="1312545" h="422275">
                <a:moveTo>
                  <a:pt x="1312164" y="77724"/>
                </a:moveTo>
                <a:lnTo>
                  <a:pt x="1303020" y="77724"/>
                </a:lnTo>
                <a:lnTo>
                  <a:pt x="1301496" y="74676"/>
                </a:lnTo>
                <a:lnTo>
                  <a:pt x="1312164" y="74676"/>
                </a:lnTo>
                <a:lnTo>
                  <a:pt x="1312164" y="77724"/>
                </a:lnTo>
                <a:close/>
              </a:path>
              <a:path w="1312545" h="422275">
                <a:moveTo>
                  <a:pt x="1301496" y="417576"/>
                </a:moveTo>
                <a:lnTo>
                  <a:pt x="1301496" y="76200"/>
                </a:lnTo>
                <a:lnTo>
                  <a:pt x="1303020" y="77724"/>
                </a:lnTo>
                <a:lnTo>
                  <a:pt x="1312164" y="77724"/>
                </a:lnTo>
                <a:lnTo>
                  <a:pt x="1312164" y="413004"/>
                </a:lnTo>
                <a:lnTo>
                  <a:pt x="1307592" y="413004"/>
                </a:lnTo>
                <a:lnTo>
                  <a:pt x="1301496" y="417576"/>
                </a:lnTo>
                <a:close/>
              </a:path>
              <a:path w="1312545" h="422275">
                <a:moveTo>
                  <a:pt x="10668" y="417576"/>
                </a:moveTo>
                <a:lnTo>
                  <a:pt x="6096" y="413004"/>
                </a:lnTo>
                <a:lnTo>
                  <a:pt x="10668" y="413004"/>
                </a:lnTo>
                <a:lnTo>
                  <a:pt x="10668" y="417576"/>
                </a:lnTo>
                <a:close/>
              </a:path>
              <a:path w="1312545" h="422275">
                <a:moveTo>
                  <a:pt x="1301496" y="417576"/>
                </a:moveTo>
                <a:lnTo>
                  <a:pt x="10668" y="417576"/>
                </a:lnTo>
                <a:lnTo>
                  <a:pt x="10668" y="413004"/>
                </a:lnTo>
                <a:lnTo>
                  <a:pt x="1301496" y="413004"/>
                </a:lnTo>
                <a:lnTo>
                  <a:pt x="1301496" y="417576"/>
                </a:lnTo>
                <a:close/>
              </a:path>
              <a:path w="1312545" h="422275">
                <a:moveTo>
                  <a:pt x="1312164" y="417576"/>
                </a:moveTo>
                <a:lnTo>
                  <a:pt x="1301496" y="417576"/>
                </a:lnTo>
                <a:lnTo>
                  <a:pt x="1307592" y="413004"/>
                </a:lnTo>
                <a:lnTo>
                  <a:pt x="1312164" y="413004"/>
                </a:lnTo>
                <a:lnTo>
                  <a:pt x="1312164" y="41757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1176495" y="4304754"/>
            <a:ext cx="120459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900" spc="80" dirty="0">
                <a:latin typeface="Noto Sans CJK JP Regular"/>
                <a:cs typeface="Noto Sans CJK JP Regular"/>
              </a:rPr>
              <a:t>비활동계좌의</a:t>
            </a:r>
            <a:r>
              <a:rPr sz="900" spc="15" dirty="0">
                <a:latin typeface="Noto Sans CJK JP Regular"/>
                <a:cs typeface="Noto Sans CJK JP Regular"/>
              </a:rPr>
              <a:t> </a:t>
            </a:r>
            <a:r>
              <a:rPr sz="900" spc="80" dirty="0">
                <a:latin typeface="Noto Sans CJK JP Regular"/>
                <a:cs typeface="Noto Sans CJK JP Regular"/>
              </a:rPr>
              <a:t>자금유입</a:t>
            </a:r>
            <a:endParaRPr sz="900">
              <a:latin typeface="Noto Sans CJK JP Regular"/>
              <a:cs typeface="Noto Sans CJK JP Regular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2956560" y="3041904"/>
            <a:ext cx="579120" cy="1800225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Times New Roman"/>
              <a:cs typeface="Times New Roman"/>
            </a:endParaRPr>
          </a:p>
          <a:p>
            <a:pPr marL="118745">
              <a:lnSpc>
                <a:spcPct val="100000"/>
              </a:lnSpc>
            </a:pPr>
            <a:r>
              <a:rPr sz="1000" spc="35" dirty="0">
                <a:latin typeface="Times New Roman"/>
                <a:cs typeface="Times New Roman"/>
              </a:rPr>
              <a:t>AS-IS</a:t>
            </a:r>
            <a:endParaRPr sz="1000">
              <a:latin typeface="Times New Roman"/>
              <a:cs typeface="Times New Roman"/>
            </a:endParaRPr>
          </a:p>
          <a:p>
            <a:pPr marL="111125">
              <a:lnSpc>
                <a:spcPct val="100000"/>
              </a:lnSpc>
              <a:spcBef>
                <a:spcPts val="135"/>
              </a:spcBef>
            </a:pPr>
            <a:r>
              <a:rPr sz="1000" spc="90" dirty="0">
                <a:latin typeface="Times New Roman"/>
                <a:cs typeface="Times New Roman"/>
              </a:rPr>
              <a:t>Batch</a:t>
            </a:r>
            <a:endParaRPr sz="1000">
              <a:latin typeface="Times New Roman"/>
              <a:cs typeface="Times New Roman"/>
            </a:endParaRPr>
          </a:p>
          <a:p>
            <a:pPr marL="159385">
              <a:lnSpc>
                <a:spcPct val="100000"/>
              </a:lnSpc>
              <a:spcBef>
                <a:spcPts val="14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분석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2548127" y="3902964"/>
            <a:ext cx="408940" cy="78105"/>
          </a:xfrm>
          <a:custGeom>
            <a:avLst/>
            <a:gdLst/>
            <a:ahLst/>
            <a:cxnLst/>
            <a:rect l="l" t="t" r="r" b="b"/>
            <a:pathLst>
              <a:path w="408939" h="78104">
                <a:moveTo>
                  <a:pt x="344424" y="45720"/>
                </a:moveTo>
                <a:lnTo>
                  <a:pt x="332232" y="45666"/>
                </a:lnTo>
                <a:lnTo>
                  <a:pt x="332232" y="0"/>
                </a:lnTo>
                <a:lnTo>
                  <a:pt x="396240" y="32004"/>
                </a:lnTo>
                <a:lnTo>
                  <a:pt x="344424" y="32004"/>
                </a:lnTo>
                <a:lnTo>
                  <a:pt x="344424" y="45720"/>
                </a:lnTo>
                <a:close/>
              </a:path>
              <a:path w="408939" h="78104">
                <a:moveTo>
                  <a:pt x="332232" y="45666"/>
                </a:moveTo>
                <a:lnTo>
                  <a:pt x="0" y="44196"/>
                </a:lnTo>
                <a:lnTo>
                  <a:pt x="0" y="32004"/>
                </a:lnTo>
                <a:lnTo>
                  <a:pt x="332232" y="32004"/>
                </a:lnTo>
                <a:lnTo>
                  <a:pt x="332232" y="45666"/>
                </a:lnTo>
                <a:close/>
              </a:path>
              <a:path w="408939" h="78104">
                <a:moveTo>
                  <a:pt x="393778" y="45720"/>
                </a:moveTo>
                <a:lnTo>
                  <a:pt x="344424" y="45720"/>
                </a:lnTo>
                <a:lnTo>
                  <a:pt x="344424" y="32004"/>
                </a:lnTo>
                <a:lnTo>
                  <a:pt x="396240" y="32004"/>
                </a:lnTo>
                <a:lnTo>
                  <a:pt x="408432" y="38100"/>
                </a:lnTo>
                <a:lnTo>
                  <a:pt x="393778" y="45720"/>
                </a:lnTo>
                <a:close/>
              </a:path>
              <a:path w="408939" h="78104">
                <a:moveTo>
                  <a:pt x="332232" y="77724"/>
                </a:moveTo>
                <a:lnTo>
                  <a:pt x="332232" y="45666"/>
                </a:lnTo>
                <a:lnTo>
                  <a:pt x="393778" y="45720"/>
                </a:lnTo>
                <a:lnTo>
                  <a:pt x="332232" y="77724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30211" y="3073908"/>
            <a:ext cx="1879600" cy="1795780"/>
          </a:xfrm>
          <a:custGeom>
            <a:avLst/>
            <a:gdLst/>
            <a:ahLst/>
            <a:cxnLst/>
            <a:rect l="l" t="t" r="r" b="b"/>
            <a:pathLst>
              <a:path w="1879600" h="1795779">
                <a:moveTo>
                  <a:pt x="0" y="0"/>
                </a:moveTo>
                <a:lnTo>
                  <a:pt x="1879092" y="0"/>
                </a:lnTo>
                <a:lnTo>
                  <a:pt x="1879092" y="1795272"/>
                </a:lnTo>
                <a:lnTo>
                  <a:pt x="0" y="1795272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155180" y="3474720"/>
            <a:ext cx="1656587" cy="4130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150607" y="3470147"/>
            <a:ext cx="1666239" cy="422275"/>
          </a:xfrm>
          <a:custGeom>
            <a:avLst/>
            <a:gdLst/>
            <a:ahLst/>
            <a:cxnLst/>
            <a:rect l="l" t="t" r="r" b="b"/>
            <a:pathLst>
              <a:path w="1666240" h="422275">
                <a:moveTo>
                  <a:pt x="1665732" y="422148"/>
                </a:moveTo>
                <a:lnTo>
                  <a:pt x="0" y="422148"/>
                </a:lnTo>
                <a:lnTo>
                  <a:pt x="0" y="0"/>
                </a:lnTo>
                <a:lnTo>
                  <a:pt x="1594104" y="0"/>
                </a:lnTo>
                <a:lnTo>
                  <a:pt x="1598676" y="4572"/>
                </a:lnTo>
                <a:lnTo>
                  <a:pt x="9144" y="4572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413004"/>
                </a:lnTo>
                <a:lnTo>
                  <a:pt x="4572" y="413004"/>
                </a:lnTo>
                <a:lnTo>
                  <a:pt x="9144" y="417576"/>
                </a:lnTo>
                <a:lnTo>
                  <a:pt x="1665732" y="417576"/>
                </a:lnTo>
                <a:lnTo>
                  <a:pt x="1665732" y="422148"/>
                </a:lnTo>
                <a:close/>
              </a:path>
              <a:path w="1666240" h="422275">
                <a:moveTo>
                  <a:pt x="9144" y="10668"/>
                </a:moveTo>
                <a:lnTo>
                  <a:pt x="4572" y="10668"/>
                </a:lnTo>
                <a:lnTo>
                  <a:pt x="9144" y="4572"/>
                </a:lnTo>
                <a:lnTo>
                  <a:pt x="9144" y="10668"/>
                </a:lnTo>
                <a:close/>
              </a:path>
              <a:path w="1666240" h="422275">
                <a:moveTo>
                  <a:pt x="1591056" y="10668"/>
                </a:moveTo>
                <a:lnTo>
                  <a:pt x="9144" y="10668"/>
                </a:lnTo>
                <a:lnTo>
                  <a:pt x="9144" y="4572"/>
                </a:lnTo>
                <a:lnTo>
                  <a:pt x="1598676" y="4572"/>
                </a:lnTo>
                <a:lnTo>
                  <a:pt x="1603248" y="9144"/>
                </a:lnTo>
                <a:lnTo>
                  <a:pt x="1589532" y="9144"/>
                </a:lnTo>
                <a:lnTo>
                  <a:pt x="1591056" y="10668"/>
                </a:lnTo>
                <a:close/>
              </a:path>
              <a:path w="1666240" h="422275">
                <a:moveTo>
                  <a:pt x="1656588" y="76200"/>
                </a:moveTo>
                <a:lnTo>
                  <a:pt x="1589532" y="9144"/>
                </a:lnTo>
                <a:lnTo>
                  <a:pt x="1592580" y="10668"/>
                </a:lnTo>
                <a:lnTo>
                  <a:pt x="1604772" y="10668"/>
                </a:lnTo>
                <a:lnTo>
                  <a:pt x="1665732" y="71628"/>
                </a:lnTo>
                <a:lnTo>
                  <a:pt x="1665732" y="74676"/>
                </a:lnTo>
                <a:lnTo>
                  <a:pt x="1656588" y="74676"/>
                </a:lnTo>
                <a:lnTo>
                  <a:pt x="1656588" y="76200"/>
                </a:lnTo>
                <a:close/>
              </a:path>
              <a:path w="1666240" h="422275">
                <a:moveTo>
                  <a:pt x="1604772" y="10668"/>
                </a:moveTo>
                <a:lnTo>
                  <a:pt x="1592580" y="10668"/>
                </a:lnTo>
                <a:lnTo>
                  <a:pt x="1589532" y="9144"/>
                </a:lnTo>
                <a:lnTo>
                  <a:pt x="1603248" y="9144"/>
                </a:lnTo>
                <a:lnTo>
                  <a:pt x="1604772" y="10668"/>
                </a:lnTo>
                <a:close/>
              </a:path>
              <a:path w="1666240" h="422275">
                <a:moveTo>
                  <a:pt x="1658112" y="77724"/>
                </a:moveTo>
                <a:lnTo>
                  <a:pt x="1656588" y="76200"/>
                </a:lnTo>
                <a:lnTo>
                  <a:pt x="1656588" y="74676"/>
                </a:lnTo>
                <a:lnTo>
                  <a:pt x="1658112" y="77724"/>
                </a:lnTo>
                <a:close/>
              </a:path>
              <a:path w="1666240" h="422275">
                <a:moveTo>
                  <a:pt x="1665732" y="77724"/>
                </a:moveTo>
                <a:lnTo>
                  <a:pt x="1658112" y="77724"/>
                </a:lnTo>
                <a:lnTo>
                  <a:pt x="1656588" y="74676"/>
                </a:lnTo>
                <a:lnTo>
                  <a:pt x="1665732" y="74676"/>
                </a:lnTo>
                <a:lnTo>
                  <a:pt x="1665732" y="77724"/>
                </a:lnTo>
                <a:close/>
              </a:path>
              <a:path w="1666240" h="422275">
                <a:moveTo>
                  <a:pt x="1656588" y="417576"/>
                </a:moveTo>
                <a:lnTo>
                  <a:pt x="1656588" y="76200"/>
                </a:lnTo>
                <a:lnTo>
                  <a:pt x="1658112" y="77724"/>
                </a:lnTo>
                <a:lnTo>
                  <a:pt x="1665732" y="77724"/>
                </a:lnTo>
                <a:lnTo>
                  <a:pt x="1665732" y="413004"/>
                </a:lnTo>
                <a:lnTo>
                  <a:pt x="1661160" y="413004"/>
                </a:lnTo>
                <a:lnTo>
                  <a:pt x="1656588" y="417576"/>
                </a:lnTo>
                <a:close/>
              </a:path>
              <a:path w="1666240" h="422275">
                <a:moveTo>
                  <a:pt x="9144" y="417576"/>
                </a:moveTo>
                <a:lnTo>
                  <a:pt x="4572" y="413004"/>
                </a:lnTo>
                <a:lnTo>
                  <a:pt x="9144" y="413004"/>
                </a:lnTo>
                <a:lnTo>
                  <a:pt x="9144" y="417576"/>
                </a:lnTo>
                <a:close/>
              </a:path>
              <a:path w="1666240" h="422275">
                <a:moveTo>
                  <a:pt x="1656588" y="417576"/>
                </a:moveTo>
                <a:lnTo>
                  <a:pt x="9144" y="417576"/>
                </a:lnTo>
                <a:lnTo>
                  <a:pt x="9144" y="413004"/>
                </a:lnTo>
                <a:lnTo>
                  <a:pt x="1656588" y="413004"/>
                </a:lnTo>
                <a:lnTo>
                  <a:pt x="1656588" y="417576"/>
                </a:lnTo>
                <a:close/>
              </a:path>
              <a:path w="1666240" h="422275">
                <a:moveTo>
                  <a:pt x="1665732" y="417576"/>
                </a:moveTo>
                <a:lnTo>
                  <a:pt x="1656588" y="417576"/>
                </a:lnTo>
                <a:lnTo>
                  <a:pt x="1661160" y="413004"/>
                </a:lnTo>
                <a:lnTo>
                  <a:pt x="1665732" y="413004"/>
                </a:lnTo>
                <a:lnTo>
                  <a:pt x="1665732" y="417576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155180" y="4213859"/>
            <a:ext cx="1656587" cy="4114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150607" y="4209288"/>
            <a:ext cx="1666239" cy="422275"/>
          </a:xfrm>
          <a:custGeom>
            <a:avLst/>
            <a:gdLst/>
            <a:ahLst/>
            <a:cxnLst/>
            <a:rect l="l" t="t" r="r" b="b"/>
            <a:pathLst>
              <a:path w="1666240" h="422275">
                <a:moveTo>
                  <a:pt x="1665732" y="422148"/>
                </a:moveTo>
                <a:lnTo>
                  <a:pt x="0" y="422148"/>
                </a:lnTo>
                <a:lnTo>
                  <a:pt x="0" y="0"/>
                </a:lnTo>
                <a:lnTo>
                  <a:pt x="1594104" y="0"/>
                </a:lnTo>
                <a:lnTo>
                  <a:pt x="159867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411480"/>
                </a:lnTo>
                <a:lnTo>
                  <a:pt x="4572" y="411480"/>
                </a:lnTo>
                <a:lnTo>
                  <a:pt x="9144" y="416052"/>
                </a:lnTo>
                <a:lnTo>
                  <a:pt x="1665732" y="416052"/>
                </a:lnTo>
                <a:lnTo>
                  <a:pt x="1665732" y="422148"/>
                </a:lnTo>
                <a:close/>
              </a:path>
              <a:path w="1666240" h="422275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1666240" h="422275">
                <a:moveTo>
                  <a:pt x="1591056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1598676" y="4572"/>
                </a:lnTo>
                <a:lnTo>
                  <a:pt x="1601724" y="7620"/>
                </a:lnTo>
                <a:lnTo>
                  <a:pt x="1589532" y="7620"/>
                </a:lnTo>
                <a:lnTo>
                  <a:pt x="1591056" y="9144"/>
                </a:lnTo>
                <a:close/>
              </a:path>
              <a:path w="1666240" h="422275">
                <a:moveTo>
                  <a:pt x="1656588" y="74676"/>
                </a:moveTo>
                <a:lnTo>
                  <a:pt x="1589532" y="7620"/>
                </a:lnTo>
                <a:lnTo>
                  <a:pt x="1592580" y="9144"/>
                </a:lnTo>
                <a:lnTo>
                  <a:pt x="1603248" y="9144"/>
                </a:lnTo>
                <a:lnTo>
                  <a:pt x="1665732" y="71628"/>
                </a:lnTo>
                <a:lnTo>
                  <a:pt x="1665732" y="73152"/>
                </a:lnTo>
                <a:lnTo>
                  <a:pt x="1656588" y="73152"/>
                </a:lnTo>
                <a:lnTo>
                  <a:pt x="1656588" y="74676"/>
                </a:lnTo>
                <a:close/>
              </a:path>
              <a:path w="1666240" h="422275">
                <a:moveTo>
                  <a:pt x="1603248" y="9144"/>
                </a:moveTo>
                <a:lnTo>
                  <a:pt x="1592580" y="9144"/>
                </a:lnTo>
                <a:lnTo>
                  <a:pt x="1589532" y="7620"/>
                </a:lnTo>
                <a:lnTo>
                  <a:pt x="1601724" y="7620"/>
                </a:lnTo>
                <a:lnTo>
                  <a:pt x="1603248" y="9144"/>
                </a:lnTo>
                <a:close/>
              </a:path>
              <a:path w="1666240" h="422275">
                <a:moveTo>
                  <a:pt x="1658112" y="76200"/>
                </a:moveTo>
                <a:lnTo>
                  <a:pt x="1656588" y="74676"/>
                </a:lnTo>
                <a:lnTo>
                  <a:pt x="1656588" y="73152"/>
                </a:lnTo>
                <a:lnTo>
                  <a:pt x="1658112" y="76200"/>
                </a:lnTo>
                <a:close/>
              </a:path>
              <a:path w="1666240" h="422275">
                <a:moveTo>
                  <a:pt x="1665732" y="76200"/>
                </a:moveTo>
                <a:lnTo>
                  <a:pt x="1658112" y="76200"/>
                </a:lnTo>
                <a:lnTo>
                  <a:pt x="1656588" y="73152"/>
                </a:lnTo>
                <a:lnTo>
                  <a:pt x="1665732" y="73152"/>
                </a:lnTo>
                <a:lnTo>
                  <a:pt x="1665732" y="76200"/>
                </a:lnTo>
                <a:close/>
              </a:path>
              <a:path w="1666240" h="422275">
                <a:moveTo>
                  <a:pt x="1656588" y="416052"/>
                </a:moveTo>
                <a:lnTo>
                  <a:pt x="1656588" y="74676"/>
                </a:lnTo>
                <a:lnTo>
                  <a:pt x="1658112" y="76200"/>
                </a:lnTo>
                <a:lnTo>
                  <a:pt x="1665732" y="76200"/>
                </a:lnTo>
                <a:lnTo>
                  <a:pt x="1665732" y="411480"/>
                </a:lnTo>
                <a:lnTo>
                  <a:pt x="1661160" y="411480"/>
                </a:lnTo>
                <a:lnTo>
                  <a:pt x="1656588" y="416052"/>
                </a:lnTo>
                <a:close/>
              </a:path>
              <a:path w="1666240" h="422275">
                <a:moveTo>
                  <a:pt x="9144" y="416052"/>
                </a:moveTo>
                <a:lnTo>
                  <a:pt x="4572" y="411480"/>
                </a:lnTo>
                <a:lnTo>
                  <a:pt x="9144" y="411480"/>
                </a:lnTo>
                <a:lnTo>
                  <a:pt x="9144" y="416052"/>
                </a:lnTo>
                <a:close/>
              </a:path>
              <a:path w="1666240" h="422275">
                <a:moveTo>
                  <a:pt x="1656588" y="416052"/>
                </a:moveTo>
                <a:lnTo>
                  <a:pt x="9144" y="416052"/>
                </a:lnTo>
                <a:lnTo>
                  <a:pt x="9144" y="411480"/>
                </a:lnTo>
                <a:lnTo>
                  <a:pt x="1656588" y="411480"/>
                </a:lnTo>
                <a:lnTo>
                  <a:pt x="1656588" y="416052"/>
                </a:lnTo>
                <a:close/>
              </a:path>
              <a:path w="1666240" h="422275">
                <a:moveTo>
                  <a:pt x="1665732" y="416052"/>
                </a:moveTo>
                <a:lnTo>
                  <a:pt x="1656588" y="416052"/>
                </a:lnTo>
                <a:lnTo>
                  <a:pt x="1661160" y="411480"/>
                </a:lnTo>
                <a:lnTo>
                  <a:pt x="1665732" y="411480"/>
                </a:lnTo>
                <a:lnTo>
                  <a:pt x="1665732" y="416052"/>
                </a:lnTo>
                <a:close/>
              </a:path>
            </a:pathLst>
          </a:custGeom>
          <a:solidFill>
            <a:srgbClr val="6D9C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7030211" y="3166350"/>
            <a:ext cx="1879600" cy="1420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941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신규 </a:t>
            </a:r>
            <a:r>
              <a:rPr sz="1000" spc="65" dirty="0">
                <a:latin typeface="Times New Roman"/>
                <a:cs typeface="Times New Roman"/>
              </a:rPr>
              <a:t>DS </a:t>
            </a:r>
            <a:r>
              <a:rPr sz="1000" spc="90" dirty="0">
                <a:latin typeface="Times New Roman"/>
                <a:cs typeface="Times New Roman"/>
              </a:rPr>
              <a:t>Batch</a:t>
            </a:r>
            <a:r>
              <a:rPr sz="1000" spc="-95" dirty="0">
                <a:latin typeface="Times New Roman"/>
                <a:cs typeface="Times New Roman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구현</a:t>
            </a:r>
            <a:endParaRPr sz="100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00">
              <a:latin typeface="Times New Roman"/>
              <a:cs typeface="Times New Roman"/>
            </a:endParaRPr>
          </a:p>
          <a:p>
            <a:pPr marL="146050">
              <a:lnSpc>
                <a:spcPct val="100000"/>
              </a:lnSpc>
            </a:pPr>
            <a:r>
              <a:rPr sz="900" spc="40" dirty="0">
                <a:latin typeface="Times New Roman"/>
                <a:cs typeface="Times New Roman"/>
              </a:rPr>
              <a:t>Group </a:t>
            </a:r>
            <a:r>
              <a:rPr sz="900" spc="50" dirty="0">
                <a:latin typeface="Times New Roman"/>
                <a:cs typeface="Times New Roman"/>
              </a:rPr>
              <a:t>Mantas Scenario</a:t>
            </a:r>
            <a:r>
              <a:rPr sz="900" spc="-20" dirty="0">
                <a:latin typeface="Times New Roman"/>
                <a:cs typeface="Times New Roman"/>
              </a:rPr>
              <a:t> </a:t>
            </a:r>
            <a:r>
              <a:rPr sz="900" spc="40" dirty="0">
                <a:latin typeface="Times New Roman"/>
                <a:cs typeface="Times New Roman"/>
              </a:rPr>
              <a:t>(43</a:t>
            </a:r>
            <a:r>
              <a:rPr sz="900" spc="40" dirty="0">
                <a:latin typeface="Noto Sans CJK JP Regular"/>
                <a:cs typeface="Noto Sans CJK JP Regular"/>
              </a:rPr>
              <a:t>본</a:t>
            </a:r>
            <a:r>
              <a:rPr sz="900" spc="40" dirty="0">
                <a:latin typeface="Times New Roman"/>
                <a:cs typeface="Times New Roman"/>
              </a:rPr>
              <a:t>)</a:t>
            </a: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290830" marR="291465" algn="ctr">
              <a:lnSpc>
                <a:spcPct val="102200"/>
              </a:lnSpc>
              <a:spcBef>
                <a:spcPts val="944"/>
              </a:spcBef>
            </a:pPr>
            <a:r>
              <a:rPr sz="900" spc="20" dirty="0">
                <a:latin typeface="Times New Roman"/>
                <a:cs typeface="Times New Roman"/>
              </a:rPr>
              <a:t>Local </a:t>
            </a:r>
            <a:r>
              <a:rPr sz="900" spc="35" dirty="0">
                <a:latin typeface="Times New Roman"/>
                <a:cs typeface="Times New Roman"/>
              </a:rPr>
              <a:t>Detection</a:t>
            </a:r>
            <a:r>
              <a:rPr sz="900" spc="5" dirty="0">
                <a:latin typeface="Times New Roman"/>
                <a:cs typeface="Times New Roman"/>
              </a:rPr>
              <a:t> </a:t>
            </a:r>
            <a:r>
              <a:rPr sz="900" spc="50" dirty="0">
                <a:latin typeface="Times New Roman"/>
                <a:cs typeface="Times New Roman"/>
              </a:rPr>
              <a:t>Scenario  </a:t>
            </a:r>
            <a:r>
              <a:rPr sz="900" spc="35" dirty="0">
                <a:latin typeface="Times New Roman"/>
                <a:cs typeface="Times New Roman"/>
              </a:rPr>
              <a:t>(18</a:t>
            </a:r>
            <a:r>
              <a:rPr sz="900" spc="35" dirty="0">
                <a:latin typeface="Noto Sans CJK JP Regular"/>
                <a:cs typeface="Noto Sans CJK JP Regular"/>
              </a:rPr>
              <a:t>본</a:t>
            </a:r>
            <a:r>
              <a:rPr sz="900" spc="35" dirty="0">
                <a:latin typeface="Times New Roman"/>
                <a:cs typeface="Times New Roman"/>
              </a:rPr>
              <a:t>)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381244" y="3041904"/>
            <a:ext cx="1097280" cy="553720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sz="1000" spc="70" dirty="0">
                <a:latin typeface="Times New Roman"/>
                <a:cs typeface="Times New Roman"/>
              </a:rPr>
              <a:t>Rule/</a:t>
            </a:r>
            <a:r>
              <a:rPr sz="1000" spc="70" dirty="0">
                <a:latin typeface="Noto Sans CJK JP Regular"/>
                <a:cs typeface="Noto Sans CJK JP Regular"/>
              </a:rPr>
              <a:t>상세</a:t>
            </a:r>
            <a:r>
              <a:rPr sz="1000" spc="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Times New Roman"/>
                <a:cs typeface="Times New Roman"/>
              </a:rPr>
              <a:t>Spec.</a:t>
            </a:r>
            <a:endParaRPr sz="1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도출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910327" y="3279647"/>
            <a:ext cx="471170" cy="78105"/>
          </a:xfrm>
          <a:custGeom>
            <a:avLst/>
            <a:gdLst/>
            <a:ahLst/>
            <a:cxnLst/>
            <a:rect l="l" t="t" r="r" b="b"/>
            <a:pathLst>
              <a:path w="471170" h="78104">
                <a:moveTo>
                  <a:pt x="393192" y="77724"/>
                </a:moveTo>
                <a:lnTo>
                  <a:pt x="393192" y="0"/>
                </a:lnTo>
                <a:lnTo>
                  <a:pt x="455969" y="32004"/>
                </a:lnTo>
                <a:lnTo>
                  <a:pt x="406908" y="32004"/>
                </a:lnTo>
                <a:lnTo>
                  <a:pt x="406908" y="45720"/>
                </a:lnTo>
                <a:lnTo>
                  <a:pt x="458480" y="45720"/>
                </a:lnTo>
                <a:lnTo>
                  <a:pt x="393192" y="77724"/>
                </a:lnTo>
                <a:close/>
              </a:path>
              <a:path w="471170" h="78104">
                <a:moveTo>
                  <a:pt x="393192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393192" y="32004"/>
                </a:lnTo>
                <a:lnTo>
                  <a:pt x="393192" y="45720"/>
                </a:lnTo>
                <a:close/>
              </a:path>
              <a:path w="471170" h="78104">
                <a:moveTo>
                  <a:pt x="458480" y="45720"/>
                </a:moveTo>
                <a:lnTo>
                  <a:pt x="406908" y="45720"/>
                </a:lnTo>
                <a:lnTo>
                  <a:pt x="406908" y="32004"/>
                </a:lnTo>
                <a:lnTo>
                  <a:pt x="455969" y="32004"/>
                </a:lnTo>
                <a:lnTo>
                  <a:pt x="470916" y="39624"/>
                </a:lnTo>
                <a:lnTo>
                  <a:pt x="458480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5094732" y="4148328"/>
            <a:ext cx="1384300" cy="553720"/>
          </a:xfrm>
          <a:prstGeom prst="rect">
            <a:avLst/>
          </a:prstGeom>
          <a:solidFill>
            <a:srgbClr val="E9E9E9"/>
          </a:solidFill>
        </p:spPr>
        <p:txBody>
          <a:bodyPr vert="horz" wrap="square" lIns="0" tIns="127635" rIns="0" bIns="0" rtlCol="0">
            <a:spAutoFit/>
          </a:bodyPr>
          <a:lstStyle/>
          <a:p>
            <a:pPr marL="222250" marR="113664" indent="-99060">
              <a:lnSpc>
                <a:spcPct val="111000"/>
              </a:lnSpc>
              <a:spcBef>
                <a:spcPts val="1005"/>
              </a:spcBef>
            </a:pPr>
            <a:r>
              <a:rPr sz="1000" spc="100" dirty="0">
                <a:latin typeface="Noto Sans CJK JP Regular"/>
                <a:cs typeface="Noto Sans CJK JP Regular"/>
              </a:rPr>
              <a:t>기존</a:t>
            </a:r>
            <a:r>
              <a:rPr sz="1000" spc="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데이터</a:t>
            </a:r>
            <a:r>
              <a:rPr sz="1000" spc="10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조사</a:t>
            </a:r>
            <a:r>
              <a:rPr sz="1000" spc="1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및  필요데이터</a:t>
            </a:r>
            <a:r>
              <a:rPr sz="1000" spc="5" dirty="0">
                <a:latin typeface="Noto Sans CJK JP Regular"/>
                <a:cs typeface="Noto Sans CJK JP Regular"/>
              </a:rPr>
              <a:t> </a:t>
            </a:r>
            <a:r>
              <a:rPr sz="1000" spc="100" dirty="0">
                <a:latin typeface="Noto Sans CJK JP Regular"/>
                <a:cs typeface="Noto Sans CJK JP Regular"/>
              </a:rPr>
              <a:t>정의</a:t>
            </a:r>
            <a:endParaRPr sz="1000">
              <a:latin typeface="Noto Sans CJK JP Regular"/>
              <a:cs typeface="Noto Sans CJK JP Regular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478523" y="3311652"/>
            <a:ext cx="551815" cy="699770"/>
          </a:xfrm>
          <a:custGeom>
            <a:avLst/>
            <a:gdLst/>
            <a:ahLst/>
            <a:cxnLst/>
            <a:rect l="l" t="t" r="r" b="b"/>
            <a:pathLst>
              <a:path w="551815" h="699770">
                <a:moveTo>
                  <a:pt x="269748" y="13716"/>
                </a:moveTo>
                <a:lnTo>
                  <a:pt x="0" y="13716"/>
                </a:lnTo>
                <a:lnTo>
                  <a:pt x="0" y="0"/>
                </a:lnTo>
                <a:lnTo>
                  <a:pt x="278892" y="0"/>
                </a:lnTo>
                <a:lnTo>
                  <a:pt x="281940" y="3048"/>
                </a:lnTo>
                <a:lnTo>
                  <a:pt x="281940" y="7620"/>
                </a:lnTo>
                <a:lnTo>
                  <a:pt x="269748" y="7620"/>
                </a:lnTo>
                <a:lnTo>
                  <a:pt x="269748" y="13716"/>
                </a:lnTo>
                <a:close/>
              </a:path>
              <a:path w="551815" h="699770">
                <a:moveTo>
                  <a:pt x="473964" y="667512"/>
                </a:moveTo>
                <a:lnTo>
                  <a:pt x="272796" y="667512"/>
                </a:lnTo>
                <a:lnTo>
                  <a:pt x="269748" y="664464"/>
                </a:lnTo>
                <a:lnTo>
                  <a:pt x="269748" y="7620"/>
                </a:lnTo>
                <a:lnTo>
                  <a:pt x="275844" y="13716"/>
                </a:lnTo>
                <a:lnTo>
                  <a:pt x="281940" y="13716"/>
                </a:lnTo>
                <a:lnTo>
                  <a:pt x="281940" y="653796"/>
                </a:lnTo>
                <a:lnTo>
                  <a:pt x="275844" y="653796"/>
                </a:lnTo>
                <a:lnTo>
                  <a:pt x="281940" y="659892"/>
                </a:lnTo>
                <a:lnTo>
                  <a:pt x="473964" y="659892"/>
                </a:lnTo>
                <a:lnTo>
                  <a:pt x="473964" y="667512"/>
                </a:lnTo>
                <a:close/>
              </a:path>
              <a:path w="551815" h="699770">
                <a:moveTo>
                  <a:pt x="281940" y="13716"/>
                </a:moveTo>
                <a:lnTo>
                  <a:pt x="275844" y="13716"/>
                </a:lnTo>
                <a:lnTo>
                  <a:pt x="269748" y="7620"/>
                </a:lnTo>
                <a:lnTo>
                  <a:pt x="281940" y="7620"/>
                </a:lnTo>
                <a:lnTo>
                  <a:pt x="281940" y="13716"/>
                </a:lnTo>
                <a:close/>
              </a:path>
              <a:path w="551815" h="699770">
                <a:moveTo>
                  <a:pt x="473964" y="699516"/>
                </a:moveTo>
                <a:lnTo>
                  <a:pt x="473964" y="621792"/>
                </a:lnTo>
                <a:lnTo>
                  <a:pt x="539252" y="653796"/>
                </a:lnTo>
                <a:lnTo>
                  <a:pt x="487680" y="653796"/>
                </a:lnTo>
                <a:lnTo>
                  <a:pt x="487680" y="667512"/>
                </a:lnTo>
                <a:lnTo>
                  <a:pt x="536741" y="667512"/>
                </a:lnTo>
                <a:lnTo>
                  <a:pt x="473964" y="699516"/>
                </a:lnTo>
                <a:close/>
              </a:path>
              <a:path w="551815" h="699770">
                <a:moveTo>
                  <a:pt x="281940" y="659892"/>
                </a:moveTo>
                <a:lnTo>
                  <a:pt x="275844" y="653796"/>
                </a:lnTo>
                <a:lnTo>
                  <a:pt x="281940" y="653796"/>
                </a:lnTo>
                <a:lnTo>
                  <a:pt x="281940" y="659892"/>
                </a:lnTo>
                <a:close/>
              </a:path>
              <a:path w="551815" h="699770">
                <a:moveTo>
                  <a:pt x="473964" y="659892"/>
                </a:moveTo>
                <a:lnTo>
                  <a:pt x="281940" y="659892"/>
                </a:lnTo>
                <a:lnTo>
                  <a:pt x="281940" y="653796"/>
                </a:lnTo>
                <a:lnTo>
                  <a:pt x="473964" y="653796"/>
                </a:lnTo>
                <a:lnTo>
                  <a:pt x="473964" y="659892"/>
                </a:lnTo>
                <a:close/>
              </a:path>
              <a:path w="551815" h="699770">
                <a:moveTo>
                  <a:pt x="536741" y="667512"/>
                </a:moveTo>
                <a:lnTo>
                  <a:pt x="487680" y="667512"/>
                </a:lnTo>
                <a:lnTo>
                  <a:pt x="487680" y="653796"/>
                </a:lnTo>
                <a:lnTo>
                  <a:pt x="539252" y="653796"/>
                </a:lnTo>
                <a:lnTo>
                  <a:pt x="551688" y="659892"/>
                </a:lnTo>
                <a:lnTo>
                  <a:pt x="536741" y="667512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478523" y="3933444"/>
            <a:ext cx="551815" cy="498475"/>
          </a:xfrm>
          <a:custGeom>
            <a:avLst/>
            <a:gdLst/>
            <a:ahLst/>
            <a:cxnLst/>
            <a:rect l="l" t="t" r="r" b="b"/>
            <a:pathLst>
              <a:path w="551815" h="498475">
                <a:moveTo>
                  <a:pt x="473964" y="77724"/>
                </a:moveTo>
                <a:lnTo>
                  <a:pt x="473964" y="0"/>
                </a:lnTo>
                <a:lnTo>
                  <a:pt x="539252" y="32004"/>
                </a:lnTo>
                <a:lnTo>
                  <a:pt x="487680" y="32004"/>
                </a:lnTo>
                <a:lnTo>
                  <a:pt x="487680" y="45720"/>
                </a:lnTo>
                <a:lnTo>
                  <a:pt x="536741" y="45720"/>
                </a:lnTo>
                <a:lnTo>
                  <a:pt x="473964" y="77724"/>
                </a:lnTo>
                <a:close/>
              </a:path>
              <a:path w="551815" h="498475">
                <a:moveTo>
                  <a:pt x="269748" y="492252"/>
                </a:moveTo>
                <a:lnTo>
                  <a:pt x="269748" y="35052"/>
                </a:lnTo>
                <a:lnTo>
                  <a:pt x="272796" y="32004"/>
                </a:lnTo>
                <a:lnTo>
                  <a:pt x="473964" y="32004"/>
                </a:lnTo>
                <a:lnTo>
                  <a:pt x="473964" y="38100"/>
                </a:lnTo>
                <a:lnTo>
                  <a:pt x="281940" y="38100"/>
                </a:lnTo>
                <a:lnTo>
                  <a:pt x="275844" y="45720"/>
                </a:lnTo>
                <a:lnTo>
                  <a:pt x="281940" y="45720"/>
                </a:lnTo>
                <a:lnTo>
                  <a:pt x="281940" y="486156"/>
                </a:lnTo>
                <a:lnTo>
                  <a:pt x="275844" y="486156"/>
                </a:lnTo>
                <a:lnTo>
                  <a:pt x="269748" y="492252"/>
                </a:lnTo>
                <a:close/>
              </a:path>
              <a:path w="551815" h="498475">
                <a:moveTo>
                  <a:pt x="536741" y="45720"/>
                </a:moveTo>
                <a:lnTo>
                  <a:pt x="487680" y="45720"/>
                </a:lnTo>
                <a:lnTo>
                  <a:pt x="487680" y="32004"/>
                </a:lnTo>
                <a:lnTo>
                  <a:pt x="539252" y="32004"/>
                </a:lnTo>
                <a:lnTo>
                  <a:pt x="551688" y="38100"/>
                </a:lnTo>
                <a:lnTo>
                  <a:pt x="536741" y="45720"/>
                </a:lnTo>
                <a:close/>
              </a:path>
              <a:path w="551815" h="498475">
                <a:moveTo>
                  <a:pt x="281940" y="45720"/>
                </a:moveTo>
                <a:lnTo>
                  <a:pt x="275844" y="45720"/>
                </a:lnTo>
                <a:lnTo>
                  <a:pt x="281940" y="38100"/>
                </a:lnTo>
                <a:lnTo>
                  <a:pt x="281940" y="45720"/>
                </a:lnTo>
                <a:close/>
              </a:path>
              <a:path w="551815" h="498475">
                <a:moveTo>
                  <a:pt x="473964" y="45720"/>
                </a:moveTo>
                <a:lnTo>
                  <a:pt x="281940" y="45720"/>
                </a:lnTo>
                <a:lnTo>
                  <a:pt x="281940" y="38100"/>
                </a:lnTo>
                <a:lnTo>
                  <a:pt x="473964" y="38100"/>
                </a:lnTo>
                <a:lnTo>
                  <a:pt x="473964" y="45720"/>
                </a:lnTo>
                <a:close/>
              </a:path>
              <a:path w="551815" h="498475">
                <a:moveTo>
                  <a:pt x="278892" y="498348"/>
                </a:moveTo>
                <a:lnTo>
                  <a:pt x="0" y="498348"/>
                </a:lnTo>
                <a:lnTo>
                  <a:pt x="0" y="486156"/>
                </a:lnTo>
                <a:lnTo>
                  <a:pt x="269748" y="486156"/>
                </a:lnTo>
                <a:lnTo>
                  <a:pt x="269748" y="492252"/>
                </a:lnTo>
                <a:lnTo>
                  <a:pt x="281940" y="492252"/>
                </a:lnTo>
                <a:lnTo>
                  <a:pt x="281940" y="495300"/>
                </a:lnTo>
                <a:lnTo>
                  <a:pt x="278892" y="498348"/>
                </a:lnTo>
                <a:close/>
              </a:path>
              <a:path w="551815" h="498475">
                <a:moveTo>
                  <a:pt x="281940" y="492252"/>
                </a:moveTo>
                <a:lnTo>
                  <a:pt x="269748" y="492252"/>
                </a:lnTo>
                <a:lnTo>
                  <a:pt x="275844" y="486156"/>
                </a:lnTo>
                <a:lnTo>
                  <a:pt x="281940" y="486156"/>
                </a:lnTo>
                <a:lnTo>
                  <a:pt x="281940" y="492252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909304" y="3933444"/>
            <a:ext cx="303530" cy="78105"/>
          </a:xfrm>
          <a:custGeom>
            <a:avLst/>
            <a:gdLst/>
            <a:ahLst/>
            <a:cxnLst/>
            <a:rect l="l" t="t" r="r" b="b"/>
            <a:pathLst>
              <a:path w="303529" h="78104">
                <a:moveTo>
                  <a:pt x="225552" y="77724"/>
                </a:moveTo>
                <a:lnTo>
                  <a:pt x="225552" y="0"/>
                </a:lnTo>
                <a:lnTo>
                  <a:pt x="290840" y="32004"/>
                </a:lnTo>
                <a:lnTo>
                  <a:pt x="237744" y="32004"/>
                </a:lnTo>
                <a:lnTo>
                  <a:pt x="237744" y="45720"/>
                </a:lnTo>
                <a:lnTo>
                  <a:pt x="288329" y="45720"/>
                </a:lnTo>
                <a:lnTo>
                  <a:pt x="225552" y="77724"/>
                </a:lnTo>
                <a:close/>
              </a:path>
              <a:path w="303529" h="78104">
                <a:moveTo>
                  <a:pt x="225552" y="45720"/>
                </a:moveTo>
                <a:lnTo>
                  <a:pt x="0" y="45720"/>
                </a:lnTo>
                <a:lnTo>
                  <a:pt x="0" y="32004"/>
                </a:lnTo>
                <a:lnTo>
                  <a:pt x="225552" y="32004"/>
                </a:lnTo>
                <a:lnTo>
                  <a:pt x="225552" y="45720"/>
                </a:lnTo>
                <a:close/>
              </a:path>
              <a:path w="303529" h="78104">
                <a:moveTo>
                  <a:pt x="288329" y="45720"/>
                </a:moveTo>
                <a:lnTo>
                  <a:pt x="237744" y="45720"/>
                </a:lnTo>
                <a:lnTo>
                  <a:pt x="237744" y="32004"/>
                </a:lnTo>
                <a:lnTo>
                  <a:pt x="290840" y="32004"/>
                </a:lnTo>
                <a:lnTo>
                  <a:pt x="303276" y="38100"/>
                </a:lnTo>
                <a:lnTo>
                  <a:pt x="288329" y="45720"/>
                </a:lnTo>
                <a:close/>
              </a:path>
            </a:pathLst>
          </a:custGeom>
          <a:solidFill>
            <a:srgbClr val="243F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877556" y="3977640"/>
            <a:ext cx="187451" cy="17373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>
            <a:spLocks noGrp="1"/>
          </p:cNvSpPr>
          <p:nvPr>
            <p:ph type="title"/>
          </p:nvPr>
        </p:nvSpPr>
        <p:spPr>
          <a:xfrm>
            <a:off x="235745" y="695957"/>
            <a:ext cx="301180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 방안</a:t>
            </a:r>
            <a:r>
              <a:rPr spc="-105" dirty="0"/>
              <a:t> </a:t>
            </a:r>
            <a:r>
              <a:rPr spc="60" dirty="0">
                <a:latin typeface="Times New Roman"/>
                <a:cs typeface="Times New Roman"/>
              </a:rPr>
              <a:t>&gt;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3617502" y="721867"/>
            <a:ext cx="37617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316480" algn="l"/>
              </a:tabLst>
            </a:pPr>
            <a:r>
              <a:rPr sz="2000" spc="185" dirty="0">
                <a:latin typeface="Times New Roman"/>
                <a:cs typeface="Times New Roman"/>
              </a:rPr>
              <a:t>Group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180" dirty="0">
                <a:latin typeface="Times New Roman"/>
                <a:cs typeface="Times New Roman"/>
              </a:rPr>
              <a:t>Mantas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125" dirty="0">
                <a:latin typeface="Times New Roman"/>
                <a:cs typeface="Times New Roman"/>
              </a:rPr>
              <a:t>DS	</a:t>
            </a:r>
            <a:r>
              <a:rPr sz="2000" spc="185" dirty="0">
                <a:latin typeface="Noto Sans CJK JP Regular"/>
                <a:cs typeface="Noto Sans CJK JP Regular"/>
              </a:rPr>
              <a:t>분석 및</a:t>
            </a:r>
            <a:r>
              <a:rPr sz="2000" spc="-35" dirty="0">
                <a:latin typeface="Noto Sans CJK JP Regular"/>
                <a:cs typeface="Noto Sans CJK JP Regular"/>
              </a:rPr>
              <a:t> </a:t>
            </a:r>
            <a:r>
              <a:rPr sz="2000" spc="185" dirty="0">
                <a:latin typeface="Noto Sans CJK JP Regular"/>
                <a:cs typeface="Noto Sans CJK JP Regular"/>
              </a:rPr>
              <a:t>개발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234216" y="1441230"/>
            <a:ext cx="9587230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철저한 </a:t>
            </a:r>
            <a:r>
              <a:rPr sz="1400" spc="35" dirty="0">
                <a:latin typeface="Times New Roman"/>
                <a:cs typeface="Times New Roman"/>
              </a:rPr>
              <a:t>As-Is </a:t>
            </a:r>
            <a:r>
              <a:rPr sz="1400" spc="130" dirty="0">
                <a:latin typeface="Noto Sans CJK JP Regular"/>
                <a:cs typeface="Noto Sans CJK JP Regular"/>
              </a:rPr>
              <a:t>분석을 바탕으로 </a:t>
            </a:r>
            <a:r>
              <a:rPr sz="1400" spc="70" dirty="0">
                <a:latin typeface="Times New Roman"/>
                <a:cs typeface="Times New Roman"/>
              </a:rPr>
              <a:t>Group </a:t>
            </a:r>
            <a:r>
              <a:rPr sz="1400" spc="85" dirty="0">
                <a:latin typeface="Times New Roman"/>
                <a:cs typeface="Times New Roman"/>
              </a:rPr>
              <a:t>Mantas DS </a:t>
            </a:r>
            <a:r>
              <a:rPr sz="1400" spc="125" dirty="0">
                <a:latin typeface="Noto Sans CJK JP Regular"/>
                <a:cs typeface="Noto Sans CJK JP Regular"/>
              </a:rPr>
              <a:t>및 </a:t>
            </a:r>
            <a:r>
              <a:rPr sz="1400" spc="35" dirty="0">
                <a:latin typeface="Times New Roman"/>
                <a:cs typeface="Times New Roman"/>
              </a:rPr>
              <a:t>Local </a:t>
            </a:r>
            <a:r>
              <a:rPr sz="1400" spc="85" dirty="0">
                <a:latin typeface="Times New Roman"/>
                <a:cs typeface="Times New Roman"/>
              </a:rPr>
              <a:t>DS </a:t>
            </a:r>
            <a:r>
              <a:rPr sz="1400" spc="105" dirty="0">
                <a:latin typeface="Times New Roman"/>
                <a:cs typeface="Times New Roman"/>
              </a:rPr>
              <a:t>61</a:t>
            </a:r>
            <a:r>
              <a:rPr sz="1400" spc="105" dirty="0">
                <a:latin typeface="Noto Sans CJK JP Regular"/>
                <a:cs typeface="Noto Sans CJK JP Regular"/>
              </a:rPr>
              <a:t>본을 </a:t>
            </a:r>
            <a:r>
              <a:rPr sz="1400" spc="130" dirty="0">
                <a:latin typeface="Noto Sans CJK JP Regular"/>
                <a:cs typeface="Noto Sans CJK JP Regular"/>
              </a:rPr>
              <a:t>효율적으로 반영할 </a:t>
            </a:r>
            <a:r>
              <a:rPr sz="1400" spc="125" dirty="0">
                <a:latin typeface="Noto Sans CJK JP Regular"/>
                <a:cs typeface="Noto Sans CJK JP Regular"/>
              </a:rPr>
              <a:t>수 있도록 </a:t>
            </a:r>
            <a:r>
              <a:rPr sz="1400" spc="130" dirty="0">
                <a:latin typeface="Noto Sans CJK JP Regular"/>
                <a:cs typeface="Noto Sans CJK JP Regular"/>
              </a:rPr>
              <a:t>프로세스 </a:t>
            </a:r>
            <a:r>
              <a:rPr sz="1400" spc="125" dirty="0">
                <a:latin typeface="Noto Sans CJK JP Regular"/>
                <a:cs typeface="Noto Sans CJK JP Regular"/>
              </a:rPr>
              <a:t>및 데이터  관점에서 분석 및 개발을</a:t>
            </a:r>
            <a:r>
              <a:rPr sz="1400" spc="-30" dirty="0"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latin typeface="Noto Sans CJK JP Regular"/>
                <a:cs typeface="Noto Sans CJK JP Regular"/>
              </a:rPr>
              <a:t>수행하겠습니다</a:t>
            </a:r>
            <a:r>
              <a:rPr sz="1400" spc="114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77368" y="2089404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385"/>
              </a:spcBef>
            </a:pPr>
            <a:r>
              <a:rPr sz="1400" spc="130" dirty="0">
                <a:latin typeface="Times New Roman"/>
                <a:cs typeface="Times New Roman"/>
              </a:rPr>
              <a:t>Group </a:t>
            </a:r>
            <a:r>
              <a:rPr sz="1400" spc="125" dirty="0">
                <a:latin typeface="Times New Roman"/>
                <a:cs typeface="Times New Roman"/>
              </a:rPr>
              <a:t>Mantas </a:t>
            </a:r>
            <a:r>
              <a:rPr sz="1400" spc="85" dirty="0">
                <a:latin typeface="Times New Roman"/>
                <a:cs typeface="Times New Roman"/>
              </a:rPr>
              <a:t>DS </a:t>
            </a:r>
            <a:r>
              <a:rPr sz="1400" spc="100" dirty="0">
                <a:latin typeface="Noto Sans CJK JP Regular"/>
                <a:cs typeface="Noto Sans CJK JP Regular"/>
              </a:rPr>
              <a:t>분석</a:t>
            </a:r>
            <a:r>
              <a:rPr sz="1400" spc="100" dirty="0">
                <a:latin typeface="Times New Roman"/>
                <a:cs typeface="Times New Roman"/>
              </a:rPr>
              <a:t>/</a:t>
            </a:r>
            <a:r>
              <a:rPr sz="1400" spc="100" dirty="0">
                <a:latin typeface="Noto Sans CJK JP Regular"/>
                <a:cs typeface="Noto Sans CJK JP Regular"/>
              </a:rPr>
              <a:t>개발</a:t>
            </a:r>
            <a:r>
              <a:rPr sz="1400" spc="-105" dirty="0">
                <a:latin typeface="Noto Sans CJK JP Regular"/>
                <a:cs typeface="Noto Sans CJK JP Regular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방안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259842" y="208940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79704" y="2572512"/>
            <a:ext cx="2997835" cy="342900"/>
          </a:xfrm>
          <a:custGeom>
            <a:avLst/>
            <a:gdLst/>
            <a:ahLst/>
            <a:cxnLst/>
            <a:rect l="l" t="t" r="r" b="b"/>
            <a:pathLst>
              <a:path w="2997835" h="342900">
                <a:moveTo>
                  <a:pt x="2997708" y="342900"/>
                </a:moveTo>
                <a:lnTo>
                  <a:pt x="0" y="342900"/>
                </a:lnTo>
                <a:lnTo>
                  <a:pt x="0" y="0"/>
                </a:lnTo>
                <a:lnTo>
                  <a:pt x="2997708" y="0"/>
                </a:lnTo>
                <a:lnTo>
                  <a:pt x="2997708" y="342900"/>
                </a:lnTo>
                <a:close/>
              </a:path>
            </a:pathLst>
          </a:custGeom>
          <a:solidFill>
            <a:srgbClr val="3869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 txBox="1"/>
          <p:nvPr/>
        </p:nvSpPr>
        <p:spPr>
          <a:xfrm>
            <a:off x="679704" y="2617685"/>
            <a:ext cx="8295005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38175">
              <a:lnSpc>
                <a:spcPct val="100000"/>
              </a:lnSpc>
              <a:spcBef>
                <a:spcPts val="114"/>
              </a:spcBef>
              <a:tabLst>
                <a:tab pos="3837304" algn="l"/>
              </a:tabLst>
            </a:pPr>
            <a:r>
              <a:rPr sz="1400" spc="40" dirty="0">
                <a:solidFill>
                  <a:srgbClr val="FFFFFF"/>
                </a:solidFill>
                <a:latin typeface="Times New Roman"/>
                <a:cs typeface="Times New Roman"/>
              </a:rPr>
              <a:t>AS-IS </a:t>
            </a:r>
            <a:r>
              <a:rPr sz="1400" spc="30" dirty="0">
                <a:solidFill>
                  <a:srgbClr val="FFFFFF"/>
                </a:solidFill>
                <a:latin typeface="Times New Roman"/>
                <a:cs typeface="Times New Roman"/>
              </a:rPr>
              <a:t>ETT</a:t>
            </a:r>
            <a:r>
              <a:rPr sz="14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DS</a:t>
            </a:r>
            <a:r>
              <a:rPr sz="1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Times New Roman"/>
                <a:cs typeface="Times New Roman"/>
              </a:rPr>
              <a:t>Batch	</a:t>
            </a:r>
            <a:r>
              <a:rPr sz="1400" spc="12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신규</a:t>
            </a:r>
            <a:r>
              <a:rPr sz="1400" spc="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25" dirty="0">
                <a:solidFill>
                  <a:srgbClr val="FFFFFF"/>
                </a:solidFill>
                <a:latin typeface="Times New Roman"/>
                <a:cs typeface="Times New Roman"/>
              </a:rPr>
              <a:t>Mantas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DS(43</a:t>
            </a:r>
            <a:r>
              <a:rPr sz="1400" spc="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본</a:t>
            </a:r>
            <a:r>
              <a:rPr sz="1400" spc="7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1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35" dirty="0">
                <a:solidFill>
                  <a:srgbClr val="FFFFFF"/>
                </a:solidFill>
                <a:latin typeface="Times New Roman"/>
                <a:cs typeface="Times New Roman"/>
              </a:rPr>
              <a:t>+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00" dirty="0">
                <a:solidFill>
                  <a:srgbClr val="FFFFFF"/>
                </a:solidFill>
                <a:latin typeface="Times New Roman"/>
                <a:cs typeface="Times New Roman"/>
              </a:rPr>
              <a:t>Local</a:t>
            </a:r>
            <a:r>
              <a:rPr sz="1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DS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Times New Roman"/>
                <a:cs typeface="Times New Roman"/>
              </a:rPr>
              <a:t>Batch(18</a:t>
            </a:r>
            <a:r>
              <a:rPr sz="1400" spc="9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본</a:t>
            </a:r>
            <a:r>
              <a:rPr sz="1400" spc="95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30124" y="4984242"/>
            <a:ext cx="3421379" cy="0"/>
          </a:xfrm>
          <a:custGeom>
            <a:avLst/>
            <a:gdLst/>
            <a:ahLst/>
            <a:cxnLst/>
            <a:rect l="l" t="t" r="r" b="b"/>
            <a:pathLst>
              <a:path w="3421379">
                <a:moveTo>
                  <a:pt x="0" y="0"/>
                </a:moveTo>
                <a:lnTo>
                  <a:pt x="3421380" y="0"/>
                </a:lnTo>
              </a:path>
            </a:pathLst>
          </a:custGeom>
          <a:ln w="19812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564635" y="2584704"/>
            <a:ext cx="329184" cy="3261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639311" y="2656332"/>
            <a:ext cx="182879" cy="18287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7368" y="2575560"/>
            <a:ext cx="365760" cy="2303145"/>
          </a:xfrm>
          <a:custGeom>
            <a:avLst/>
            <a:gdLst/>
            <a:ahLst/>
            <a:cxnLst/>
            <a:rect l="l" t="t" r="r" b="b"/>
            <a:pathLst>
              <a:path w="365759" h="2303145">
                <a:moveTo>
                  <a:pt x="0" y="0"/>
                </a:moveTo>
                <a:lnTo>
                  <a:pt x="365760" y="0"/>
                </a:lnTo>
                <a:lnTo>
                  <a:pt x="365760" y="2302764"/>
                </a:lnTo>
                <a:lnTo>
                  <a:pt x="0" y="2302764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358696" y="3082279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프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58696" y="3272901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로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58696" y="3463522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세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58696" y="3654142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스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358696" y="3898715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관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358696" y="4089336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점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277368" y="5094732"/>
            <a:ext cx="365760" cy="1973580"/>
          </a:xfrm>
          <a:custGeom>
            <a:avLst/>
            <a:gdLst/>
            <a:ahLst/>
            <a:cxnLst/>
            <a:rect l="l" t="t" r="r" b="b"/>
            <a:pathLst>
              <a:path w="365759" h="1973579">
                <a:moveTo>
                  <a:pt x="0" y="0"/>
                </a:moveTo>
                <a:lnTo>
                  <a:pt x="365760" y="0"/>
                </a:lnTo>
                <a:lnTo>
                  <a:pt x="365760" y="1973580"/>
                </a:lnTo>
                <a:lnTo>
                  <a:pt x="0" y="1973580"/>
                </a:lnTo>
                <a:lnTo>
                  <a:pt x="0" y="0"/>
                </a:lnTo>
                <a:close/>
              </a:path>
            </a:pathLst>
          </a:custGeom>
          <a:solidFill>
            <a:srgbClr val="A1C1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 txBox="1"/>
          <p:nvPr/>
        </p:nvSpPr>
        <p:spPr>
          <a:xfrm>
            <a:off x="358696" y="5531341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데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58696" y="5721962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이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58696" y="5912583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터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358696" y="6155356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관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358696" y="6345976"/>
            <a:ext cx="193040" cy="2413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spc="125" dirty="0">
                <a:latin typeface="Noto Sans CJK JP Regular"/>
                <a:cs typeface="Noto Sans CJK JP Regular"/>
              </a:rPr>
              <a:t>점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271272" y="5087111"/>
            <a:ext cx="85725" cy="86995"/>
          </a:xfrm>
          <a:custGeom>
            <a:avLst/>
            <a:gdLst/>
            <a:ahLst/>
            <a:cxnLst/>
            <a:rect l="l" t="t" r="r" b="b"/>
            <a:pathLst>
              <a:path w="85725" h="86995">
                <a:moveTo>
                  <a:pt x="71628" y="86868"/>
                </a:moveTo>
                <a:lnTo>
                  <a:pt x="0" y="13716"/>
                </a:lnTo>
                <a:lnTo>
                  <a:pt x="12192" y="0"/>
                </a:lnTo>
                <a:lnTo>
                  <a:pt x="85344" y="73152"/>
                </a:lnTo>
                <a:lnTo>
                  <a:pt x="71628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71272" y="2581655"/>
            <a:ext cx="85725" cy="86995"/>
          </a:xfrm>
          <a:custGeom>
            <a:avLst/>
            <a:gdLst/>
            <a:ahLst/>
            <a:cxnLst/>
            <a:rect l="l" t="t" r="r" b="b"/>
            <a:pathLst>
              <a:path w="85725" h="86994">
                <a:moveTo>
                  <a:pt x="71628" y="86868"/>
                </a:moveTo>
                <a:lnTo>
                  <a:pt x="0" y="13716"/>
                </a:lnTo>
                <a:lnTo>
                  <a:pt x="12192" y="0"/>
                </a:lnTo>
                <a:lnTo>
                  <a:pt x="85344" y="73152"/>
                </a:lnTo>
                <a:lnTo>
                  <a:pt x="71628" y="868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339084" y="768095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39" h="256540">
                <a:moveTo>
                  <a:pt x="128016" y="256032"/>
                </a:moveTo>
                <a:lnTo>
                  <a:pt x="77795" y="246102"/>
                </a:lnTo>
                <a:lnTo>
                  <a:pt x="37147" y="218884"/>
                </a:lnTo>
                <a:lnTo>
                  <a:pt x="9929" y="178236"/>
                </a:lnTo>
                <a:lnTo>
                  <a:pt x="0" y="128016"/>
                </a:lnTo>
                <a:lnTo>
                  <a:pt x="9929" y="78438"/>
                </a:lnTo>
                <a:lnTo>
                  <a:pt x="37147" y="37719"/>
                </a:lnTo>
                <a:lnTo>
                  <a:pt x="77795" y="10144"/>
                </a:lnTo>
                <a:lnTo>
                  <a:pt x="128016" y="0"/>
                </a:lnTo>
                <a:lnTo>
                  <a:pt x="177593" y="10144"/>
                </a:lnTo>
                <a:lnTo>
                  <a:pt x="218313" y="37719"/>
                </a:lnTo>
                <a:lnTo>
                  <a:pt x="245887" y="78438"/>
                </a:lnTo>
                <a:lnTo>
                  <a:pt x="256032" y="128016"/>
                </a:lnTo>
                <a:lnTo>
                  <a:pt x="245887" y="178236"/>
                </a:lnTo>
                <a:lnTo>
                  <a:pt x="218313" y="218884"/>
                </a:lnTo>
                <a:lnTo>
                  <a:pt x="177593" y="246102"/>
                </a:lnTo>
                <a:lnTo>
                  <a:pt x="128016" y="25603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329940" y="760476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7160" y="272796"/>
                </a:moveTo>
                <a:lnTo>
                  <a:pt x="96012" y="266700"/>
                </a:lnTo>
                <a:lnTo>
                  <a:pt x="50292" y="240792"/>
                </a:lnTo>
                <a:lnTo>
                  <a:pt x="16764" y="201168"/>
                </a:lnTo>
                <a:lnTo>
                  <a:pt x="3048" y="164592"/>
                </a:lnTo>
                <a:lnTo>
                  <a:pt x="0" y="137160"/>
                </a:lnTo>
                <a:lnTo>
                  <a:pt x="3048" y="109728"/>
                </a:lnTo>
                <a:lnTo>
                  <a:pt x="16764" y="71628"/>
                </a:lnTo>
                <a:lnTo>
                  <a:pt x="39624" y="39624"/>
                </a:lnTo>
                <a:lnTo>
                  <a:pt x="50292" y="32004"/>
                </a:lnTo>
                <a:lnTo>
                  <a:pt x="60960" y="22860"/>
                </a:lnTo>
                <a:lnTo>
                  <a:pt x="96012" y="6096"/>
                </a:lnTo>
                <a:lnTo>
                  <a:pt x="135636" y="0"/>
                </a:lnTo>
                <a:lnTo>
                  <a:pt x="150876" y="1524"/>
                </a:lnTo>
                <a:lnTo>
                  <a:pt x="163068" y="3048"/>
                </a:lnTo>
                <a:lnTo>
                  <a:pt x="176784" y="6096"/>
                </a:lnTo>
                <a:lnTo>
                  <a:pt x="188976" y="10668"/>
                </a:lnTo>
                <a:lnTo>
                  <a:pt x="201168" y="16764"/>
                </a:lnTo>
                <a:lnTo>
                  <a:pt x="124968" y="16764"/>
                </a:lnTo>
                <a:lnTo>
                  <a:pt x="112776" y="18288"/>
                </a:lnTo>
                <a:lnTo>
                  <a:pt x="60960" y="42672"/>
                </a:lnTo>
                <a:lnTo>
                  <a:pt x="25908" y="89916"/>
                </a:lnTo>
                <a:lnTo>
                  <a:pt x="16764" y="123444"/>
                </a:lnTo>
                <a:lnTo>
                  <a:pt x="16764" y="147828"/>
                </a:lnTo>
                <a:lnTo>
                  <a:pt x="19812" y="160020"/>
                </a:lnTo>
                <a:lnTo>
                  <a:pt x="21336" y="170688"/>
                </a:lnTo>
                <a:lnTo>
                  <a:pt x="51816" y="220980"/>
                </a:lnTo>
                <a:lnTo>
                  <a:pt x="70104" y="234696"/>
                </a:lnTo>
                <a:lnTo>
                  <a:pt x="79248" y="240792"/>
                </a:lnTo>
                <a:lnTo>
                  <a:pt x="89916" y="246888"/>
                </a:lnTo>
                <a:lnTo>
                  <a:pt x="100584" y="249936"/>
                </a:lnTo>
                <a:lnTo>
                  <a:pt x="112776" y="252984"/>
                </a:lnTo>
                <a:lnTo>
                  <a:pt x="123444" y="256032"/>
                </a:lnTo>
                <a:lnTo>
                  <a:pt x="202692" y="256032"/>
                </a:lnTo>
                <a:lnTo>
                  <a:pt x="178308" y="265176"/>
                </a:lnTo>
                <a:lnTo>
                  <a:pt x="164592" y="269748"/>
                </a:lnTo>
                <a:lnTo>
                  <a:pt x="137160" y="272796"/>
                </a:lnTo>
                <a:close/>
              </a:path>
              <a:path w="273050" h="273050">
                <a:moveTo>
                  <a:pt x="202692" y="256032"/>
                </a:moveTo>
                <a:lnTo>
                  <a:pt x="149352" y="256032"/>
                </a:lnTo>
                <a:lnTo>
                  <a:pt x="160020" y="252984"/>
                </a:lnTo>
                <a:lnTo>
                  <a:pt x="172212" y="251460"/>
                </a:lnTo>
                <a:lnTo>
                  <a:pt x="193548" y="242316"/>
                </a:lnTo>
                <a:lnTo>
                  <a:pt x="228600" y="213360"/>
                </a:lnTo>
                <a:lnTo>
                  <a:pt x="251460" y="172212"/>
                </a:lnTo>
                <a:lnTo>
                  <a:pt x="256032" y="149352"/>
                </a:lnTo>
                <a:lnTo>
                  <a:pt x="256032" y="124968"/>
                </a:lnTo>
                <a:lnTo>
                  <a:pt x="254508" y="112776"/>
                </a:lnTo>
                <a:lnTo>
                  <a:pt x="251460" y="100584"/>
                </a:lnTo>
                <a:lnTo>
                  <a:pt x="242316" y="79248"/>
                </a:lnTo>
                <a:lnTo>
                  <a:pt x="236220" y="70104"/>
                </a:lnTo>
                <a:lnTo>
                  <a:pt x="230124" y="59436"/>
                </a:lnTo>
                <a:lnTo>
                  <a:pt x="220980" y="51816"/>
                </a:lnTo>
                <a:lnTo>
                  <a:pt x="213360" y="44196"/>
                </a:lnTo>
                <a:lnTo>
                  <a:pt x="204216" y="36576"/>
                </a:lnTo>
                <a:lnTo>
                  <a:pt x="161544" y="18288"/>
                </a:lnTo>
                <a:lnTo>
                  <a:pt x="149352" y="16764"/>
                </a:lnTo>
                <a:lnTo>
                  <a:pt x="201168" y="16764"/>
                </a:lnTo>
                <a:lnTo>
                  <a:pt x="211836" y="22860"/>
                </a:lnTo>
                <a:lnTo>
                  <a:pt x="222504" y="30480"/>
                </a:lnTo>
                <a:lnTo>
                  <a:pt x="233172" y="39624"/>
                </a:lnTo>
                <a:lnTo>
                  <a:pt x="240792" y="48768"/>
                </a:lnTo>
                <a:lnTo>
                  <a:pt x="249936" y="59436"/>
                </a:lnTo>
                <a:lnTo>
                  <a:pt x="256032" y="71628"/>
                </a:lnTo>
                <a:lnTo>
                  <a:pt x="262128" y="82296"/>
                </a:lnTo>
                <a:lnTo>
                  <a:pt x="266700" y="94488"/>
                </a:lnTo>
                <a:lnTo>
                  <a:pt x="269748" y="108204"/>
                </a:lnTo>
                <a:lnTo>
                  <a:pt x="272796" y="135636"/>
                </a:lnTo>
                <a:lnTo>
                  <a:pt x="272796" y="149352"/>
                </a:lnTo>
                <a:lnTo>
                  <a:pt x="262128" y="188976"/>
                </a:lnTo>
                <a:lnTo>
                  <a:pt x="242316" y="222504"/>
                </a:lnTo>
                <a:lnTo>
                  <a:pt x="224028" y="240792"/>
                </a:lnTo>
                <a:lnTo>
                  <a:pt x="202692" y="256032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3419358" y="801101"/>
            <a:ext cx="977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8" name="object 14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149" name="object 149"/>
          <p:cNvSpPr txBox="1"/>
          <p:nvPr/>
        </p:nvSpPr>
        <p:spPr>
          <a:xfrm>
            <a:off x="4924499" y="7162674"/>
            <a:ext cx="116839" cy="1536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900" spc="55" dirty="0">
                <a:solidFill>
                  <a:srgbClr val="808080"/>
                </a:solidFill>
                <a:latin typeface="Times New Roman"/>
                <a:cs typeface="Times New Roman"/>
              </a:rPr>
              <a:t>8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150" name="object 1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37192" y="7184135"/>
            <a:ext cx="289559" cy="112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62812"/>
            <a:ext cx="10058400" cy="108585"/>
          </a:xfrm>
          <a:custGeom>
            <a:avLst/>
            <a:gdLst/>
            <a:ahLst/>
            <a:cxnLst/>
            <a:rect l="l" t="t" r="r" b="b"/>
            <a:pathLst>
              <a:path w="10058400" h="108584">
                <a:moveTo>
                  <a:pt x="0" y="0"/>
                </a:moveTo>
                <a:lnTo>
                  <a:pt x="10058400" y="0"/>
                </a:lnTo>
                <a:lnTo>
                  <a:pt x="10058400" y="108204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3652" y="7107935"/>
            <a:ext cx="9543415" cy="0"/>
          </a:xfrm>
          <a:custGeom>
            <a:avLst/>
            <a:gdLst/>
            <a:ahLst/>
            <a:cxnLst/>
            <a:rect l="l" t="t" r="r" b="b"/>
            <a:pathLst>
              <a:path w="9543415">
                <a:moveTo>
                  <a:pt x="0" y="0"/>
                </a:moveTo>
                <a:lnTo>
                  <a:pt x="9543288" y="0"/>
                </a:lnTo>
              </a:path>
            </a:pathLst>
          </a:custGeom>
          <a:ln w="3175">
            <a:solidFill>
              <a:srgbClr val="2828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2504" y="2982468"/>
            <a:ext cx="2551430" cy="1938655"/>
          </a:xfrm>
          <a:custGeom>
            <a:avLst/>
            <a:gdLst/>
            <a:ahLst/>
            <a:cxnLst/>
            <a:rect l="l" t="t" r="r" b="b"/>
            <a:pathLst>
              <a:path w="2551430" h="1938654">
                <a:moveTo>
                  <a:pt x="0" y="0"/>
                </a:moveTo>
                <a:lnTo>
                  <a:pt x="2551176" y="0"/>
                </a:lnTo>
                <a:lnTo>
                  <a:pt x="2551176" y="1938528"/>
                </a:lnTo>
                <a:lnTo>
                  <a:pt x="0" y="1938528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4884" y="4965192"/>
            <a:ext cx="2551430" cy="1993900"/>
          </a:xfrm>
          <a:custGeom>
            <a:avLst/>
            <a:gdLst/>
            <a:ahLst/>
            <a:cxnLst/>
            <a:rect l="l" t="t" r="r" b="b"/>
            <a:pathLst>
              <a:path w="2551430" h="1993900">
                <a:moveTo>
                  <a:pt x="0" y="0"/>
                </a:moveTo>
                <a:lnTo>
                  <a:pt x="2551176" y="0"/>
                </a:lnTo>
                <a:lnTo>
                  <a:pt x="2551176" y="1993392"/>
                </a:lnTo>
                <a:lnTo>
                  <a:pt x="0" y="1993392"/>
                </a:lnTo>
                <a:lnTo>
                  <a:pt x="0" y="0"/>
                </a:lnTo>
                <a:close/>
              </a:path>
            </a:pathLst>
          </a:custGeom>
          <a:solidFill>
            <a:srgbClr val="E9E9E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6004" y="5002803"/>
            <a:ext cx="12661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100" dirty="0">
                <a:latin typeface="Times New Roman"/>
                <a:cs typeface="Times New Roman"/>
              </a:rPr>
              <a:t>Group </a:t>
            </a:r>
            <a:r>
              <a:rPr sz="1000" spc="-5" dirty="0">
                <a:latin typeface="Times New Roman"/>
                <a:cs typeface="Times New Roman"/>
              </a:rPr>
              <a:t>AAA</a:t>
            </a:r>
            <a:r>
              <a:rPr sz="1000" spc="-90" dirty="0">
                <a:latin typeface="Times New Roman"/>
                <a:cs typeface="Times New Roman"/>
              </a:rPr>
              <a:t> </a:t>
            </a:r>
            <a:r>
              <a:rPr sz="1000" spc="125" dirty="0">
                <a:latin typeface="Times New Roman"/>
                <a:cs typeface="Times New Roman"/>
              </a:rPr>
              <a:t>Process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9852" y="5301996"/>
            <a:ext cx="2337816" cy="1290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90700" y="6644640"/>
            <a:ext cx="815340" cy="216535"/>
          </a:xfrm>
          <a:custGeom>
            <a:avLst/>
            <a:gdLst/>
            <a:ahLst/>
            <a:cxnLst/>
            <a:rect l="l" t="t" r="r" b="b"/>
            <a:pathLst>
              <a:path w="815339" h="216534">
                <a:moveTo>
                  <a:pt x="760476" y="216408"/>
                </a:moveTo>
                <a:lnTo>
                  <a:pt x="0" y="216408"/>
                </a:lnTo>
                <a:lnTo>
                  <a:pt x="0" y="0"/>
                </a:lnTo>
                <a:lnTo>
                  <a:pt x="760476" y="0"/>
                </a:lnTo>
                <a:lnTo>
                  <a:pt x="815340" y="108204"/>
                </a:lnTo>
                <a:lnTo>
                  <a:pt x="760476" y="216408"/>
                </a:lnTo>
                <a:close/>
              </a:path>
            </a:pathLst>
          </a:custGeom>
          <a:solidFill>
            <a:srgbClr val="488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6127" y="6640068"/>
            <a:ext cx="824865" cy="227329"/>
          </a:xfrm>
          <a:custGeom>
            <a:avLst/>
            <a:gdLst/>
            <a:ahLst/>
            <a:cxnLst/>
            <a:rect l="l" t="t" r="r" b="b"/>
            <a:pathLst>
              <a:path w="824864" h="227329">
                <a:moveTo>
                  <a:pt x="768096" y="227076"/>
                </a:moveTo>
                <a:lnTo>
                  <a:pt x="0" y="227076"/>
                </a:lnTo>
                <a:lnTo>
                  <a:pt x="0" y="0"/>
                </a:lnTo>
                <a:lnTo>
                  <a:pt x="768096" y="0"/>
                </a:lnTo>
                <a:lnTo>
                  <a:pt x="770382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16408"/>
                </a:lnTo>
                <a:lnTo>
                  <a:pt x="4572" y="216408"/>
                </a:lnTo>
                <a:lnTo>
                  <a:pt x="9144" y="220980"/>
                </a:lnTo>
                <a:lnTo>
                  <a:pt x="771103" y="220980"/>
                </a:lnTo>
                <a:lnTo>
                  <a:pt x="768096" y="227076"/>
                </a:lnTo>
                <a:close/>
              </a:path>
              <a:path w="824864" h="22732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824864" h="227329">
                <a:moveTo>
                  <a:pt x="762000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770382" y="4572"/>
                </a:lnTo>
                <a:lnTo>
                  <a:pt x="771144" y="6096"/>
                </a:lnTo>
                <a:lnTo>
                  <a:pt x="760476" y="6096"/>
                </a:lnTo>
                <a:lnTo>
                  <a:pt x="762000" y="9144"/>
                </a:lnTo>
                <a:close/>
              </a:path>
              <a:path w="824864" h="227329">
                <a:moveTo>
                  <a:pt x="814189" y="113522"/>
                </a:moveTo>
                <a:lnTo>
                  <a:pt x="760476" y="6096"/>
                </a:lnTo>
                <a:lnTo>
                  <a:pt x="765048" y="9144"/>
                </a:lnTo>
                <a:lnTo>
                  <a:pt x="772668" y="9144"/>
                </a:lnTo>
                <a:lnTo>
                  <a:pt x="823722" y="111252"/>
                </a:lnTo>
                <a:lnTo>
                  <a:pt x="815340" y="111252"/>
                </a:lnTo>
                <a:lnTo>
                  <a:pt x="814189" y="113522"/>
                </a:lnTo>
                <a:close/>
              </a:path>
              <a:path w="824864" h="227329">
                <a:moveTo>
                  <a:pt x="772668" y="9144"/>
                </a:moveTo>
                <a:lnTo>
                  <a:pt x="765048" y="9144"/>
                </a:lnTo>
                <a:lnTo>
                  <a:pt x="760476" y="6096"/>
                </a:lnTo>
                <a:lnTo>
                  <a:pt x="771144" y="6096"/>
                </a:lnTo>
                <a:lnTo>
                  <a:pt x="772668" y="9144"/>
                </a:lnTo>
                <a:close/>
              </a:path>
              <a:path w="824864" h="227329">
                <a:moveTo>
                  <a:pt x="815340" y="115824"/>
                </a:moveTo>
                <a:lnTo>
                  <a:pt x="814189" y="113522"/>
                </a:lnTo>
                <a:lnTo>
                  <a:pt x="815340" y="111252"/>
                </a:lnTo>
                <a:lnTo>
                  <a:pt x="815340" y="115824"/>
                </a:lnTo>
                <a:close/>
              </a:path>
              <a:path w="824864" h="227329">
                <a:moveTo>
                  <a:pt x="822980" y="115824"/>
                </a:moveTo>
                <a:lnTo>
                  <a:pt x="815340" y="115824"/>
                </a:lnTo>
                <a:lnTo>
                  <a:pt x="815340" y="111252"/>
                </a:lnTo>
                <a:lnTo>
                  <a:pt x="823722" y="111252"/>
                </a:lnTo>
                <a:lnTo>
                  <a:pt x="824484" y="112776"/>
                </a:lnTo>
                <a:lnTo>
                  <a:pt x="822980" y="115824"/>
                </a:lnTo>
                <a:close/>
              </a:path>
              <a:path w="824864" h="227329">
                <a:moveTo>
                  <a:pt x="760476" y="219456"/>
                </a:moveTo>
                <a:lnTo>
                  <a:pt x="814189" y="113522"/>
                </a:lnTo>
                <a:lnTo>
                  <a:pt x="815340" y="115824"/>
                </a:lnTo>
                <a:lnTo>
                  <a:pt x="822980" y="115824"/>
                </a:lnTo>
                <a:lnTo>
                  <a:pt x="773358" y="216408"/>
                </a:lnTo>
                <a:lnTo>
                  <a:pt x="765048" y="216408"/>
                </a:lnTo>
                <a:lnTo>
                  <a:pt x="760476" y="219456"/>
                </a:lnTo>
                <a:close/>
              </a:path>
              <a:path w="824864" h="227329">
                <a:moveTo>
                  <a:pt x="9144" y="220980"/>
                </a:moveTo>
                <a:lnTo>
                  <a:pt x="4572" y="216408"/>
                </a:lnTo>
                <a:lnTo>
                  <a:pt x="9144" y="216408"/>
                </a:lnTo>
                <a:lnTo>
                  <a:pt x="9144" y="220980"/>
                </a:lnTo>
                <a:close/>
              </a:path>
              <a:path w="824864" h="227329">
                <a:moveTo>
                  <a:pt x="771103" y="220980"/>
                </a:moveTo>
                <a:lnTo>
                  <a:pt x="9144" y="220980"/>
                </a:lnTo>
                <a:lnTo>
                  <a:pt x="9144" y="216408"/>
                </a:lnTo>
                <a:lnTo>
                  <a:pt x="762021" y="216408"/>
                </a:lnTo>
                <a:lnTo>
                  <a:pt x="760476" y="219456"/>
                </a:lnTo>
                <a:lnTo>
                  <a:pt x="771855" y="219456"/>
                </a:lnTo>
                <a:lnTo>
                  <a:pt x="771103" y="220980"/>
                </a:lnTo>
                <a:close/>
              </a:path>
              <a:path w="824864" h="227329">
                <a:moveTo>
                  <a:pt x="771855" y="219456"/>
                </a:moveTo>
                <a:lnTo>
                  <a:pt x="760476" y="219456"/>
                </a:lnTo>
                <a:lnTo>
                  <a:pt x="765048" y="216408"/>
                </a:lnTo>
                <a:lnTo>
                  <a:pt x="773358" y="216408"/>
                </a:lnTo>
                <a:lnTo>
                  <a:pt x="771855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82804" y="6674562"/>
            <a:ext cx="17462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-4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80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5276" y="6644640"/>
            <a:ext cx="815340" cy="216535"/>
          </a:xfrm>
          <a:custGeom>
            <a:avLst/>
            <a:gdLst/>
            <a:ahLst/>
            <a:cxnLst/>
            <a:rect l="l" t="t" r="r" b="b"/>
            <a:pathLst>
              <a:path w="815339" h="216534">
                <a:moveTo>
                  <a:pt x="762000" y="216408"/>
                </a:moveTo>
                <a:lnTo>
                  <a:pt x="0" y="216408"/>
                </a:lnTo>
                <a:lnTo>
                  <a:pt x="0" y="0"/>
                </a:lnTo>
                <a:lnTo>
                  <a:pt x="762000" y="0"/>
                </a:lnTo>
                <a:lnTo>
                  <a:pt x="815340" y="108204"/>
                </a:lnTo>
                <a:lnTo>
                  <a:pt x="762000" y="216408"/>
                </a:lnTo>
                <a:close/>
              </a:path>
            </a:pathLst>
          </a:custGeom>
          <a:solidFill>
            <a:srgbClr val="488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0703" y="6640068"/>
            <a:ext cx="826135" cy="227329"/>
          </a:xfrm>
          <a:custGeom>
            <a:avLst/>
            <a:gdLst/>
            <a:ahLst/>
            <a:cxnLst/>
            <a:rect l="l" t="t" r="r" b="b"/>
            <a:pathLst>
              <a:path w="826135" h="227329">
                <a:moveTo>
                  <a:pt x="769620" y="227076"/>
                </a:moveTo>
                <a:lnTo>
                  <a:pt x="0" y="227076"/>
                </a:lnTo>
                <a:lnTo>
                  <a:pt x="0" y="0"/>
                </a:lnTo>
                <a:lnTo>
                  <a:pt x="769620" y="0"/>
                </a:lnTo>
                <a:lnTo>
                  <a:pt x="771906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16408"/>
                </a:lnTo>
                <a:lnTo>
                  <a:pt x="4572" y="216408"/>
                </a:lnTo>
                <a:lnTo>
                  <a:pt x="9144" y="220980"/>
                </a:lnTo>
                <a:lnTo>
                  <a:pt x="772627" y="220980"/>
                </a:lnTo>
                <a:lnTo>
                  <a:pt x="769620" y="227076"/>
                </a:lnTo>
                <a:close/>
              </a:path>
              <a:path w="826135" h="22732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826135" h="227329">
                <a:moveTo>
                  <a:pt x="763481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771906" y="4572"/>
                </a:lnTo>
                <a:lnTo>
                  <a:pt x="772668" y="6096"/>
                </a:lnTo>
                <a:lnTo>
                  <a:pt x="762000" y="6096"/>
                </a:lnTo>
                <a:lnTo>
                  <a:pt x="763481" y="9144"/>
                </a:lnTo>
                <a:close/>
              </a:path>
              <a:path w="826135" h="227329">
                <a:moveTo>
                  <a:pt x="814221" y="113522"/>
                </a:moveTo>
                <a:lnTo>
                  <a:pt x="762000" y="6096"/>
                </a:lnTo>
                <a:lnTo>
                  <a:pt x="766572" y="9144"/>
                </a:lnTo>
                <a:lnTo>
                  <a:pt x="774192" y="9144"/>
                </a:lnTo>
                <a:lnTo>
                  <a:pt x="825246" y="111252"/>
                </a:lnTo>
                <a:lnTo>
                  <a:pt x="815340" y="111252"/>
                </a:lnTo>
                <a:lnTo>
                  <a:pt x="814221" y="113522"/>
                </a:lnTo>
                <a:close/>
              </a:path>
              <a:path w="826135" h="227329">
                <a:moveTo>
                  <a:pt x="774192" y="9144"/>
                </a:moveTo>
                <a:lnTo>
                  <a:pt x="766572" y="9144"/>
                </a:lnTo>
                <a:lnTo>
                  <a:pt x="762000" y="6096"/>
                </a:lnTo>
                <a:lnTo>
                  <a:pt x="772668" y="6096"/>
                </a:lnTo>
                <a:lnTo>
                  <a:pt x="774192" y="9144"/>
                </a:lnTo>
                <a:close/>
              </a:path>
              <a:path w="826135" h="227329">
                <a:moveTo>
                  <a:pt x="815340" y="115824"/>
                </a:moveTo>
                <a:lnTo>
                  <a:pt x="814221" y="113522"/>
                </a:lnTo>
                <a:lnTo>
                  <a:pt x="815340" y="111252"/>
                </a:lnTo>
                <a:lnTo>
                  <a:pt x="815340" y="115824"/>
                </a:lnTo>
                <a:close/>
              </a:path>
              <a:path w="826135" h="227329">
                <a:moveTo>
                  <a:pt x="824504" y="115824"/>
                </a:moveTo>
                <a:lnTo>
                  <a:pt x="815340" y="115824"/>
                </a:lnTo>
                <a:lnTo>
                  <a:pt x="815340" y="111252"/>
                </a:lnTo>
                <a:lnTo>
                  <a:pt x="825246" y="111252"/>
                </a:lnTo>
                <a:lnTo>
                  <a:pt x="826008" y="112776"/>
                </a:lnTo>
                <a:lnTo>
                  <a:pt x="824504" y="115824"/>
                </a:lnTo>
                <a:close/>
              </a:path>
              <a:path w="826135" h="227329">
                <a:moveTo>
                  <a:pt x="762000" y="219456"/>
                </a:moveTo>
                <a:lnTo>
                  <a:pt x="814221" y="113522"/>
                </a:lnTo>
                <a:lnTo>
                  <a:pt x="815340" y="115824"/>
                </a:lnTo>
                <a:lnTo>
                  <a:pt x="824504" y="115824"/>
                </a:lnTo>
                <a:lnTo>
                  <a:pt x="774882" y="216408"/>
                </a:lnTo>
                <a:lnTo>
                  <a:pt x="766572" y="216408"/>
                </a:lnTo>
                <a:lnTo>
                  <a:pt x="762000" y="219456"/>
                </a:lnTo>
                <a:close/>
              </a:path>
              <a:path w="826135" h="227329">
                <a:moveTo>
                  <a:pt x="9144" y="220980"/>
                </a:moveTo>
                <a:lnTo>
                  <a:pt x="4572" y="216408"/>
                </a:lnTo>
                <a:lnTo>
                  <a:pt x="9144" y="216408"/>
                </a:lnTo>
                <a:lnTo>
                  <a:pt x="9144" y="220980"/>
                </a:lnTo>
                <a:close/>
              </a:path>
              <a:path w="826135" h="227329">
                <a:moveTo>
                  <a:pt x="772627" y="220980"/>
                </a:moveTo>
                <a:lnTo>
                  <a:pt x="9144" y="220980"/>
                </a:lnTo>
                <a:lnTo>
                  <a:pt x="9144" y="216408"/>
                </a:lnTo>
                <a:lnTo>
                  <a:pt x="763502" y="216408"/>
                </a:lnTo>
                <a:lnTo>
                  <a:pt x="762000" y="219456"/>
                </a:lnTo>
                <a:lnTo>
                  <a:pt x="773379" y="219456"/>
                </a:lnTo>
                <a:lnTo>
                  <a:pt x="772627" y="220980"/>
                </a:lnTo>
                <a:close/>
              </a:path>
              <a:path w="826135" h="227329">
                <a:moveTo>
                  <a:pt x="773379" y="219456"/>
                </a:moveTo>
                <a:lnTo>
                  <a:pt x="762000" y="219456"/>
                </a:lnTo>
                <a:lnTo>
                  <a:pt x="766572" y="216408"/>
                </a:lnTo>
                <a:lnTo>
                  <a:pt x="774882" y="216408"/>
                </a:lnTo>
                <a:lnTo>
                  <a:pt x="773379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93372" y="6674562"/>
            <a:ext cx="393065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-4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800" spc="5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800" spc="9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800" spc="-50" dirty="0">
                <a:solidFill>
                  <a:srgbClr val="FFFFFF"/>
                </a:solidFill>
                <a:latin typeface="Times New Roman"/>
                <a:cs typeface="Times New Roman"/>
              </a:rPr>
              <a:t>l</a:t>
            </a:r>
            <a:r>
              <a:rPr sz="800" spc="-5" dirty="0">
                <a:solidFill>
                  <a:srgbClr val="FFFFFF"/>
                </a:solidFill>
                <a:latin typeface="Times New Roman"/>
                <a:cs typeface="Times New Roman"/>
              </a:rPr>
              <a:t>y</a:t>
            </a:r>
            <a:r>
              <a:rPr sz="800" spc="95" dirty="0">
                <a:solidFill>
                  <a:srgbClr val="FFFFFF"/>
                </a:solidFill>
                <a:latin typeface="Times New Roman"/>
                <a:cs typeface="Times New Roman"/>
              </a:rPr>
              <a:t>se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8996" y="6644640"/>
            <a:ext cx="815340" cy="216535"/>
          </a:xfrm>
          <a:custGeom>
            <a:avLst/>
            <a:gdLst/>
            <a:ahLst/>
            <a:cxnLst/>
            <a:rect l="l" t="t" r="r" b="b"/>
            <a:pathLst>
              <a:path w="815340" h="216534">
                <a:moveTo>
                  <a:pt x="760476" y="216408"/>
                </a:moveTo>
                <a:lnTo>
                  <a:pt x="0" y="216408"/>
                </a:lnTo>
                <a:lnTo>
                  <a:pt x="0" y="0"/>
                </a:lnTo>
                <a:lnTo>
                  <a:pt x="760476" y="0"/>
                </a:lnTo>
                <a:lnTo>
                  <a:pt x="815340" y="108204"/>
                </a:lnTo>
                <a:lnTo>
                  <a:pt x="760476" y="216408"/>
                </a:lnTo>
                <a:close/>
              </a:path>
            </a:pathLst>
          </a:custGeom>
          <a:solidFill>
            <a:srgbClr val="4885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4424" y="6640068"/>
            <a:ext cx="826135" cy="227329"/>
          </a:xfrm>
          <a:custGeom>
            <a:avLst/>
            <a:gdLst/>
            <a:ahLst/>
            <a:cxnLst/>
            <a:rect l="l" t="t" r="r" b="b"/>
            <a:pathLst>
              <a:path w="826135" h="227329">
                <a:moveTo>
                  <a:pt x="768096" y="227076"/>
                </a:moveTo>
                <a:lnTo>
                  <a:pt x="0" y="227076"/>
                </a:lnTo>
                <a:lnTo>
                  <a:pt x="0" y="0"/>
                </a:lnTo>
                <a:lnTo>
                  <a:pt x="768096" y="0"/>
                </a:lnTo>
                <a:lnTo>
                  <a:pt x="770443" y="4572"/>
                </a:lnTo>
                <a:lnTo>
                  <a:pt x="9144" y="4572"/>
                </a:lnTo>
                <a:lnTo>
                  <a:pt x="4572" y="9144"/>
                </a:lnTo>
                <a:lnTo>
                  <a:pt x="9144" y="9144"/>
                </a:lnTo>
                <a:lnTo>
                  <a:pt x="9144" y="216408"/>
                </a:lnTo>
                <a:lnTo>
                  <a:pt x="4572" y="216408"/>
                </a:lnTo>
                <a:lnTo>
                  <a:pt x="9144" y="220980"/>
                </a:lnTo>
                <a:lnTo>
                  <a:pt x="771184" y="220980"/>
                </a:lnTo>
                <a:lnTo>
                  <a:pt x="768096" y="227076"/>
                </a:lnTo>
                <a:close/>
              </a:path>
              <a:path w="826135" h="227329">
                <a:moveTo>
                  <a:pt x="9144" y="9144"/>
                </a:moveTo>
                <a:lnTo>
                  <a:pt x="4572" y="9144"/>
                </a:lnTo>
                <a:lnTo>
                  <a:pt x="9144" y="4572"/>
                </a:lnTo>
                <a:lnTo>
                  <a:pt x="9144" y="9144"/>
                </a:lnTo>
                <a:close/>
              </a:path>
              <a:path w="826135" h="227329">
                <a:moveTo>
                  <a:pt x="763481" y="9144"/>
                </a:moveTo>
                <a:lnTo>
                  <a:pt x="9144" y="9144"/>
                </a:lnTo>
                <a:lnTo>
                  <a:pt x="9144" y="4572"/>
                </a:lnTo>
                <a:lnTo>
                  <a:pt x="770443" y="4572"/>
                </a:lnTo>
                <a:lnTo>
                  <a:pt x="771226" y="6096"/>
                </a:lnTo>
                <a:lnTo>
                  <a:pt x="762000" y="6096"/>
                </a:lnTo>
                <a:lnTo>
                  <a:pt x="763481" y="9144"/>
                </a:lnTo>
                <a:close/>
              </a:path>
              <a:path w="826135" h="227329">
                <a:moveTo>
                  <a:pt x="814221" y="113522"/>
                </a:moveTo>
                <a:lnTo>
                  <a:pt x="762000" y="6096"/>
                </a:lnTo>
                <a:lnTo>
                  <a:pt x="765048" y="9144"/>
                </a:lnTo>
                <a:lnTo>
                  <a:pt x="772791" y="9144"/>
                </a:lnTo>
                <a:lnTo>
                  <a:pt x="825225" y="111252"/>
                </a:lnTo>
                <a:lnTo>
                  <a:pt x="815340" y="111252"/>
                </a:lnTo>
                <a:lnTo>
                  <a:pt x="814221" y="113522"/>
                </a:lnTo>
                <a:close/>
              </a:path>
              <a:path w="826135" h="227329">
                <a:moveTo>
                  <a:pt x="772791" y="9144"/>
                </a:moveTo>
                <a:lnTo>
                  <a:pt x="765048" y="9144"/>
                </a:lnTo>
                <a:lnTo>
                  <a:pt x="762000" y="6096"/>
                </a:lnTo>
                <a:lnTo>
                  <a:pt x="771226" y="6096"/>
                </a:lnTo>
                <a:lnTo>
                  <a:pt x="772791" y="9144"/>
                </a:lnTo>
                <a:close/>
              </a:path>
              <a:path w="826135" h="227329">
                <a:moveTo>
                  <a:pt x="815340" y="115824"/>
                </a:moveTo>
                <a:lnTo>
                  <a:pt x="814221" y="113522"/>
                </a:lnTo>
                <a:lnTo>
                  <a:pt x="815340" y="111252"/>
                </a:lnTo>
                <a:lnTo>
                  <a:pt x="815340" y="115824"/>
                </a:lnTo>
                <a:close/>
              </a:path>
              <a:path w="826135" h="227329">
                <a:moveTo>
                  <a:pt x="824463" y="115824"/>
                </a:moveTo>
                <a:lnTo>
                  <a:pt x="815340" y="115824"/>
                </a:lnTo>
                <a:lnTo>
                  <a:pt x="815340" y="111252"/>
                </a:lnTo>
                <a:lnTo>
                  <a:pt x="825225" y="111252"/>
                </a:lnTo>
                <a:lnTo>
                  <a:pt x="826008" y="112776"/>
                </a:lnTo>
                <a:lnTo>
                  <a:pt x="824463" y="115824"/>
                </a:lnTo>
                <a:close/>
              </a:path>
              <a:path w="826135" h="227329">
                <a:moveTo>
                  <a:pt x="762000" y="219456"/>
                </a:moveTo>
                <a:lnTo>
                  <a:pt x="814221" y="113522"/>
                </a:lnTo>
                <a:lnTo>
                  <a:pt x="815340" y="115824"/>
                </a:lnTo>
                <a:lnTo>
                  <a:pt x="824463" y="115824"/>
                </a:lnTo>
                <a:lnTo>
                  <a:pt x="773501" y="216408"/>
                </a:lnTo>
                <a:lnTo>
                  <a:pt x="765048" y="216408"/>
                </a:lnTo>
                <a:lnTo>
                  <a:pt x="762000" y="219456"/>
                </a:lnTo>
                <a:close/>
              </a:path>
              <a:path w="826135" h="227329">
                <a:moveTo>
                  <a:pt x="9144" y="220980"/>
                </a:moveTo>
                <a:lnTo>
                  <a:pt x="4572" y="216408"/>
                </a:lnTo>
                <a:lnTo>
                  <a:pt x="9144" y="216408"/>
                </a:lnTo>
                <a:lnTo>
                  <a:pt x="9144" y="220980"/>
                </a:lnTo>
                <a:close/>
              </a:path>
              <a:path w="826135" h="227329">
                <a:moveTo>
                  <a:pt x="771184" y="220980"/>
                </a:moveTo>
                <a:lnTo>
                  <a:pt x="9144" y="220980"/>
                </a:lnTo>
                <a:lnTo>
                  <a:pt x="9144" y="216408"/>
                </a:lnTo>
                <a:lnTo>
                  <a:pt x="763502" y="216408"/>
                </a:lnTo>
                <a:lnTo>
                  <a:pt x="762000" y="219456"/>
                </a:lnTo>
                <a:lnTo>
                  <a:pt x="771956" y="219456"/>
                </a:lnTo>
                <a:lnTo>
                  <a:pt x="771184" y="220980"/>
                </a:lnTo>
                <a:close/>
              </a:path>
              <a:path w="826135" h="227329">
                <a:moveTo>
                  <a:pt x="771956" y="219456"/>
                </a:moveTo>
                <a:lnTo>
                  <a:pt x="762000" y="219456"/>
                </a:lnTo>
                <a:lnTo>
                  <a:pt x="765048" y="216408"/>
                </a:lnTo>
                <a:lnTo>
                  <a:pt x="773501" y="216408"/>
                </a:lnTo>
                <a:lnTo>
                  <a:pt x="771956" y="219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49633" y="6674562"/>
            <a:ext cx="359410" cy="1498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-4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800" spc="95" dirty="0">
                <a:solidFill>
                  <a:srgbClr val="FFFFFF"/>
                </a:solidFill>
                <a:latin typeface="Times New Roman"/>
                <a:cs typeface="Times New Roman"/>
              </a:rPr>
              <a:t>ssess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83052" y="2535936"/>
            <a:ext cx="6725920" cy="342900"/>
          </a:xfrm>
          <a:custGeom>
            <a:avLst/>
            <a:gdLst/>
            <a:ahLst/>
            <a:cxnLst/>
            <a:rect l="l" t="t" r="r" b="b"/>
            <a:pathLst>
              <a:path w="6725920" h="342900">
                <a:moveTo>
                  <a:pt x="0" y="0"/>
                </a:moveTo>
                <a:lnTo>
                  <a:pt x="6725412" y="0"/>
                </a:lnTo>
                <a:lnTo>
                  <a:pt x="6725412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003B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78479" y="2529839"/>
            <a:ext cx="6736080" cy="353695"/>
          </a:xfrm>
          <a:custGeom>
            <a:avLst/>
            <a:gdLst/>
            <a:ahLst/>
            <a:cxnLst/>
            <a:rect l="l" t="t" r="r" b="b"/>
            <a:pathLst>
              <a:path w="6736080" h="353694">
                <a:moveTo>
                  <a:pt x="6736080" y="353568"/>
                </a:moveTo>
                <a:lnTo>
                  <a:pt x="0" y="353568"/>
                </a:lnTo>
                <a:lnTo>
                  <a:pt x="0" y="0"/>
                </a:lnTo>
                <a:lnTo>
                  <a:pt x="6736080" y="0"/>
                </a:lnTo>
                <a:lnTo>
                  <a:pt x="6736080" y="6096"/>
                </a:lnTo>
                <a:lnTo>
                  <a:pt x="9144" y="6096"/>
                </a:lnTo>
                <a:lnTo>
                  <a:pt x="4572" y="10668"/>
                </a:lnTo>
                <a:lnTo>
                  <a:pt x="9144" y="10668"/>
                </a:lnTo>
                <a:lnTo>
                  <a:pt x="9144" y="344424"/>
                </a:lnTo>
                <a:lnTo>
                  <a:pt x="4572" y="344424"/>
                </a:lnTo>
                <a:lnTo>
                  <a:pt x="9144" y="348996"/>
                </a:lnTo>
                <a:lnTo>
                  <a:pt x="6736080" y="348996"/>
                </a:lnTo>
                <a:lnTo>
                  <a:pt x="6736080" y="353568"/>
                </a:lnTo>
                <a:close/>
              </a:path>
              <a:path w="6736080" h="353694">
                <a:moveTo>
                  <a:pt x="9144" y="10668"/>
                </a:moveTo>
                <a:lnTo>
                  <a:pt x="4572" y="10668"/>
                </a:lnTo>
                <a:lnTo>
                  <a:pt x="9144" y="6096"/>
                </a:lnTo>
                <a:lnTo>
                  <a:pt x="9144" y="10668"/>
                </a:lnTo>
                <a:close/>
              </a:path>
              <a:path w="6736080" h="353694">
                <a:moveTo>
                  <a:pt x="6725412" y="10668"/>
                </a:moveTo>
                <a:lnTo>
                  <a:pt x="9144" y="10668"/>
                </a:lnTo>
                <a:lnTo>
                  <a:pt x="9144" y="6096"/>
                </a:lnTo>
                <a:lnTo>
                  <a:pt x="6725412" y="6096"/>
                </a:lnTo>
                <a:lnTo>
                  <a:pt x="6725412" y="10668"/>
                </a:lnTo>
                <a:close/>
              </a:path>
              <a:path w="6736080" h="353694">
                <a:moveTo>
                  <a:pt x="6725412" y="348996"/>
                </a:moveTo>
                <a:lnTo>
                  <a:pt x="6725412" y="6096"/>
                </a:lnTo>
                <a:lnTo>
                  <a:pt x="6729984" y="10668"/>
                </a:lnTo>
                <a:lnTo>
                  <a:pt x="6736080" y="10668"/>
                </a:lnTo>
                <a:lnTo>
                  <a:pt x="6736080" y="344424"/>
                </a:lnTo>
                <a:lnTo>
                  <a:pt x="6729984" y="344424"/>
                </a:lnTo>
                <a:lnTo>
                  <a:pt x="6725412" y="348996"/>
                </a:lnTo>
                <a:close/>
              </a:path>
              <a:path w="6736080" h="353694">
                <a:moveTo>
                  <a:pt x="6736080" y="10668"/>
                </a:moveTo>
                <a:lnTo>
                  <a:pt x="6729984" y="10668"/>
                </a:lnTo>
                <a:lnTo>
                  <a:pt x="6725412" y="6096"/>
                </a:lnTo>
                <a:lnTo>
                  <a:pt x="6736080" y="6096"/>
                </a:lnTo>
                <a:lnTo>
                  <a:pt x="6736080" y="10668"/>
                </a:lnTo>
                <a:close/>
              </a:path>
              <a:path w="6736080" h="353694">
                <a:moveTo>
                  <a:pt x="9144" y="348996"/>
                </a:moveTo>
                <a:lnTo>
                  <a:pt x="4572" y="344424"/>
                </a:lnTo>
                <a:lnTo>
                  <a:pt x="9144" y="344424"/>
                </a:lnTo>
                <a:lnTo>
                  <a:pt x="9144" y="348996"/>
                </a:lnTo>
                <a:close/>
              </a:path>
              <a:path w="6736080" h="353694">
                <a:moveTo>
                  <a:pt x="6725412" y="348996"/>
                </a:moveTo>
                <a:lnTo>
                  <a:pt x="9144" y="348996"/>
                </a:lnTo>
                <a:lnTo>
                  <a:pt x="9144" y="344424"/>
                </a:lnTo>
                <a:lnTo>
                  <a:pt x="6725412" y="344424"/>
                </a:lnTo>
                <a:lnTo>
                  <a:pt x="6725412" y="348996"/>
                </a:lnTo>
                <a:close/>
              </a:path>
              <a:path w="6736080" h="353694">
                <a:moveTo>
                  <a:pt x="6736080" y="348996"/>
                </a:moveTo>
                <a:lnTo>
                  <a:pt x="6725412" y="348996"/>
                </a:lnTo>
                <a:lnTo>
                  <a:pt x="6729984" y="344424"/>
                </a:lnTo>
                <a:lnTo>
                  <a:pt x="6736080" y="344424"/>
                </a:lnTo>
                <a:lnTo>
                  <a:pt x="6736080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22504" y="2535936"/>
            <a:ext cx="9585960" cy="819150"/>
          </a:xfrm>
          <a:prstGeom prst="rect">
            <a:avLst/>
          </a:prstGeom>
          <a:solidFill>
            <a:srgbClr val="386997"/>
          </a:solidFill>
        </p:spPr>
        <p:txBody>
          <a:bodyPr vert="horz" wrap="square" lIns="0" tIns="59690" rIns="0" bIns="0" rtlCol="0">
            <a:spAutoFit/>
          </a:bodyPr>
          <a:lstStyle/>
          <a:p>
            <a:pPr marL="396240">
              <a:lnSpc>
                <a:spcPct val="100000"/>
              </a:lnSpc>
              <a:spcBef>
                <a:spcPts val="470"/>
              </a:spcBef>
              <a:tabLst>
                <a:tab pos="5062220" algn="l"/>
              </a:tabLst>
            </a:pPr>
            <a:r>
              <a:rPr sz="1400" spc="110" dirty="0">
                <a:solidFill>
                  <a:srgbClr val="FFFFFF"/>
                </a:solidFill>
                <a:latin typeface="Times New Roman"/>
                <a:cs typeface="Times New Roman"/>
              </a:rPr>
              <a:t>SCB</a:t>
            </a:r>
            <a:r>
              <a:rPr sz="1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r>
              <a:rPr sz="1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45" dirty="0">
                <a:solidFill>
                  <a:srgbClr val="FFFFFF"/>
                </a:solidFill>
                <a:latin typeface="Times New Roman"/>
                <a:cs typeface="Times New Roman"/>
              </a:rPr>
              <a:t>Standard	</a:t>
            </a:r>
            <a:r>
              <a:rPr sz="1400" spc="60" dirty="0">
                <a:solidFill>
                  <a:srgbClr val="FFFFFF"/>
                </a:solidFill>
                <a:latin typeface="Times New Roman"/>
                <a:cs typeface="Times New Roman"/>
              </a:rPr>
              <a:t>To-Be </a:t>
            </a:r>
            <a:r>
              <a:rPr sz="1400" spc="85" dirty="0">
                <a:solidFill>
                  <a:srgbClr val="FFFFFF"/>
                </a:solidFill>
                <a:latin typeface="Times New Roman"/>
                <a:cs typeface="Times New Roman"/>
              </a:rPr>
              <a:t>SCBK </a:t>
            </a:r>
            <a:r>
              <a:rPr sz="1400" spc="-40" dirty="0">
                <a:solidFill>
                  <a:srgbClr val="FFFFFF"/>
                </a:solidFill>
                <a:latin typeface="Times New Roman"/>
                <a:cs typeface="Times New Roman"/>
              </a:rPr>
              <a:t>AML</a:t>
            </a:r>
            <a:r>
              <a:rPr sz="1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145" dirty="0">
                <a:solidFill>
                  <a:srgbClr val="FFFFFF"/>
                </a:solidFill>
                <a:latin typeface="Times New Roman"/>
                <a:cs typeface="Times New Roman"/>
              </a:rPr>
              <a:t>Standard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267970" marR="7297420" indent="656590">
              <a:lnSpc>
                <a:spcPct val="102000"/>
              </a:lnSpc>
            </a:pPr>
            <a:r>
              <a:rPr sz="1000" spc="100" dirty="0">
                <a:latin typeface="Times New Roman"/>
                <a:cs typeface="Times New Roman"/>
              </a:rPr>
              <a:t>Group </a:t>
            </a:r>
            <a:r>
              <a:rPr sz="1000" spc="-15" dirty="0">
                <a:latin typeface="Times New Roman"/>
                <a:cs typeface="Times New Roman"/>
              </a:rPr>
              <a:t>AML  </a:t>
            </a:r>
            <a:r>
              <a:rPr sz="1000" spc="75" dirty="0">
                <a:latin typeface="Times New Roman"/>
                <a:cs typeface="Times New Roman"/>
              </a:rPr>
              <a:t>Architecture </a:t>
            </a:r>
            <a:r>
              <a:rPr sz="1000" spc="-45" dirty="0">
                <a:latin typeface="Times New Roman"/>
                <a:cs typeface="Times New Roman"/>
              </a:rPr>
              <a:t>&amp; </a:t>
            </a:r>
            <a:r>
              <a:rPr sz="1000" spc="85" dirty="0">
                <a:latin typeface="Times New Roman"/>
                <a:cs typeface="Times New Roman"/>
              </a:rPr>
              <a:t>Operating</a:t>
            </a:r>
            <a:r>
              <a:rPr sz="1000" spc="5" dirty="0">
                <a:latin typeface="Times New Roman"/>
                <a:cs typeface="Times New Roman"/>
              </a:rPr>
              <a:t> </a:t>
            </a:r>
            <a:r>
              <a:rPr sz="1000" spc="85" dirty="0">
                <a:latin typeface="Times New Roman"/>
                <a:cs typeface="Times New Roman"/>
              </a:rPr>
              <a:t>Models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34222" y="695957"/>
            <a:ext cx="3011805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>
                <a:latin typeface="Times New Roman"/>
                <a:cs typeface="Times New Roman"/>
              </a:rPr>
              <a:t>2. </a:t>
            </a:r>
            <a:r>
              <a:rPr spc="204" dirty="0"/>
              <a:t>프로젝트 구현 방안</a:t>
            </a:r>
            <a:r>
              <a:rPr spc="-105" dirty="0"/>
              <a:t> </a:t>
            </a:r>
            <a:r>
              <a:rPr spc="60" dirty="0">
                <a:latin typeface="Times New Roman"/>
                <a:cs typeface="Times New Roman"/>
              </a:rPr>
              <a:t>&gt;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615992" y="721867"/>
            <a:ext cx="503809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85" dirty="0">
                <a:latin typeface="Times New Roman"/>
                <a:cs typeface="Times New Roman"/>
              </a:rPr>
              <a:t>Group </a:t>
            </a:r>
            <a:r>
              <a:rPr sz="2000" spc="114" dirty="0">
                <a:latin typeface="Times New Roman"/>
                <a:cs typeface="Times New Roman"/>
              </a:rPr>
              <a:t>AAA/Consolidation/ECM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150" dirty="0">
                <a:latin typeface="Noto Sans CJK JP Regular"/>
                <a:cs typeface="Noto Sans CJK JP Regular"/>
              </a:rPr>
              <a:t>분석</a:t>
            </a:r>
            <a:r>
              <a:rPr sz="2000" spc="150" dirty="0">
                <a:latin typeface="Times New Roman"/>
                <a:cs typeface="Times New Roman"/>
              </a:rPr>
              <a:t>/</a:t>
            </a:r>
            <a:r>
              <a:rPr sz="2000" spc="150" dirty="0">
                <a:latin typeface="Noto Sans CJK JP Regular"/>
                <a:cs typeface="Noto Sans CJK JP Regular"/>
              </a:rPr>
              <a:t>개발</a:t>
            </a:r>
            <a:endParaRPr sz="200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2636" y="1441230"/>
            <a:ext cx="9587865" cy="45783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90"/>
              </a:spcBef>
            </a:pPr>
            <a:r>
              <a:rPr sz="1400" spc="85" dirty="0">
                <a:latin typeface="Times New Roman"/>
                <a:cs typeface="Times New Roman"/>
              </a:rPr>
              <a:t>SCB </a:t>
            </a:r>
            <a:r>
              <a:rPr sz="1400" spc="80" dirty="0">
                <a:latin typeface="Times New Roman"/>
                <a:cs typeface="Times New Roman"/>
              </a:rPr>
              <a:t>Group</a:t>
            </a:r>
            <a:r>
              <a:rPr sz="1400" spc="80" dirty="0">
                <a:latin typeface="Noto Sans CJK JP Regular"/>
                <a:cs typeface="Noto Sans CJK JP Regular"/>
              </a:rPr>
              <a:t>의 </a:t>
            </a:r>
            <a:r>
              <a:rPr sz="1400" spc="30" dirty="0">
                <a:latin typeface="Times New Roman"/>
                <a:cs typeface="Times New Roman"/>
              </a:rPr>
              <a:t>(1) </a:t>
            </a:r>
            <a:r>
              <a:rPr sz="1400" spc="-65" dirty="0">
                <a:latin typeface="Times New Roman"/>
                <a:cs typeface="Times New Roman"/>
              </a:rPr>
              <a:t>AAA </a:t>
            </a:r>
            <a:r>
              <a:rPr sz="1400" spc="130" dirty="0">
                <a:latin typeface="Noto Sans CJK JP Regular"/>
                <a:cs typeface="Noto Sans CJK JP Regular"/>
              </a:rPr>
              <a:t>프로세스 </a:t>
            </a:r>
            <a:r>
              <a:rPr sz="1400" spc="30" dirty="0">
                <a:latin typeface="Times New Roman"/>
                <a:cs typeface="Times New Roman"/>
              </a:rPr>
              <a:t>(2) </a:t>
            </a:r>
            <a:r>
              <a:rPr sz="1400" spc="55" dirty="0">
                <a:latin typeface="Times New Roman"/>
                <a:cs typeface="Times New Roman"/>
              </a:rPr>
              <a:t>Consolidation </a:t>
            </a:r>
            <a:r>
              <a:rPr sz="1400" spc="30" dirty="0">
                <a:latin typeface="Times New Roman"/>
                <a:cs typeface="Times New Roman"/>
              </a:rPr>
              <a:t>(3) </a:t>
            </a:r>
            <a:r>
              <a:rPr sz="1400" spc="55" dirty="0">
                <a:latin typeface="Times New Roman"/>
                <a:cs typeface="Times New Roman"/>
              </a:rPr>
              <a:t>ECM(Enterprise </a:t>
            </a:r>
            <a:r>
              <a:rPr sz="1400" spc="145" dirty="0">
                <a:latin typeface="Times New Roman"/>
                <a:cs typeface="Times New Roman"/>
              </a:rPr>
              <a:t>Case </a:t>
            </a:r>
            <a:r>
              <a:rPr sz="1400" spc="85" dirty="0">
                <a:latin typeface="Times New Roman"/>
                <a:cs typeface="Times New Roman"/>
              </a:rPr>
              <a:t>Management)</a:t>
            </a:r>
            <a:r>
              <a:rPr sz="1400" spc="85" dirty="0">
                <a:latin typeface="Noto Sans CJK JP Regular"/>
                <a:cs typeface="Noto Sans CJK JP Regular"/>
              </a:rPr>
              <a:t>과 </a:t>
            </a:r>
            <a:r>
              <a:rPr sz="1400" spc="40" dirty="0">
                <a:latin typeface="Times New Roman"/>
                <a:cs typeface="Times New Roman"/>
              </a:rPr>
              <a:t>Align</a:t>
            </a:r>
            <a:r>
              <a:rPr sz="1400" spc="40" dirty="0">
                <a:latin typeface="Noto Sans CJK JP Regular"/>
                <a:cs typeface="Noto Sans CJK JP Regular"/>
              </a:rPr>
              <a:t>되도록 </a:t>
            </a:r>
            <a:r>
              <a:rPr sz="1400" spc="65" dirty="0">
                <a:latin typeface="Times New Roman"/>
                <a:cs typeface="Times New Roman"/>
              </a:rPr>
              <a:t>SCBK</a:t>
            </a:r>
            <a:r>
              <a:rPr sz="1400" spc="65" dirty="0">
                <a:latin typeface="Noto Sans CJK JP Regular"/>
                <a:cs typeface="Noto Sans CJK JP Regular"/>
              </a:rPr>
              <a:t>의 </a:t>
            </a:r>
            <a:r>
              <a:rPr sz="1400" spc="35" dirty="0">
                <a:latin typeface="Times New Roman"/>
                <a:cs typeface="Times New Roman"/>
              </a:rPr>
              <a:t>To-  </a:t>
            </a:r>
            <a:r>
              <a:rPr sz="1400" spc="90" dirty="0">
                <a:latin typeface="Times New Roman"/>
                <a:cs typeface="Times New Roman"/>
              </a:rPr>
              <a:t>Be </a:t>
            </a:r>
            <a:r>
              <a:rPr sz="1400" spc="-70" dirty="0">
                <a:latin typeface="Times New Roman"/>
                <a:cs typeface="Times New Roman"/>
              </a:rPr>
              <a:t>AML </a:t>
            </a:r>
            <a:r>
              <a:rPr sz="1400" spc="100" dirty="0">
                <a:latin typeface="Times New Roman"/>
                <a:cs typeface="Times New Roman"/>
              </a:rPr>
              <a:t>Standard</a:t>
            </a:r>
            <a:r>
              <a:rPr sz="1400" spc="100" dirty="0">
                <a:latin typeface="Noto Sans CJK JP Regular"/>
                <a:cs typeface="Noto Sans CJK JP Regular"/>
              </a:rPr>
              <a:t>를</a:t>
            </a:r>
            <a:r>
              <a:rPr sz="1400" spc="-200" dirty="0">
                <a:latin typeface="Noto Sans CJK JP Regular"/>
                <a:cs typeface="Noto Sans CJK JP Regular"/>
              </a:rPr>
              <a:t> </a:t>
            </a:r>
            <a:r>
              <a:rPr sz="1400" spc="114" dirty="0">
                <a:latin typeface="Noto Sans CJK JP Regular"/>
                <a:cs typeface="Noto Sans CJK JP Regular"/>
              </a:rPr>
              <a:t>구현하겠습니다</a:t>
            </a:r>
            <a:r>
              <a:rPr sz="1400" spc="114" dirty="0">
                <a:latin typeface="Times New Roman"/>
                <a:cs typeface="Times New Roman"/>
              </a:rPr>
              <a:t>.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06395" y="2936748"/>
            <a:ext cx="691895" cy="3936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0520" y="3448811"/>
            <a:ext cx="2327148" cy="13594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86100" y="2926079"/>
            <a:ext cx="6725411" cy="402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69335" y="2913888"/>
            <a:ext cx="6754495" cy="4048125"/>
          </a:xfrm>
          <a:custGeom>
            <a:avLst/>
            <a:gdLst/>
            <a:ahLst/>
            <a:cxnLst/>
            <a:rect l="l" t="t" r="r" b="b"/>
            <a:pathLst>
              <a:path w="6754495" h="4048125">
                <a:moveTo>
                  <a:pt x="6748272" y="4047744"/>
                </a:moveTo>
                <a:lnTo>
                  <a:pt x="6096" y="4047744"/>
                </a:lnTo>
                <a:lnTo>
                  <a:pt x="0" y="4041648"/>
                </a:lnTo>
                <a:lnTo>
                  <a:pt x="0" y="6096"/>
                </a:lnTo>
                <a:lnTo>
                  <a:pt x="6096" y="0"/>
                </a:lnTo>
                <a:lnTo>
                  <a:pt x="6748272" y="0"/>
                </a:lnTo>
                <a:lnTo>
                  <a:pt x="6754368" y="6096"/>
                </a:lnTo>
                <a:lnTo>
                  <a:pt x="6754368" y="13716"/>
                </a:lnTo>
                <a:lnTo>
                  <a:pt x="28956" y="13716"/>
                </a:lnTo>
                <a:lnTo>
                  <a:pt x="13716" y="28956"/>
                </a:lnTo>
                <a:lnTo>
                  <a:pt x="28956" y="28956"/>
                </a:lnTo>
                <a:lnTo>
                  <a:pt x="28956" y="4018788"/>
                </a:lnTo>
                <a:lnTo>
                  <a:pt x="13716" y="4018788"/>
                </a:lnTo>
                <a:lnTo>
                  <a:pt x="28956" y="4034028"/>
                </a:lnTo>
                <a:lnTo>
                  <a:pt x="6754368" y="4034028"/>
                </a:lnTo>
                <a:lnTo>
                  <a:pt x="6754368" y="4041648"/>
                </a:lnTo>
                <a:lnTo>
                  <a:pt x="6748272" y="4047744"/>
                </a:lnTo>
                <a:close/>
              </a:path>
              <a:path w="6754495" h="4048125">
                <a:moveTo>
                  <a:pt x="28956" y="28956"/>
                </a:moveTo>
                <a:lnTo>
                  <a:pt x="13716" y="28956"/>
                </a:lnTo>
                <a:lnTo>
                  <a:pt x="28956" y="13716"/>
                </a:lnTo>
                <a:lnTo>
                  <a:pt x="28956" y="28956"/>
                </a:lnTo>
                <a:close/>
              </a:path>
              <a:path w="6754495" h="4048125">
                <a:moveTo>
                  <a:pt x="6725412" y="28956"/>
                </a:moveTo>
                <a:lnTo>
                  <a:pt x="28956" y="28956"/>
                </a:lnTo>
                <a:lnTo>
                  <a:pt x="28956" y="13716"/>
                </a:lnTo>
                <a:lnTo>
                  <a:pt x="6725412" y="13716"/>
                </a:lnTo>
                <a:lnTo>
                  <a:pt x="6725412" y="28956"/>
                </a:lnTo>
                <a:close/>
              </a:path>
              <a:path w="6754495" h="4048125">
                <a:moveTo>
                  <a:pt x="6725412" y="4034028"/>
                </a:moveTo>
                <a:lnTo>
                  <a:pt x="6725412" y="13716"/>
                </a:lnTo>
                <a:lnTo>
                  <a:pt x="6739128" y="28956"/>
                </a:lnTo>
                <a:lnTo>
                  <a:pt x="6754368" y="28956"/>
                </a:lnTo>
                <a:lnTo>
                  <a:pt x="6754368" y="4018788"/>
                </a:lnTo>
                <a:lnTo>
                  <a:pt x="6739128" y="4018788"/>
                </a:lnTo>
                <a:lnTo>
                  <a:pt x="6725412" y="4034028"/>
                </a:lnTo>
                <a:close/>
              </a:path>
              <a:path w="6754495" h="4048125">
                <a:moveTo>
                  <a:pt x="6754368" y="28956"/>
                </a:moveTo>
                <a:lnTo>
                  <a:pt x="6739128" y="28956"/>
                </a:lnTo>
                <a:lnTo>
                  <a:pt x="6725412" y="13716"/>
                </a:lnTo>
                <a:lnTo>
                  <a:pt x="6754368" y="13716"/>
                </a:lnTo>
                <a:lnTo>
                  <a:pt x="6754368" y="28956"/>
                </a:lnTo>
                <a:close/>
              </a:path>
              <a:path w="6754495" h="4048125">
                <a:moveTo>
                  <a:pt x="28956" y="4034028"/>
                </a:moveTo>
                <a:lnTo>
                  <a:pt x="13716" y="4018788"/>
                </a:lnTo>
                <a:lnTo>
                  <a:pt x="28956" y="4018788"/>
                </a:lnTo>
                <a:lnTo>
                  <a:pt x="28956" y="4034028"/>
                </a:lnTo>
                <a:close/>
              </a:path>
              <a:path w="6754495" h="4048125">
                <a:moveTo>
                  <a:pt x="6725412" y="4034028"/>
                </a:moveTo>
                <a:lnTo>
                  <a:pt x="28956" y="4034028"/>
                </a:lnTo>
                <a:lnTo>
                  <a:pt x="28956" y="4018788"/>
                </a:lnTo>
                <a:lnTo>
                  <a:pt x="6725412" y="4018788"/>
                </a:lnTo>
                <a:lnTo>
                  <a:pt x="6725412" y="4034028"/>
                </a:lnTo>
                <a:close/>
              </a:path>
              <a:path w="6754495" h="4048125">
                <a:moveTo>
                  <a:pt x="6754368" y="4034028"/>
                </a:moveTo>
                <a:lnTo>
                  <a:pt x="6725412" y="4034028"/>
                </a:lnTo>
                <a:lnTo>
                  <a:pt x="6739128" y="4018788"/>
                </a:lnTo>
                <a:lnTo>
                  <a:pt x="6754368" y="4018788"/>
                </a:lnTo>
                <a:lnTo>
                  <a:pt x="6754368" y="4034028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39084" y="768095"/>
            <a:ext cx="256540" cy="256540"/>
          </a:xfrm>
          <a:custGeom>
            <a:avLst/>
            <a:gdLst/>
            <a:ahLst/>
            <a:cxnLst/>
            <a:rect l="l" t="t" r="r" b="b"/>
            <a:pathLst>
              <a:path w="256539" h="256540">
                <a:moveTo>
                  <a:pt x="128016" y="256032"/>
                </a:moveTo>
                <a:lnTo>
                  <a:pt x="77795" y="246102"/>
                </a:lnTo>
                <a:lnTo>
                  <a:pt x="37147" y="218884"/>
                </a:lnTo>
                <a:lnTo>
                  <a:pt x="9929" y="178236"/>
                </a:lnTo>
                <a:lnTo>
                  <a:pt x="0" y="128016"/>
                </a:lnTo>
                <a:lnTo>
                  <a:pt x="9929" y="78438"/>
                </a:lnTo>
                <a:lnTo>
                  <a:pt x="37147" y="37719"/>
                </a:lnTo>
                <a:lnTo>
                  <a:pt x="77795" y="10144"/>
                </a:lnTo>
                <a:lnTo>
                  <a:pt x="128016" y="0"/>
                </a:lnTo>
                <a:lnTo>
                  <a:pt x="177593" y="10144"/>
                </a:lnTo>
                <a:lnTo>
                  <a:pt x="218313" y="37719"/>
                </a:lnTo>
                <a:lnTo>
                  <a:pt x="245887" y="78438"/>
                </a:lnTo>
                <a:lnTo>
                  <a:pt x="256032" y="128016"/>
                </a:lnTo>
                <a:lnTo>
                  <a:pt x="245887" y="178236"/>
                </a:lnTo>
                <a:lnTo>
                  <a:pt x="218313" y="218884"/>
                </a:lnTo>
                <a:lnTo>
                  <a:pt x="177593" y="246102"/>
                </a:lnTo>
                <a:lnTo>
                  <a:pt x="128016" y="256032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29940" y="760476"/>
            <a:ext cx="273050" cy="273050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7160" y="272796"/>
                </a:moveTo>
                <a:lnTo>
                  <a:pt x="96012" y="266700"/>
                </a:lnTo>
                <a:lnTo>
                  <a:pt x="50292" y="240792"/>
                </a:lnTo>
                <a:lnTo>
                  <a:pt x="16764" y="201168"/>
                </a:lnTo>
                <a:lnTo>
                  <a:pt x="3048" y="164592"/>
                </a:lnTo>
                <a:lnTo>
                  <a:pt x="0" y="137160"/>
                </a:lnTo>
                <a:lnTo>
                  <a:pt x="3048" y="109728"/>
                </a:lnTo>
                <a:lnTo>
                  <a:pt x="16764" y="71628"/>
                </a:lnTo>
                <a:lnTo>
                  <a:pt x="39624" y="39624"/>
                </a:lnTo>
                <a:lnTo>
                  <a:pt x="50292" y="32004"/>
                </a:lnTo>
                <a:lnTo>
                  <a:pt x="60960" y="22860"/>
                </a:lnTo>
                <a:lnTo>
                  <a:pt x="96012" y="6096"/>
                </a:lnTo>
                <a:lnTo>
                  <a:pt x="135636" y="0"/>
                </a:lnTo>
                <a:lnTo>
                  <a:pt x="150876" y="1524"/>
                </a:lnTo>
                <a:lnTo>
                  <a:pt x="163068" y="3048"/>
                </a:lnTo>
                <a:lnTo>
                  <a:pt x="176784" y="6096"/>
                </a:lnTo>
                <a:lnTo>
                  <a:pt x="188976" y="10668"/>
                </a:lnTo>
                <a:lnTo>
                  <a:pt x="201168" y="16764"/>
                </a:lnTo>
                <a:lnTo>
                  <a:pt x="124968" y="16764"/>
                </a:lnTo>
                <a:lnTo>
                  <a:pt x="112776" y="18288"/>
                </a:lnTo>
                <a:lnTo>
                  <a:pt x="60960" y="42672"/>
                </a:lnTo>
                <a:lnTo>
                  <a:pt x="25908" y="89916"/>
                </a:lnTo>
                <a:lnTo>
                  <a:pt x="16764" y="123444"/>
                </a:lnTo>
                <a:lnTo>
                  <a:pt x="16764" y="147828"/>
                </a:lnTo>
                <a:lnTo>
                  <a:pt x="19812" y="160020"/>
                </a:lnTo>
                <a:lnTo>
                  <a:pt x="21336" y="170688"/>
                </a:lnTo>
                <a:lnTo>
                  <a:pt x="51816" y="220980"/>
                </a:lnTo>
                <a:lnTo>
                  <a:pt x="70104" y="234696"/>
                </a:lnTo>
                <a:lnTo>
                  <a:pt x="79248" y="240792"/>
                </a:lnTo>
                <a:lnTo>
                  <a:pt x="89916" y="246888"/>
                </a:lnTo>
                <a:lnTo>
                  <a:pt x="100584" y="249936"/>
                </a:lnTo>
                <a:lnTo>
                  <a:pt x="112776" y="252984"/>
                </a:lnTo>
                <a:lnTo>
                  <a:pt x="123444" y="256032"/>
                </a:lnTo>
                <a:lnTo>
                  <a:pt x="202692" y="256032"/>
                </a:lnTo>
                <a:lnTo>
                  <a:pt x="178308" y="265176"/>
                </a:lnTo>
                <a:lnTo>
                  <a:pt x="164592" y="269748"/>
                </a:lnTo>
                <a:lnTo>
                  <a:pt x="137160" y="272796"/>
                </a:lnTo>
                <a:close/>
              </a:path>
              <a:path w="273050" h="273050">
                <a:moveTo>
                  <a:pt x="202692" y="256032"/>
                </a:moveTo>
                <a:lnTo>
                  <a:pt x="149352" y="256032"/>
                </a:lnTo>
                <a:lnTo>
                  <a:pt x="160020" y="252984"/>
                </a:lnTo>
                <a:lnTo>
                  <a:pt x="172212" y="251460"/>
                </a:lnTo>
                <a:lnTo>
                  <a:pt x="193548" y="242316"/>
                </a:lnTo>
                <a:lnTo>
                  <a:pt x="228600" y="213360"/>
                </a:lnTo>
                <a:lnTo>
                  <a:pt x="251460" y="172212"/>
                </a:lnTo>
                <a:lnTo>
                  <a:pt x="256032" y="149352"/>
                </a:lnTo>
                <a:lnTo>
                  <a:pt x="256032" y="124968"/>
                </a:lnTo>
                <a:lnTo>
                  <a:pt x="254508" y="112776"/>
                </a:lnTo>
                <a:lnTo>
                  <a:pt x="251460" y="100584"/>
                </a:lnTo>
                <a:lnTo>
                  <a:pt x="242316" y="79248"/>
                </a:lnTo>
                <a:lnTo>
                  <a:pt x="236220" y="70104"/>
                </a:lnTo>
                <a:lnTo>
                  <a:pt x="230124" y="59436"/>
                </a:lnTo>
                <a:lnTo>
                  <a:pt x="220980" y="51816"/>
                </a:lnTo>
                <a:lnTo>
                  <a:pt x="213360" y="44196"/>
                </a:lnTo>
                <a:lnTo>
                  <a:pt x="204216" y="36576"/>
                </a:lnTo>
                <a:lnTo>
                  <a:pt x="161544" y="18288"/>
                </a:lnTo>
                <a:lnTo>
                  <a:pt x="149352" y="16764"/>
                </a:lnTo>
                <a:lnTo>
                  <a:pt x="201168" y="16764"/>
                </a:lnTo>
                <a:lnTo>
                  <a:pt x="211836" y="22860"/>
                </a:lnTo>
                <a:lnTo>
                  <a:pt x="222504" y="30480"/>
                </a:lnTo>
                <a:lnTo>
                  <a:pt x="233172" y="39624"/>
                </a:lnTo>
                <a:lnTo>
                  <a:pt x="240792" y="48768"/>
                </a:lnTo>
                <a:lnTo>
                  <a:pt x="249936" y="59436"/>
                </a:lnTo>
                <a:lnTo>
                  <a:pt x="256032" y="71628"/>
                </a:lnTo>
                <a:lnTo>
                  <a:pt x="262128" y="82296"/>
                </a:lnTo>
                <a:lnTo>
                  <a:pt x="266700" y="94488"/>
                </a:lnTo>
                <a:lnTo>
                  <a:pt x="269748" y="108204"/>
                </a:lnTo>
                <a:lnTo>
                  <a:pt x="272796" y="135636"/>
                </a:lnTo>
                <a:lnTo>
                  <a:pt x="272796" y="149352"/>
                </a:lnTo>
                <a:lnTo>
                  <a:pt x="262128" y="188976"/>
                </a:lnTo>
                <a:lnTo>
                  <a:pt x="242316" y="222504"/>
                </a:lnTo>
                <a:lnTo>
                  <a:pt x="224028" y="240792"/>
                </a:lnTo>
                <a:lnTo>
                  <a:pt x="202692" y="256032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417840" y="801101"/>
            <a:ext cx="9779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7368" y="2089404"/>
            <a:ext cx="9535795" cy="342900"/>
          </a:xfrm>
          <a:prstGeom prst="rect">
            <a:avLst/>
          </a:prstGeom>
          <a:solidFill>
            <a:srgbClr val="EFEFEF"/>
          </a:solidFill>
        </p:spPr>
        <p:txBody>
          <a:bodyPr vert="horz" wrap="square" lIns="0" tIns="4889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385"/>
              </a:spcBef>
            </a:pPr>
            <a:r>
              <a:rPr sz="1400" spc="75" dirty="0">
                <a:latin typeface="Times New Roman"/>
                <a:cs typeface="Times New Roman"/>
              </a:rPr>
              <a:t>AAA/Consolidation/ECM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125" dirty="0">
                <a:latin typeface="Noto Sans CJK JP Regular"/>
                <a:cs typeface="Noto Sans CJK JP Regular"/>
              </a:rPr>
              <a:t>아키텍처</a:t>
            </a:r>
            <a:endParaRPr sz="1400">
              <a:latin typeface="Noto Sans CJK JP Regular"/>
              <a:cs typeface="Noto Sans CJK JP Regular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9842" y="2089404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35052">
            <a:solidFill>
              <a:srgbClr val="3869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pc="30" dirty="0">
                <a:latin typeface="Times New Roman"/>
                <a:cs typeface="Times New Roman"/>
              </a:rPr>
              <a:t>SCBK </a:t>
            </a:r>
            <a:r>
              <a:rPr spc="-45" dirty="0">
                <a:latin typeface="Times New Roman"/>
                <a:cs typeface="Times New Roman"/>
              </a:rPr>
              <a:t>AML </a:t>
            </a:r>
            <a:r>
              <a:rPr spc="80" dirty="0"/>
              <a:t>관련 개선 개발 프로젝트를 위한 </a:t>
            </a:r>
            <a:r>
              <a:rPr spc="-30" dirty="0">
                <a:latin typeface="Times New Roman"/>
                <a:cs typeface="Times New Roman"/>
              </a:rPr>
              <a:t>IBM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80" dirty="0"/>
              <a:t>제안서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924499" y="7162674"/>
            <a:ext cx="116839" cy="15367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sz="900" spc="55" dirty="0">
                <a:solidFill>
                  <a:srgbClr val="808080"/>
                </a:solidFill>
                <a:latin typeface="Times New Roman"/>
                <a:cs typeface="Times New Roman"/>
              </a:rPr>
              <a:t>9</a:t>
            </a:fld>
            <a:endParaRPr sz="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pc="-15" dirty="0"/>
              <a:t>©</a:t>
            </a:r>
            <a:r>
              <a:rPr spc="-70" dirty="0"/>
              <a:t> </a:t>
            </a:r>
            <a:r>
              <a:rPr spc="20" dirty="0"/>
              <a:t>Copyright</a:t>
            </a:r>
            <a:r>
              <a:rPr spc="-80" dirty="0"/>
              <a:t> </a:t>
            </a:r>
            <a:r>
              <a:rPr spc="-30" dirty="0"/>
              <a:t>IBM</a:t>
            </a:r>
            <a:r>
              <a:rPr spc="-40" dirty="0"/>
              <a:t> </a:t>
            </a:r>
            <a:r>
              <a:rPr spc="25" dirty="0"/>
              <a:t>Corporation</a:t>
            </a:r>
            <a:r>
              <a:rPr spc="-75" dirty="0"/>
              <a:t> </a:t>
            </a:r>
            <a:r>
              <a:rPr spc="40" dirty="0"/>
              <a:t>2017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5426</Words>
  <Application>Microsoft Office PowerPoint</Application>
  <PresentationFormat>사용자 지정</PresentationFormat>
  <Paragraphs>1676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Droid Sans Fallback</vt:lpstr>
      <vt:lpstr>Noto Sans CJK JP Regular</vt:lpstr>
      <vt:lpstr>Calibri</vt:lpstr>
      <vt:lpstr>Times New Roman</vt:lpstr>
      <vt:lpstr>Office Theme</vt:lpstr>
      <vt:lpstr>PowerPoint 프레젠테이션</vt:lpstr>
      <vt:lpstr>1. 제안사 소개</vt:lpstr>
      <vt:lpstr>1. 제안사 소개 &gt; 유사 프로젝트 경험 (1/2)</vt:lpstr>
      <vt:lpstr>1. 제안사 소개 &gt; 유사 프로젝트 경험 (2/2)</vt:lpstr>
      <vt:lpstr>1. 제안사 소개 &gt; 보유 기술</vt:lpstr>
      <vt:lpstr>1. 제안사 소개 &gt; 추진 방향</vt:lpstr>
      <vt:lpstr>2. 프로젝트 구현 방안 &gt; 프로젝트 범위</vt:lpstr>
      <vt:lpstr>2. 프로젝트 구현 방안 &gt;</vt:lpstr>
      <vt:lpstr>2. 프로젝트 구현 방안 &gt;</vt:lpstr>
      <vt:lpstr>2. 프로젝트 구현 방안 &gt; KAIS 화면/배치 개선 - 고도화</vt:lpstr>
      <vt:lpstr>2. 프로젝트 구현 방안 &gt; 기존 KAIS 내 서버 데이터 이전</vt:lpstr>
      <vt:lpstr>2. 프로젝트 구현 방안 &gt; 5 6 EDMi 활용 KAIS OLTP I/F 개발</vt:lpstr>
      <vt:lpstr>2. 프로젝트 구현 방안 &gt; To-Be 시스템 구성도</vt:lpstr>
      <vt:lpstr>2. 프로젝트 구현 방안 &gt; UI 개발 Tool</vt:lpstr>
      <vt:lpstr>2. 프로젝트 구현 방안 &gt; Application Framework</vt:lpstr>
      <vt:lpstr>2. 프로젝트 구현 방안 &gt; 개발방법론</vt:lpstr>
      <vt:lpstr>3. 프로젝트 수행 및 방안 &gt; 프로젝트 추진 일정</vt:lpstr>
      <vt:lpstr>3. 프로젝트 수행 및 관리 &gt; 예상산출물</vt:lpstr>
      <vt:lpstr>3. 프로젝트 수행 및 관리 &gt; 시험 운영</vt:lpstr>
      <vt:lpstr>3. 프로젝트 수행 및 관리 &gt; 리스크 관리</vt:lpstr>
      <vt:lpstr>3. 프로젝트 수행 및 관리 &gt; 변경 관리</vt:lpstr>
      <vt:lpstr>3. 프로젝트 수행 및 관리 &gt; 품질보증방안</vt:lpstr>
      <vt:lpstr>3. 프로젝트 수행 및 관리 &gt; 유지보수</vt:lpstr>
      <vt:lpstr>3. 프로젝트 수행 및 관리 &gt; 교육 및 기술이전</vt:lpstr>
      <vt:lpstr>4. 프로젝트 인력 구성 &gt; 프로젝트 수행 조직</vt:lpstr>
      <vt:lpstr>4. 프로젝트 인력 구성 &gt; 조직의 역할</vt:lpstr>
      <vt:lpstr>4. 프로젝트 인력 구성 방안 &gt; 단계별 인력 투입 계획</vt:lpstr>
      <vt:lpstr>4. 프로젝트 인력 구성 &gt; 수행 PM 역량</vt:lpstr>
      <vt:lpstr>4. 프로젝트 인력 구성 &gt; 상세 투입 인력(1/2)</vt:lpstr>
      <vt:lpstr>4. 프로젝트 인력 구성 &gt; 상세 투입 인력(2/2)</vt:lpstr>
      <vt:lpstr>5. 보안관리 방안 &gt; 관리 원칙</vt:lpstr>
      <vt:lpstr>5. 보안관리 방안 &gt; DS&amp;P 활동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SCBK AML ê´•ë€¨ ê°œì—€ ê°œë°œ ì€œìŁ‹ì—œ_v1.0_20171031.pptx</dc:title>
  <dc:creator>UngInBaek</dc:creator>
  <cp:lastModifiedBy>sunghyun pi</cp:lastModifiedBy>
  <cp:revision>1</cp:revision>
  <dcterms:created xsi:type="dcterms:W3CDTF">2018-03-11T02:56:37Z</dcterms:created>
  <dcterms:modified xsi:type="dcterms:W3CDTF">2018-03-11T02:58:35Z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2017-12-21T00:00:00Z</vt:filetime>
  </property>
  <property fmtid="{D5CDD505-2E9C-101B-9397-08002B2CF9AE}" pid="3" name="LastSaved">
    <vt:filetime>2018-03-11T00:00:00Z</vt:filetime>
  </property>
</Properties>
</file>